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</p:sldMasterIdLst>
  <p:notesMasterIdLst>
    <p:notesMasterId r:id="rId32"/>
  </p:notesMasterIdLst>
  <p:handoutMasterIdLst>
    <p:handoutMasterId r:id="rId33"/>
  </p:handoutMasterIdLst>
  <p:sldIdLst>
    <p:sldId id="485" r:id="rId3"/>
    <p:sldId id="472" r:id="rId4"/>
    <p:sldId id="473" r:id="rId5"/>
    <p:sldId id="478" r:id="rId6"/>
    <p:sldId id="492" r:id="rId7"/>
    <p:sldId id="388" r:id="rId8"/>
    <p:sldId id="389" r:id="rId9"/>
    <p:sldId id="390" r:id="rId10"/>
    <p:sldId id="391" r:id="rId11"/>
    <p:sldId id="392" r:id="rId12"/>
    <p:sldId id="393" r:id="rId13"/>
    <p:sldId id="394" r:id="rId14"/>
    <p:sldId id="395" r:id="rId15"/>
    <p:sldId id="396" r:id="rId16"/>
    <p:sldId id="397" r:id="rId17"/>
    <p:sldId id="398" r:id="rId18"/>
    <p:sldId id="399" r:id="rId19"/>
    <p:sldId id="400" r:id="rId20"/>
    <p:sldId id="401" r:id="rId21"/>
    <p:sldId id="402" r:id="rId22"/>
    <p:sldId id="403" r:id="rId23"/>
    <p:sldId id="470" r:id="rId24"/>
    <p:sldId id="475" r:id="rId25"/>
    <p:sldId id="477" r:id="rId26"/>
    <p:sldId id="480" r:id="rId27"/>
    <p:sldId id="486" r:id="rId28"/>
    <p:sldId id="490" r:id="rId29"/>
    <p:sldId id="489" r:id="rId30"/>
    <p:sldId id="491" r:id="rId31"/>
  </p:sldIdLst>
  <p:sldSz cx="10287000" cy="6858000" type="35mm"/>
  <p:notesSz cx="7010400" cy="92964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present/>
    <p:sldAll/>
    <p:penClr>
      <a:schemeClr val="tx1"/>
    </p:penClr>
  </p:showPr>
  <p:clrMru>
    <a:srgbClr val="990000"/>
    <a:srgbClr val="C21402"/>
    <a:srgbClr val="CE1502"/>
    <a:srgbClr val="EC1800"/>
    <a:srgbClr val="EC1802"/>
    <a:srgbClr val="AA1202"/>
    <a:srgbClr val="FFC66D"/>
    <a:srgbClr val="ED4213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725" autoAdjust="0"/>
    <p:restoredTop sz="93698" autoAdjust="0"/>
  </p:normalViewPr>
  <p:slideViewPr>
    <p:cSldViewPr snapToGrid="0">
      <p:cViewPr>
        <p:scale>
          <a:sx n="75" d="100"/>
          <a:sy n="75" d="100"/>
        </p:scale>
        <p:origin x="-72" y="66"/>
      </p:cViewPr>
      <p:guideLst>
        <p:guide orient="horz" pos="3632"/>
        <p:guide/>
        <p:guide pos="576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37" d="100"/>
          <a:sy n="37" d="100"/>
        </p:scale>
        <p:origin x="-1452" y="-78"/>
      </p:cViewPr>
      <p:guideLst>
        <p:guide orient="horz" pos="2928"/>
        <p:guide pos="2208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viewProps" Target="viewProps.xml"/></Relationships>
</file>

<file path=ppt/_rels/viewProps.xml.rels><?xml version="1.0" encoding="UTF-8" standalone="yes"?>
<Relationships xmlns="http://schemas.openxmlformats.org/package/2006/relationships"><Relationship Id="rId3" Type="http://schemas.openxmlformats.org/officeDocument/2006/relationships/slide" Target="slides/slide23.xml"/><Relationship Id="rId2" Type="http://schemas.openxmlformats.org/officeDocument/2006/relationships/slide" Target="slides/slide5.xml"/><Relationship Id="rId1" Type="http://schemas.openxmlformats.org/officeDocument/2006/relationships/slide" Target="slides/slide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46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046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63988" y="0"/>
            <a:ext cx="30464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046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39200"/>
            <a:ext cx="3046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046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63988" y="8839200"/>
            <a:ext cx="30464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pPr>
              <a:defRPr/>
            </a:pPr>
            <a:fld id="{B6575AC7-1C2F-4672-9320-C55C51C03F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6888" cy="46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t" anchorCtr="0" compatLnSpc="1">
            <a:prstTxWarp prst="textNoShape">
              <a:avLst/>
            </a:prstTxWarp>
          </a:bodyPr>
          <a:lstStyle>
            <a:lvl1pPr defTabSz="927100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73513" y="0"/>
            <a:ext cx="3036887" cy="46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t" anchorCtr="0" compatLnSpc="1">
            <a:prstTxWarp prst="textNoShape">
              <a:avLst/>
            </a:prstTxWarp>
          </a:bodyPr>
          <a:lstStyle>
            <a:lvl1pPr algn="r" defTabSz="927100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27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893763" y="696913"/>
            <a:ext cx="5229225" cy="34861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35038" y="4416425"/>
            <a:ext cx="5140325" cy="418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31263"/>
            <a:ext cx="3036888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b" anchorCtr="0" compatLnSpc="1">
            <a:prstTxWarp prst="textNoShape">
              <a:avLst/>
            </a:prstTxWarp>
          </a:bodyPr>
          <a:lstStyle>
            <a:lvl1pPr defTabSz="927100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73513" y="8831263"/>
            <a:ext cx="3036887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b" anchorCtr="0" compatLnSpc="1">
            <a:prstTxWarp prst="textNoShape">
              <a:avLst/>
            </a:prstTxWarp>
          </a:bodyPr>
          <a:lstStyle>
            <a:lvl1pPr algn="r" defTabSz="927100" eaLnBrk="0" hangingPunct="0">
              <a:defRPr sz="1200"/>
            </a:lvl1pPr>
          </a:lstStyle>
          <a:p>
            <a:pPr>
              <a:defRPr/>
            </a:pPr>
            <a:fld id="{0E233082-C516-4CE3-8D3C-D402516BEB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F28C161-6CD5-43E4-A3AD-38476451F9D3}" type="slidenum">
              <a:rPr lang="en-US" smtClean="0"/>
              <a:pPr/>
              <a:t>25</a:t>
            </a:fld>
            <a:endParaRPr lang="en-US" smtClean="0"/>
          </a:p>
        </p:txBody>
      </p:sp>
      <p:sp>
        <p:nvSpPr>
          <p:cNvPr id="33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D62D84B-9D5E-42A4-BE4B-6A2032D47A1C}" type="slidenum">
              <a:rPr lang="en-US" smtClean="0"/>
              <a:pPr/>
              <a:t>26</a:t>
            </a:fld>
            <a:endParaRPr lang="en-US" smtClean="0"/>
          </a:p>
        </p:txBody>
      </p:sp>
      <p:sp>
        <p:nvSpPr>
          <p:cNvPr id="34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661704A-B28E-4880-9D84-C83E87928BAA}" type="slidenum">
              <a:rPr lang="en-US" smtClean="0"/>
              <a:pPr/>
              <a:t>27</a:t>
            </a:fld>
            <a:endParaRPr lang="en-US" smtClean="0"/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37E222-E94C-44DB-B3E5-FA4AB666C2A7}" type="slidenum">
              <a:rPr lang="en-US" smtClean="0"/>
              <a:pPr/>
              <a:t>28</a:t>
            </a:fld>
            <a:endParaRPr lang="en-US" smtClean="0"/>
          </a:p>
        </p:txBody>
      </p:sp>
      <p:sp>
        <p:nvSpPr>
          <p:cNvPr id="36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8F7754D-A296-42B2-9820-ADC35B97C8C2}" type="slidenum">
              <a:rPr lang="en-US" smtClean="0"/>
              <a:pPr/>
              <a:t>29</a:t>
            </a:fld>
            <a:endParaRPr lang="en-US" smtClean="0"/>
          </a:p>
        </p:txBody>
      </p:sp>
      <p:sp>
        <p:nvSpPr>
          <p:cNvPr id="37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71525" y="2130425"/>
            <a:ext cx="874395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43050" y="3886200"/>
            <a:ext cx="72009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933C06-3427-4435-AB15-D2A8FBCC88C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A77280-5AE0-4D6C-ACAA-8713CED601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329488" y="304800"/>
            <a:ext cx="2185987" cy="54102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71525" y="304800"/>
            <a:ext cx="6405563" cy="54102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E257B5-A440-4245-AEF8-5EEFF7EFF0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71525" y="2130425"/>
            <a:ext cx="874395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43050" y="3886200"/>
            <a:ext cx="72009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654C3D-5B76-42E5-A481-2E7C3BB2C1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C2DE8D-86DB-4907-AE0F-63A1B1E9E5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800" y="4406900"/>
            <a:ext cx="874395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12800" y="2906713"/>
            <a:ext cx="874395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B5BD1C-16E5-4667-AA1B-0F8DF5187B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71525" y="1600200"/>
            <a:ext cx="4295775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19700" y="1600200"/>
            <a:ext cx="4295775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370CD0-98AB-410D-BDD8-D77DA83BAB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4350" y="274638"/>
            <a:ext cx="92583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14350" y="1535113"/>
            <a:ext cx="454501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" y="2174875"/>
            <a:ext cx="454501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226050" y="1535113"/>
            <a:ext cx="45466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226050" y="2174875"/>
            <a:ext cx="45466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BB69C1-13B0-4053-BA51-5F5B308584C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954430-C3FE-4469-B99B-9B099FD342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BCDE-647D-4DEC-B012-935158B8415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4350" y="273050"/>
            <a:ext cx="3384550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22725" y="273050"/>
            <a:ext cx="574992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4350" y="1435100"/>
            <a:ext cx="3384550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53A5B1-8FD1-4392-8257-1CB2861312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8CFE41-8BFD-4E63-A1EA-AD30304149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6125" y="4800600"/>
            <a:ext cx="6172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016125" y="612775"/>
            <a:ext cx="6172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016125" y="5367338"/>
            <a:ext cx="6172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5A4F04-8F12-4AE4-AAEC-2F9410E476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71598D-DBD3-404C-9B38-00E5F2C37A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329488" y="304800"/>
            <a:ext cx="2185987" cy="54102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71525" y="304800"/>
            <a:ext cx="6405563" cy="54102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A604D4-F6A4-4DCC-81A4-74BA650805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800" y="4406900"/>
            <a:ext cx="874395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12800" y="2906713"/>
            <a:ext cx="874395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03E8E6-7E87-41B3-9FC8-1FF935014C2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71525" y="1600200"/>
            <a:ext cx="4295775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19700" y="1600200"/>
            <a:ext cx="4295775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029028-FE86-496D-ABEF-F0B1BC90C96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4350" y="274638"/>
            <a:ext cx="92583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14350" y="1535113"/>
            <a:ext cx="454501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" y="2174875"/>
            <a:ext cx="454501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226050" y="1535113"/>
            <a:ext cx="45466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226050" y="2174875"/>
            <a:ext cx="45466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60E84-F9F2-46F7-A1E0-5FCCE6227C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5A5B2C-D5D1-4A21-9895-7208ECFC21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752901-2816-4A36-84B8-EB648630E3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4350" y="273050"/>
            <a:ext cx="3384550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22725" y="273050"/>
            <a:ext cx="574992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4350" y="1435100"/>
            <a:ext cx="3384550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E08DC9-EDC5-44D5-B13D-66B4BCDA589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6125" y="4800600"/>
            <a:ext cx="6172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016125" y="612775"/>
            <a:ext cx="6172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016125" y="5367338"/>
            <a:ext cx="6172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A88657-8151-4997-934C-9322BEFA64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/>
            </a:lvl1pPr>
          </a:lstStyle>
          <a:p>
            <a:pPr>
              <a:defRPr/>
            </a:pPr>
            <a:fld id="{0AAF7658-C2C3-48DE-A4A2-38B004F950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031" name="Picture 10" descr="solid blue"/>
          <p:cNvPicPr>
            <a:picLocks noChangeAspect="1" noChangeArrowheads="1"/>
          </p:cNvPicPr>
          <p:nvPr userDrawn="1"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8994775" y="5908675"/>
            <a:ext cx="936625" cy="636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5" name="Rectangle 11"/>
          <p:cNvSpPr>
            <a:spLocks noChangeArrowheads="1"/>
          </p:cNvSpPr>
          <p:nvPr userDrawn="1"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latin typeface="Verdana" pitchFamily="34" charset="0"/>
                <a:cs typeface="Times New Roman" pitchFamily="18" charset="0"/>
              </a:rPr>
              <a:t>Source: CDC Behavioral Risk Factor Surveillance System.</a:t>
            </a:r>
          </a:p>
        </p:txBody>
      </p:sp>
      <p:pic>
        <p:nvPicPr>
          <p:cNvPr id="1033" name="Picture 18" descr="CDC--shp-286"/>
          <p:cNvPicPr>
            <a:picLocks noChangeAspect="1" noChangeArrowheads="1"/>
          </p:cNvPicPr>
          <p:nvPr userDrawn="1"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977313" y="5908675"/>
            <a:ext cx="962025" cy="677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/>
            </a:lvl1pPr>
          </a:lstStyle>
          <a:p>
            <a:pPr>
              <a:defRPr/>
            </a:pPr>
            <a:fld id="{0AC42010-AF43-4C17-AD47-DC43E55064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 userDrawn="1"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056" name="Picture 9" descr="CDC--shp-286"/>
          <p:cNvPicPr>
            <a:picLocks noChangeAspect="1" noChangeArrowheads="1"/>
          </p:cNvPicPr>
          <p:nvPr userDrawn="1"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8977313" y="5908675"/>
            <a:ext cx="962025" cy="677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en-US">
                <a:solidFill>
                  <a:srgbClr val="FFC66D"/>
                </a:solidFill>
              </a:rPr>
              <a:t>Citations</a:t>
            </a:r>
          </a:p>
        </p:txBody>
      </p:sp>
      <p:sp>
        <p:nvSpPr>
          <p:cNvPr id="4116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9125" y="1409700"/>
            <a:ext cx="9086850" cy="4953000"/>
          </a:xfrm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pPr eaLnBrk="1" hangingPunct="1">
              <a:lnSpc>
                <a:spcPct val="85000"/>
              </a:lnSpc>
              <a:spcBef>
                <a:spcPct val="50000"/>
              </a:spcBef>
              <a:defRPr/>
            </a:pPr>
            <a:r>
              <a:rPr lang="en-US" sz="2200"/>
              <a:t>BRFSS, Behavioral Risk Factor Surveillance System           http: //www.cdc.gov/brfss/</a:t>
            </a:r>
          </a:p>
          <a:p>
            <a:pPr eaLnBrk="1" hangingPunct="1">
              <a:lnSpc>
                <a:spcPct val="85000"/>
              </a:lnSpc>
              <a:spcBef>
                <a:spcPct val="50000"/>
              </a:spcBef>
              <a:defRPr/>
            </a:pPr>
            <a:r>
              <a:rPr lang="en-US" sz="2200"/>
              <a:t>Mokdad AH, et al. The spread of the obesity epidemic in the United States, 1991—1998 </a:t>
            </a:r>
            <a:r>
              <a:rPr lang="en-US" sz="2200" i="1"/>
              <a:t>JAMA</a:t>
            </a:r>
            <a:r>
              <a:rPr lang="en-US" sz="2200"/>
              <a:t> 1999; 282:16:1519–22.</a:t>
            </a:r>
          </a:p>
          <a:p>
            <a:pPr eaLnBrk="1" hangingPunct="1">
              <a:lnSpc>
                <a:spcPct val="85000"/>
              </a:lnSpc>
              <a:spcBef>
                <a:spcPct val="50000"/>
              </a:spcBef>
              <a:defRPr/>
            </a:pPr>
            <a:r>
              <a:rPr lang="en-US" sz="2200"/>
              <a:t>Mokdad AH, et al. The continuing epidemics of obesity and diabetes in the United States. </a:t>
            </a:r>
            <a:r>
              <a:rPr lang="en-US" sz="2200" i="1"/>
              <a:t>JAMA</a:t>
            </a:r>
            <a:r>
              <a:rPr lang="en-US" sz="2200"/>
              <a:t>. 2001; 286:10:1519–22.</a:t>
            </a:r>
          </a:p>
          <a:p>
            <a:pPr eaLnBrk="1" hangingPunct="1">
              <a:lnSpc>
                <a:spcPct val="85000"/>
              </a:lnSpc>
              <a:spcBef>
                <a:spcPct val="50000"/>
              </a:spcBef>
              <a:defRPr/>
            </a:pPr>
            <a:r>
              <a:rPr lang="en-US" sz="2200"/>
              <a:t>Mokdad AH, et al. Prevalence of obesity, diabetes, and obesity-related health risk factors, 2001. </a:t>
            </a:r>
            <a:r>
              <a:rPr lang="en-US" sz="2200" i="1"/>
              <a:t>JAMA</a:t>
            </a:r>
            <a:r>
              <a:rPr lang="en-US" sz="2200"/>
              <a:t> 2003: 289:1: 76–9</a:t>
            </a:r>
          </a:p>
          <a:p>
            <a:pPr eaLnBrk="1" hangingPunct="1">
              <a:lnSpc>
                <a:spcPct val="85000"/>
              </a:lnSpc>
              <a:spcBef>
                <a:spcPct val="50000"/>
              </a:spcBef>
              <a:defRPr/>
            </a:pPr>
            <a:r>
              <a:rPr lang="en-US" sz="2200"/>
              <a:t>CDC. State-Specific Prevalence of Obesity Among Adults — United States, 2007; MMWR 2008; 57(36);765-8</a:t>
            </a:r>
          </a:p>
        </p:txBody>
      </p:sp>
      <p:pic>
        <p:nvPicPr>
          <p:cNvPr id="3076" name="Picture 4" descr="solid blu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994775" y="5908675"/>
            <a:ext cx="936625" cy="636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Freeform 2053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1" name="Freeform 2054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2" name="Freeform 2055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3" name="Freeform 2056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4" name="Freeform 2057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5" name="Freeform 2058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6" name="Freeform 2059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7" name="Freeform 2060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8" name="Freeform 2061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9" name="Freeform 2062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0" name="Freeform 2063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1" name="Freeform 2064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2" name="Freeform 2065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3" name="Freeform 2066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4" name="Freeform 2067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5" name="Freeform 2068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6" name="Freeform 2069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7" name="Freeform 2070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8" name="Freeform 2071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9" name="Freeform 2072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0" name="Freeform 2073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1" name="Freeform 2074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2" name="Freeform 2075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2313" name="Group 2076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12357" name="Freeform 2077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2078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Freeform 2079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" name="Freeform 2080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Freeform 2081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208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208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Freeform 2084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Freeform 2085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6" name="Freeform 2086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Freeform 2087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208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Freeform 208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0" name="Freeform 2090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1" name="Freeform 2091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14" name="Freeform 2092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5" name="Freeform 2093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6" name="Freeform 2094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7" name="Freeform 2095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8" name="Freeform 2096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9" name="Freeform 2097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0" name="Freeform 2098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1" name="Freeform 2099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2" name="Freeform 2100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3" name="Freeform 2101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2324" name="Group 2102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12355" name="Freeform 2103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2104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25" name="Freeform 2105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6" name="Freeform 2106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7" name="Freeform 2107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8" name="Freeform 2108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9" name="Freeform 2109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0" name="Freeform 2110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1" name="Freeform 2111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2" name="Freeform 2112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3" name="Freeform 2113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4" name="Freeform 2114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5" name="Freeform 2115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6" name="Freeform 2116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7" name="Freeform 2117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8" name="Freeform 2118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2339" name="Group 2119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12347" name="Freeform 212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212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212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212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212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212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212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212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40" name="Rectangle 2165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1989</a:t>
            </a:r>
          </a:p>
        </p:txBody>
      </p:sp>
      <p:sp>
        <p:nvSpPr>
          <p:cNvPr id="12341" name="Text Box 2189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2342" name="Text Box 221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12343" name="Rectangle 221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2344" name="Rectangle 221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2345" name="Rectangle 221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2346" name="Rectangle 2214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Freeform 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5" name="Freeform 6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6" name="Freeform 7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7" name="Freeform 8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8" name="Freeform 9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9" name="Freeform 10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0" name="Freeform 11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1" name="Freeform 12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2" name="Freeform 13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3" name="Freeform 14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4" name="Freeform 15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5" name="Freeform 16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6" name="Freeform 17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7" name="Freeform 18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8" name="Freeform 19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9" name="Freeform 20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0" name="Freeform 21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1" name="Freeform 22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2" name="Freeform 23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3" name="Freeform 24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4" name="Freeform 25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5" name="Freeform 26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6" name="Freeform 27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7" name="Freeform 28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3338" name="Group 130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28" y="2532"/>
            <a:chExt cx="1266" cy="876"/>
          </a:xfrm>
        </p:grpSpPr>
        <p:sp>
          <p:nvSpPr>
            <p:cNvPr id="13380" name="Freeform 29"/>
            <p:cNvSpPr>
              <a:spLocks/>
            </p:cNvSpPr>
            <p:nvPr/>
          </p:nvSpPr>
          <p:spPr bwMode="auto">
            <a:xfrm>
              <a:off x="1031" y="2532"/>
              <a:ext cx="963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30"/>
            <p:cNvSpPr>
              <a:spLocks/>
            </p:cNvSpPr>
            <p:nvPr/>
          </p:nvSpPr>
          <p:spPr bwMode="auto">
            <a:xfrm>
              <a:off x="995" y="33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Freeform 31"/>
            <p:cNvSpPr>
              <a:spLocks/>
            </p:cNvSpPr>
            <p:nvPr/>
          </p:nvSpPr>
          <p:spPr bwMode="auto">
            <a:xfrm>
              <a:off x="949" y="3310"/>
              <a:ext cx="46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32"/>
            <p:cNvSpPr>
              <a:spLocks/>
            </p:cNvSpPr>
            <p:nvPr/>
          </p:nvSpPr>
          <p:spPr bwMode="auto">
            <a:xfrm>
              <a:off x="903" y="3332"/>
              <a:ext cx="46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33"/>
            <p:cNvSpPr>
              <a:spLocks/>
            </p:cNvSpPr>
            <p:nvPr/>
          </p:nvSpPr>
          <p:spPr bwMode="auto">
            <a:xfrm>
              <a:off x="903" y="3337"/>
              <a:ext cx="41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34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35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36"/>
            <p:cNvSpPr>
              <a:spLocks/>
            </p:cNvSpPr>
            <p:nvPr/>
          </p:nvSpPr>
          <p:spPr bwMode="auto">
            <a:xfrm>
              <a:off x="836" y="33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37"/>
            <p:cNvSpPr>
              <a:spLocks/>
            </p:cNvSpPr>
            <p:nvPr/>
          </p:nvSpPr>
          <p:spPr bwMode="auto">
            <a:xfrm>
              <a:off x="840" y="3384"/>
              <a:ext cx="15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Freeform 38"/>
            <p:cNvSpPr>
              <a:spLocks/>
            </p:cNvSpPr>
            <p:nvPr/>
          </p:nvSpPr>
          <p:spPr bwMode="auto">
            <a:xfrm>
              <a:off x="796" y="3390"/>
              <a:ext cx="20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Freeform 39"/>
            <p:cNvSpPr>
              <a:spLocks/>
            </p:cNvSpPr>
            <p:nvPr/>
          </p:nvSpPr>
          <p:spPr bwMode="auto">
            <a:xfrm>
              <a:off x="802" y="33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Freeform 40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Freeform 41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3" name="Freeform 42"/>
            <p:cNvSpPr>
              <a:spLocks/>
            </p:cNvSpPr>
            <p:nvPr/>
          </p:nvSpPr>
          <p:spPr bwMode="auto">
            <a:xfrm>
              <a:off x="756" y="3393"/>
              <a:ext cx="16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Freeform 43"/>
            <p:cNvSpPr>
              <a:spLocks/>
            </p:cNvSpPr>
            <p:nvPr/>
          </p:nvSpPr>
          <p:spPr bwMode="auto">
            <a:xfrm>
              <a:off x="728" y="3383"/>
              <a:ext cx="20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39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0" name="Freeform 45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1" name="Freeform 46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2" name="Freeform 47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3" name="Freeform 48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4" name="Freeform 49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5" name="Freeform 50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6" name="Freeform 51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7" name="Freeform 52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8" name="Freeform 53"/>
          <p:cNvSpPr>
            <a:spLocks/>
          </p:cNvSpPr>
          <p:nvPr/>
        </p:nvSpPr>
        <p:spPr bwMode="auto">
          <a:xfrm>
            <a:off x="6230938" y="2390775"/>
            <a:ext cx="423862" cy="549275"/>
          </a:xfrm>
          <a:custGeom>
            <a:avLst/>
            <a:gdLst>
              <a:gd name="T0" fmla="*/ 26 w 52"/>
              <a:gd name="T1" fmla="*/ 68 h 71"/>
              <a:gd name="T2" fmla="*/ 43 w 52"/>
              <a:gd name="T3" fmla="*/ 67 h 71"/>
              <a:gd name="T4" fmla="*/ 45 w 52"/>
              <a:gd name="T5" fmla="*/ 62 h 71"/>
              <a:gd name="T6" fmla="*/ 45 w 52"/>
              <a:gd name="T7" fmla="*/ 58 h 71"/>
              <a:gd name="T8" fmla="*/ 48 w 52"/>
              <a:gd name="T9" fmla="*/ 55 h 71"/>
              <a:gd name="T10" fmla="*/ 49 w 52"/>
              <a:gd name="T11" fmla="*/ 52 h 71"/>
              <a:gd name="T12" fmla="*/ 50 w 52"/>
              <a:gd name="T13" fmla="*/ 50 h 71"/>
              <a:gd name="T14" fmla="*/ 51 w 52"/>
              <a:gd name="T15" fmla="*/ 51 h 71"/>
              <a:gd name="T16" fmla="*/ 52 w 52"/>
              <a:gd name="T17" fmla="*/ 50 h 71"/>
              <a:gd name="T18" fmla="*/ 52 w 52"/>
              <a:gd name="T19" fmla="*/ 46 h 71"/>
              <a:gd name="T20" fmla="*/ 51 w 52"/>
              <a:gd name="T21" fmla="*/ 42 h 71"/>
              <a:gd name="T22" fmla="*/ 47 w 52"/>
              <a:gd name="T23" fmla="*/ 28 h 71"/>
              <a:gd name="T24" fmla="*/ 42 w 52"/>
              <a:gd name="T25" fmla="*/ 28 h 71"/>
              <a:gd name="T26" fmla="*/ 36 w 52"/>
              <a:gd name="T27" fmla="*/ 36 h 71"/>
              <a:gd name="T28" fmla="*/ 35 w 52"/>
              <a:gd name="T29" fmla="*/ 35 h 71"/>
              <a:gd name="T30" fmla="*/ 33 w 52"/>
              <a:gd name="T31" fmla="*/ 34 h 71"/>
              <a:gd name="T32" fmla="*/ 33 w 52"/>
              <a:gd name="T33" fmla="*/ 30 h 71"/>
              <a:gd name="T34" fmla="*/ 36 w 52"/>
              <a:gd name="T35" fmla="*/ 28 h 71"/>
              <a:gd name="T36" fmla="*/ 36 w 52"/>
              <a:gd name="T37" fmla="*/ 26 h 71"/>
              <a:gd name="T38" fmla="*/ 38 w 52"/>
              <a:gd name="T39" fmla="*/ 24 h 71"/>
              <a:gd name="T40" fmla="*/ 38 w 52"/>
              <a:gd name="T41" fmla="*/ 17 h 71"/>
              <a:gd name="T42" fmla="*/ 37 w 52"/>
              <a:gd name="T43" fmla="*/ 14 h 71"/>
              <a:gd name="T44" fmla="*/ 35 w 52"/>
              <a:gd name="T45" fmla="*/ 12 h 71"/>
              <a:gd name="T46" fmla="*/ 37 w 52"/>
              <a:gd name="T47" fmla="*/ 10 h 71"/>
              <a:gd name="T48" fmla="*/ 36 w 52"/>
              <a:gd name="T49" fmla="*/ 7 h 71"/>
              <a:gd name="T50" fmla="*/ 30 w 52"/>
              <a:gd name="T51" fmla="*/ 4 h 71"/>
              <a:gd name="T52" fmla="*/ 26 w 52"/>
              <a:gd name="T53" fmla="*/ 2 h 71"/>
              <a:gd name="T54" fmla="*/ 21 w 52"/>
              <a:gd name="T55" fmla="*/ 1 h 71"/>
              <a:gd name="T56" fmla="*/ 18 w 52"/>
              <a:gd name="T57" fmla="*/ 1 h 71"/>
              <a:gd name="T58" fmla="*/ 15 w 52"/>
              <a:gd name="T59" fmla="*/ 3 h 71"/>
              <a:gd name="T60" fmla="*/ 15 w 52"/>
              <a:gd name="T61" fmla="*/ 6 h 71"/>
              <a:gd name="T62" fmla="*/ 16 w 52"/>
              <a:gd name="T63" fmla="*/ 7 h 71"/>
              <a:gd name="T64" fmla="*/ 15 w 52"/>
              <a:gd name="T65" fmla="*/ 8 h 71"/>
              <a:gd name="T66" fmla="*/ 13 w 52"/>
              <a:gd name="T67" fmla="*/ 10 h 71"/>
              <a:gd name="T68" fmla="*/ 12 w 52"/>
              <a:gd name="T69" fmla="*/ 13 h 71"/>
              <a:gd name="T70" fmla="*/ 12 w 52"/>
              <a:gd name="T71" fmla="*/ 17 h 71"/>
              <a:gd name="T72" fmla="*/ 10 w 52"/>
              <a:gd name="T73" fmla="*/ 16 h 71"/>
              <a:gd name="T74" fmla="*/ 10 w 52"/>
              <a:gd name="T75" fmla="*/ 13 h 71"/>
              <a:gd name="T76" fmla="*/ 10 w 52"/>
              <a:gd name="T77" fmla="*/ 11 h 71"/>
              <a:gd name="T78" fmla="*/ 8 w 52"/>
              <a:gd name="T79" fmla="*/ 13 h 71"/>
              <a:gd name="T80" fmla="*/ 8 w 52"/>
              <a:gd name="T81" fmla="*/ 16 h 71"/>
              <a:gd name="T82" fmla="*/ 5 w 52"/>
              <a:gd name="T83" fmla="*/ 17 h 71"/>
              <a:gd name="T84" fmla="*/ 4 w 52"/>
              <a:gd name="T85" fmla="*/ 19 h 71"/>
              <a:gd name="T86" fmla="*/ 3 w 52"/>
              <a:gd name="T87" fmla="*/ 23 h 71"/>
              <a:gd name="T88" fmla="*/ 2 w 52"/>
              <a:gd name="T89" fmla="*/ 28 h 71"/>
              <a:gd name="T90" fmla="*/ 1 w 52"/>
              <a:gd name="T91" fmla="*/ 32 h 71"/>
              <a:gd name="T92" fmla="*/ 2 w 52"/>
              <a:gd name="T93" fmla="*/ 37 h 71"/>
              <a:gd name="T94" fmla="*/ 2 w 52"/>
              <a:gd name="T95" fmla="*/ 41 h 71"/>
              <a:gd name="T96" fmla="*/ 6 w 52"/>
              <a:gd name="T97" fmla="*/ 50 h 71"/>
              <a:gd name="T98" fmla="*/ 7 w 52"/>
              <a:gd name="T99" fmla="*/ 55 h 71"/>
              <a:gd name="T100" fmla="*/ 7 w 52"/>
              <a:gd name="T101" fmla="*/ 56 h 71"/>
              <a:gd name="T102" fmla="*/ 6 w 52"/>
              <a:gd name="T103" fmla="*/ 62 h 71"/>
              <a:gd name="T104" fmla="*/ 2 w 52"/>
              <a:gd name="T105" fmla="*/ 69 h 71"/>
              <a:gd name="T106" fmla="*/ 0 w 52"/>
              <a:gd name="T107" fmla="*/ 71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71"/>
              <a:gd name="T164" fmla="*/ 52 w 52"/>
              <a:gd name="T165" fmla="*/ 71 h 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71">
                <a:moveTo>
                  <a:pt x="0" y="71"/>
                </a:moveTo>
                <a:lnTo>
                  <a:pt x="26" y="68"/>
                </a:lnTo>
                <a:lnTo>
                  <a:pt x="26" y="69"/>
                </a:lnTo>
                <a:lnTo>
                  <a:pt x="43" y="67"/>
                </a:lnTo>
                <a:lnTo>
                  <a:pt x="43" y="66"/>
                </a:lnTo>
                <a:lnTo>
                  <a:pt x="45" y="62"/>
                </a:lnTo>
                <a:lnTo>
                  <a:pt x="45" y="61"/>
                </a:lnTo>
                <a:lnTo>
                  <a:pt x="45" y="58"/>
                </a:lnTo>
                <a:lnTo>
                  <a:pt x="46" y="56"/>
                </a:lnTo>
                <a:lnTo>
                  <a:pt x="48" y="55"/>
                </a:lnTo>
                <a:lnTo>
                  <a:pt x="48" y="52"/>
                </a:lnTo>
                <a:lnTo>
                  <a:pt x="49" y="52"/>
                </a:lnTo>
                <a:lnTo>
                  <a:pt x="49" y="51"/>
                </a:lnTo>
                <a:lnTo>
                  <a:pt x="50" y="50"/>
                </a:lnTo>
                <a:lnTo>
                  <a:pt x="50" y="51"/>
                </a:lnTo>
                <a:lnTo>
                  <a:pt x="51" y="51"/>
                </a:lnTo>
                <a:lnTo>
                  <a:pt x="52" y="50"/>
                </a:lnTo>
                <a:lnTo>
                  <a:pt x="52" y="49"/>
                </a:lnTo>
                <a:lnTo>
                  <a:pt x="52" y="46"/>
                </a:lnTo>
                <a:lnTo>
                  <a:pt x="52" y="43"/>
                </a:lnTo>
                <a:lnTo>
                  <a:pt x="51" y="42"/>
                </a:lnTo>
                <a:lnTo>
                  <a:pt x="51" y="37"/>
                </a:lnTo>
                <a:lnTo>
                  <a:pt x="47" y="28"/>
                </a:lnTo>
                <a:lnTo>
                  <a:pt x="43" y="27"/>
                </a:lnTo>
                <a:lnTo>
                  <a:pt x="42" y="28"/>
                </a:lnTo>
                <a:lnTo>
                  <a:pt x="40" y="29"/>
                </a:lnTo>
                <a:lnTo>
                  <a:pt x="36" y="36"/>
                </a:lnTo>
                <a:lnTo>
                  <a:pt x="35" y="36"/>
                </a:lnTo>
                <a:lnTo>
                  <a:pt x="35" y="35"/>
                </a:lnTo>
                <a:lnTo>
                  <a:pt x="33" y="35"/>
                </a:lnTo>
                <a:lnTo>
                  <a:pt x="33" y="34"/>
                </a:lnTo>
                <a:lnTo>
                  <a:pt x="32" y="33"/>
                </a:lnTo>
                <a:lnTo>
                  <a:pt x="33" y="30"/>
                </a:lnTo>
                <a:lnTo>
                  <a:pt x="33" y="29"/>
                </a:lnTo>
                <a:lnTo>
                  <a:pt x="36" y="28"/>
                </a:lnTo>
                <a:lnTo>
                  <a:pt x="36" y="26"/>
                </a:lnTo>
                <a:lnTo>
                  <a:pt x="37" y="24"/>
                </a:lnTo>
                <a:lnTo>
                  <a:pt x="38" y="24"/>
                </a:lnTo>
                <a:lnTo>
                  <a:pt x="38" y="22"/>
                </a:lnTo>
                <a:lnTo>
                  <a:pt x="38" y="17"/>
                </a:lnTo>
                <a:lnTo>
                  <a:pt x="38" y="15"/>
                </a:lnTo>
                <a:lnTo>
                  <a:pt x="37" y="14"/>
                </a:lnTo>
                <a:lnTo>
                  <a:pt x="36" y="12"/>
                </a:lnTo>
                <a:lnTo>
                  <a:pt x="35" y="12"/>
                </a:lnTo>
                <a:lnTo>
                  <a:pt x="36" y="11"/>
                </a:lnTo>
                <a:lnTo>
                  <a:pt x="37" y="10"/>
                </a:lnTo>
                <a:lnTo>
                  <a:pt x="36" y="7"/>
                </a:lnTo>
                <a:lnTo>
                  <a:pt x="34" y="6"/>
                </a:lnTo>
                <a:lnTo>
                  <a:pt x="30" y="4"/>
                </a:lnTo>
                <a:lnTo>
                  <a:pt x="27" y="3"/>
                </a:lnTo>
                <a:lnTo>
                  <a:pt x="26" y="2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5" y="3"/>
                </a:lnTo>
                <a:lnTo>
                  <a:pt x="15" y="5"/>
                </a:lnTo>
                <a:lnTo>
                  <a:pt x="15" y="6"/>
                </a:lnTo>
                <a:lnTo>
                  <a:pt x="16" y="6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3" y="15"/>
                </a:lnTo>
                <a:lnTo>
                  <a:pt x="12" y="17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6"/>
                </a:lnTo>
                <a:lnTo>
                  <a:pt x="5" y="17"/>
                </a:lnTo>
                <a:lnTo>
                  <a:pt x="5" y="18"/>
                </a:lnTo>
                <a:lnTo>
                  <a:pt x="4" y="19"/>
                </a:lnTo>
                <a:lnTo>
                  <a:pt x="3" y="21"/>
                </a:lnTo>
                <a:lnTo>
                  <a:pt x="3" y="23"/>
                </a:lnTo>
                <a:lnTo>
                  <a:pt x="3" y="26"/>
                </a:lnTo>
                <a:lnTo>
                  <a:pt x="2" y="28"/>
                </a:lnTo>
                <a:lnTo>
                  <a:pt x="1" y="31"/>
                </a:lnTo>
                <a:lnTo>
                  <a:pt x="1" y="32"/>
                </a:lnTo>
                <a:lnTo>
                  <a:pt x="1" y="33"/>
                </a:lnTo>
                <a:lnTo>
                  <a:pt x="2" y="37"/>
                </a:lnTo>
                <a:lnTo>
                  <a:pt x="1" y="39"/>
                </a:lnTo>
                <a:lnTo>
                  <a:pt x="2" y="41"/>
                </a:lnTo>
                <a:lnTo>
                  <a:pt x="5" y="46"/>
                </a:lnTo>
                <a:lnTo>
                  <a:pt x="6" y="50"/>
                </a:lnTo>
                <a:lnTo>
                  <a:pt x="6" y="54"/>
                </a:lnTo>
                <a:lnTo>
                  <a:pt x="7" y="55"/>
                </a:lnTo>
                <a:lnTo>
                  <a:pt x="7" y="56"/>
                </a:lnTo>
                <a:lnTo>
                  <a:pt x="6" y="59"/>
                </a:lnTo>
                <a:lnTo>
                  <a:pt x="6" y="62"/>
                </a:lnTo>
                <a:lnTo>
                  <a:pt x="5" y="64"/>
                </a:lnTo>
                <a:lnTo>
                  <a:pt x="2" y="69"/>
                </a:lnTo>
                <a:lnTo>
                  <a:pt x="1" y="71"/>
                </a:lnTo>
                <a:lnTo>
                  <a:pt x="0" y="7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9" name="Freeform 54"/>
          <p:cNvSpPr>
            <a:spLocks/>
          </p:cNvSpPr>
          <p:nvPr/>
        </p:nvSpPr>
        <p:spPr bwMode="auto">
          <a:xfrm>
            <a:off x="5824538" y="2197100"/>
            <a:ext cx="676275" cy="317500"/>
          </a:xfrm>
          <a:custGeom>
            <a:avLst/>
            <a:gdLst>
              <a:gd name="T0" fmla="*/ 4 w 83"/>
              <a:gd name="T1" fmla="*/ 16 h 41"/>
              <a:gd name="T2" fmla="*/ 8 w 83"/>
              <a:gd name="T3" fmla="*/ 13 h 41"/>
              <a:gd name="T4" fmla="*/ 20 w 83"/>
              <a:gd name="T5" fmla="*/ 6 h 41"/>
              <a:gd name="T6" fmla="*/ 26 w 83"/>
              <a:gd name="T7" fmla="*/ 1 h 41"/>
              <a:gd name="T8" fmla="*/ 31 w 83"/>
              <a:gd name="T9" fmla="*/ 1 h 41"/>
              <a:gd name="T10" fmla="*/ 28 w 83"/>
              <a:gd name="T11" fmla="*/ 4 h 41"/>
              <a:gd name="T12" fmla="*/ 23 w 83"/>
              <a:gd name="T13" fmla="*/ 9 h 41"/>
              <a:gd name="T14" fmla="*/ 23 w 83"/>
              <a:gd name="T15" fmla="*/ 12 h 41"/>
              <a:gd name="T16" fmla="*/ 28 w 83"/>
              <a:gd name="T17" fmla="*/ 10 h 41"/>
              <a:gd name="T18" fmla="*/ 39 w 83"/>
              <a:gd name="T19" fmla="*/ 15 h 41"/>
              <a:gd name="T20" fmla="*/ 43 w 83"/>
              <a:gd name="T21" fmla="*/ 16 h 41"/>
              <a:gd name="T22" fmla="*/ 44 w 83"/>
              <a:gd name="T23" fmla="*/ 17 h 41"/>
              <a:gd name="T24" fmla="*/ 49 w 83"/>
              <a:gd name="T25" fmla="*/ 13 h 41"/>
              <a:gd name="T26" fmla="*/ 64 w 83"/>
              <a:gd name="T27" fmla="*/ 8 h 41"/>
              <a:gd name="T28" fmla="*/ 63 w 83"/>
              <a:gd name="T29" fmla="*/ 11 h 41"/>
              <a:gd name="T30" fmla="*/ 66 w 83"/>
              <a:gd name="T31" fmla="*/ 14 h 41"/>
              <a:gd name="T32" fmla="*/ 72 w 83"/>
              <a:gd name="T33" fmla="*/ 13 h 41"/>
              <a:gd name="T34" fmla="*/ 76 w 83"/>
              <a:gd name="T35" fmla="*/ 18 h 41"/>
              <a:gd name="T36" fmla="*/ 82 w 83"/>
              <a:gd name="T37" fmla="*/ 19 h 41"/>
              <a:gd name="T38" fmla="*/ 82 w 83"/>
              <a:gd name="T39" fmla="*/ 21 h 41"/>
              <a:gd name="T40" fmla="*/ 79 w 83"/>
              <a:gd name="T41" fmla="*/ 21 h 41"/>
              <a:gd name="T42" fmla="*/ 75 w 83"/>
              <a:gd name="T43" fmla="*/ 21 h 41"/>
              <a:gd name="T44" fmla="*/ 69 w 83"/>
              <a:gd name="T45" fmla="*/ 21 h 41"/>
              <a:gd name="T46" fmla="*/ 69 w 83"/>
              <a:gd name="T47" fmla="*/ 24 h 41"/>
              <a:gd name="T48" fmla="*/ 62 w 83"/>
              <a:gd name="T49" fmla="*/ 21 h 41"/>
              <a:gd name="T50" fmla="*/ 57 w 83"/>
              <a:gd name="T51" fmla="*/ 23 h 41"/>
              <a:gd name="T52" fmla="*/ 55 w 83"/>
              <a:gd name="T53" fmla="*/ 25 h 41"/>
              <a:gd name="T54" fmla="*/ 50 w 83"/>
              <a:gd name="T55" fmla="*/ 25 h 41"/>
              <a:gd name="T56" fmla="*/ 46 w 83"/>
              <a:gd name="T57" fmla="*/ 30 h 41"/>
              <a:gd name="T58" fmla="*/ 47 w 83"/>
              <a:gd name="T59" fmla="*/ 28 h 41"/>
              <a:gd name="T60" fmla="*/ 44 w 83"/>
              <a:gd name="T61" fmla="*/ 28 h 41"/>
              <a:gd name="T62" fmla="*/ 42 w 83"/>
              <a:gd name="T63" fmla="*/ 27 h 41"/>
              <a:gd name="T64" fmla="*/ 40 w 83"/>
              <a:gd name="T65" fmla="*/ 32 h 41"/>
              <a:gd name="T66" fmla="*/ 36 w 83"/>
              <a:gd name="T67" fmla="*/ 38 h 41"/>
              <a:gd name="T68" fmla="*/ 34 w 83"/>
              <a:gd name="T69" fmla="*/ 39 h 41"/>
              <a:gd name="T70" fmla="*/ 35 w 83"/>
              <a:gd name="T71" fmla="*/ 36 h 41"/>
              <a:gd name="T72" fmla="*/ 32 w 83"/>
              <a:gd name="T73" fmla="*/ 36 h 41"/>
              <a:gd name="T74" fmla="*/ 30 w 83"/>
              <a:gd name="T75" fmla="*/ 29 h 41"/>
              <a:gd name="T76" fmla="*/ 29 w 83"/>
              <a:gd name="T77" fmla="*/ 28 h 41"/>
              <a:gd name="T78" fmla="*/ 23 w 83"/>
              <a:gd name="T79" fmla="*/ 26 h 41"/>
              <a:gd name="T80" fmla="*/ 22 w 83"/>
              <a:gd name="T81" fmla="*/ 26 h 41"/>
              <a:gd name="T82" fmla="*/ 16 w 83"/>
              <a:gd name="T83" fmla="*/ 24 h 41"/>
              <a:gd name="T84" fmla="*/ 4 w 83"/>
              <a:gd name="T85" fmla="*/ 19 h 41"/>
              <a:gd name="T86" fmla="*/ 0 w 83"/>
              <a:gd name="T87" fmla="*/ 17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3"/>
              <a:gd name="T133" fmla="*/ 0 h 41"/>
              <a:gd name="T134" fmla="*/ 83 w 83"/>
              <a:gd name="T135" fmla="*/ 41 h 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3" h="41">
                <a:moveTo>
                  <a:pt x="0" y="17"/>
                </a:moveTo>
                <a:lnTo>
                  <a:pt x="3" y="17"/>
                </a:lnTo>
                <a:lnTo>
                  <a:pt x="4" y="16"/>
                </a:lnTo>
                <a:lnTo>
                  <a:pt x="7" y="14"/>
                </a:lnTo>
                <a:lnTo>
                  <a:pt x="7" y="13"/>
                </a:lnTo>
                <a:lnTo>
                  <a:pt x="8" y="13"/>
                </a:lnTo>
                <a:lnTo>
                  <a:pt x="13" y="11"/>
                </a:lnTo>
                <a:lnTo>
                  <a:pt x="16" y="10"/>
                </a:lnTo>
                <a:lnTo>
                  <a:pt x="20" y="6"/>
                </a:lnTo>
                <a:lnTo>
                  <a:pt x="21" y="5"/>
                </a:lnTo>
                <a:lnTo>
                  <a:pt x="24" y="2"/>
                </a:lnTo>
                <a:lnTo>
                  <a:pt x="26" y="1"/>
                </a:lnTo>
                <a:lnTo>
                  <a:pt x="30" y="0"/>
                </a:lnTo>
                <a:lnTo>
                  <a:pt x="31" y="1"/>
                </a:lnTo>
                <a:lnTo>
                  <a:pt x="29" y="2"/>
                </a:lnTo>
                <a:lnTo>
                  <a:pt x="28" y="2"/>
                </a:lnTo>
                <a:lnTo>
                  <a:pt x="28" y="4"/>
                </a:lnTo>
                <a:lnTo>
                  <a:pt x="25" y="7"/>
                </a:lnTo>
                <a:lnTo>
                  <a:pt x="24" y="8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2"/>
                </a:lnTo>
                <a:lnTo>
                  <a:pt x="26" y="10"/>
                </a:lnTo>
                <a:lnTo>
                  <a:pt x="27" y="10"/>
                </a:lnTo>
                <a:lnTo>
                  <a:pt x="28" y="10"/>
                </a:lnTo>
                <a:lnTo>
                  <a:pt x="33" y="12"/>
                </a:lnTo>
                <a:lnTo>
                  <a:pt x="36" y="16"/>
                </a:lnTo>
                <a:lnTo>
                  <a:pt x="39" y="15"/>
                </a:lnTo>
                <a:lnTo>
                  <a:pt x="41" y="16"/>
                </a:lnTo>
                <a:lnTo>
                  <a:pt x="42" y="16"/>
                </a:lnTo>
                <a:lnTo>
                  <a:pt x="43" y="16"/>
                </a:lnTo>
                <a:lnTo>
                  <a:pt x="44" y="17"/>
                </a:lnTo>
                <a:lnTo>
                  <a:pt x="45" y="17"/>
                </a:lnTo>
                <a:lnTo>
                  <a:pt x="46" y="15"/>
                </a:lnTo>
                <a:lnTo>
                  <a:pt x="49" y="13"/>
                </a:lnTo>
                <a:lnTo>
                  <a:pt x="59" y="10"/>
                </a:lnTo>
                <a:lnTo>
                  <a:pt x="62" y="9"/>
                </a:lnTo>
                <a:lnTo>
                  <a:pt x="64" y="8"/>
                </a:lnTo>
                <a:lnTo>
                  <a:pt x="64" y="9"/>
                </a:lnTo>
                <a:lnTo>
                  <a:pt x="63" y="10"/>
                </a:lnTo>
                <a:lnTo>
                  <a:pt x="63" y="11"/>
                </a:lnTo>
                <a:lnTo>
                  <a:pt x="65" y="14"/>
                </a:lnTo>
                <a:lnTo>
                  <a:pt x="66" y="14"/>
                </a:lnTo>
                <a:lnTo>
                  <a:pt x="68" y="14"/>
                </a:lnTo>
                <a:lnTo>
                  <a:pt x="69" y="14"/>
                </a:lnTo>
                <a:lnTo>
                  <a:pt x="72" y="13"/>
                </a:lnTo>
                <a:lnTo>
                  <a:pt x="73" y="14"/>
                </a:lnTo>
                <a:lnTo>
                  <a:pt x="75" y="17"/>
                </a:lnTo>
                <a:lnTo>
                  <a:pt x="76" y="18"/>
                </a:lnTo>
                <a:lnTo>
                  <a:pt x="79" y="19"/>
                </a:lnTo>
                <a:lnTo>
                  <a:pt x="81" y="18"/>
                </a:lnTo>
                <a:lnTo>
                  <a:pt x="82" y="19"/>
                </a:lnTo>
                <a:lnTo>
                  <a:pt x="83" y="19"/>
                </a:lnTo>
                <a:lnTo>
                  <a:pt x="83" y="20"/>
                </a:lnTo>
                <a:lnTo>
                  <a:pt x="82" y="21"/>
                </a:lnTo>
                <a:lnTo>
                  <a:pt x="80" y="21"/>
                </a:lnTo>
                <a:lnTo>
                  <a:pt x="79" y="21"/>
                </a:lnTo>
                <a:lnTo>
                  <a:pt x="78" y="21"/>
                </a:lnTo>
                <a:lnTo>
                  <a:pt x="76" y="21"/>
                </a:lnTo>
                <a:lnTo>
                  <a:pt x="75" y="21"/>
                </a:lnTo>
                <a:lnTo>
                  <a:pt x="74" y="21"/>
                </a:lnTo>
                <a:lnTo>
                  <a:pt x="71" y="22"/>
                </a:lnTo>
                <a:lnTo>
                  <a:pt x="69" y="21"/>
                </a:lnTo>
                <a:lnTo>
                  <a:pt x="69" y="22"/>
                </a:lnTo>
                <a:lnTo>
                  <a:pt x="69" y="23"/>
                </a:lnTo>
                <a:lnTo>
                  <a:pt x="69" y="24"/>
                </a:lnTo>
                <a:lnTo>
                  <a:pt x="68" y="23"/>
                </a:lnTo>
                <a:lnTo>
                  <a:pt x="66" y="22"/>
                </a:lnTo>
                <a:lnTo>
                  <a:pt x="62" y="21"/>
                </a:lnTo>
                <a:lnTo>
                  <a:pt x="61" y="22"/>
                </a:lnTo>
                <a:lnTo>
                  <a:pt x="60" y="21"/>
                </a:lnTo>
                <a:lnTo>
                  <a:pt x="57" y="23"/>
                </a:lnTo>
                <a:lnTo>
                  <a:pt x="56" y="23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2" y="24"/>
                </a:lnTo>
                <a:lnTo>
                  <a:pt x="50" y="25"/>
                </a:lnTo>
                <a:lnTo>
                  <a:pt x="50" y="26"/>
                </a:lnTo>
                <a:lnTo>
                  <a:pt x="50" y="27"/>
                </a:lnTo>
                <a:lnTo>
                  <a:pt x="46" y="30"/>
                </a:lnTo>
                <a:lnTo>
                  <a:pt x="45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28"/>
                </a:lnTo>
                <a:lnTo>
                  <a:pt x="42" y="27"/>
                </a:lnTo>
                <a:lnTo>
                  <a:pt x="41" y="27"/>
                </a:lnTo>
                <a:lnTo>
                  <a:pt x="41" y="29"/>
                </a:lnTo>
                <a:lnTo>
                  <a:pt x="40" y="32"/>
                </a:lnTo>
                <a:lnTo>
                  <a:pt x="39" y="34"/>
                </a:lnTo>
                <a:lnTo>
                  <a:pt x="38" y="36"/>
                </a:lnTo>
                <a:lnTo>
                  <a:pt x="36" y="38"/>
                </a:lnTo>
                <a:lnTo>
                  <a:pt x="36" y="40"/>
                </a:lnTo>
                <a:lnTo>
                  <a:pt x="36" y="41"/>
                </a:lnTo>
                <a:lnTo>
                  <a:pt x="34" y="39"/>
                </a:lnTo>
                <a:lnTo>
                  <a:pt x="34" y="38"/>
                </a:lnTo>
                <a:lnTo>
                  <a:pt x="34" y="37"/>
                </a:lnTo>
                <a:lnTo>
                  <a:pt x="35" y="36"/>
                </a:lnTo>
                <a:lnTo>
                  <a:pt x="34" y="36"/>
                </a:lnTo>
                <a:lnTo>
                  <a:pt x="32" y="36"/>
                </a:lnTo>
                <a:lnTo>
                  <a:pt x="33" y="32"/>
                </a:lnTo>
                <a:lnTo>
                  <a:pt x="32" y="30"/>
                </a:lnTo>
                <a:lnTo>
                  <a:pt x="30" y="29"/>
                </a:lnTo>
                <a:lnTo>
                  <a:pt x="28" y="29"/>
                </a:lnTo>
                <a:lnTo>
                  <a:pt x="28" y="28"/>
                </a:lnTo>
                <a:lnTo>
                  <a:pt x="29" y="28"/>
                </a:lnTo>
                <a:lnTo>
                  <a:pt x="28" y="27"/>
                </a:lnTo>
                <a:lnTo>
                  <a:pt x="26" y="26"/>
                </a:lnTo>
                <a:lnTo>
                  <a:pt x="23" y="26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5" y="22"/>
                </a:lnTo>
                <a:lnTo>
                  <a:pt x="4" y="21"/>
                </a:lnTo>
                <a:lnTo>
                  <a:pt x="4" y="19"/>
                </a:lnTo>
                <a:lnTo>
                  <a:pt x="3" y="19"/>
                </a:lnTo>
                <a:lnTo>
                  <a:pt x="1" y="18"/>
                </a:lnTo>
                <a:lnTo>
                  <a:pt x="0" y="1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0" name="Freeform 55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1" name="Freeform 56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2" name="Freeform 57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3" name="Freeform 58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4" name="Freeform 59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5" name="Freeform 60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6" name="Freeform 61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7" name="Freeform 62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8" name="Freeform 63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9" name="Freeform 64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0" name="Freeform 65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1" name="Freeform 66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2" name="Freeform 67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3" name="Freeform 68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3364" name="Group 69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13372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65" name="Rectangle 115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1990</a:t>
            </a:r>
          </a:p>
        </p:txBody>
      </p:sp>
      <p:sp>
        <p:nvSpPr>
          <p:cNvPr id="13366" name="Text Box 140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3367" name="Text Box 157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13368" name="Rectangle 158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3369" name="Rectangle 159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3370" name="Rectangle 160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3371" name="Rectangle 162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39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0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1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2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3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4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5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6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7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8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9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0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1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2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3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4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5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6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7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8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9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60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4361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1440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62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63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64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65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66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67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68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69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70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71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4372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1440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73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74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75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76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77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78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79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80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81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82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83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84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85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86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4387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1439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88" name="Rectangle 10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1991</a:t>
            </a:r>
          </a:p>
        </p:txBody>
      </p:sp>
      <p:sp>
        <p:nvSpPr>
          <p:cNvPr id="14389" name="Text Box 133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4390" name="Text Box 145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14391" name="Rectangle 146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4392" name="Rectangle 147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4393" name="Rectangle 148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4394" name="Rectangle 149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4395" name="Rectangle 150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3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4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5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6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7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8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9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0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1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2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3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4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5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6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7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8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9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80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81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82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83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84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5385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15430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1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42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43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44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86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87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88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89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0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1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2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3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4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5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5396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15428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97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8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9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0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1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2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3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4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5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6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7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8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09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10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5411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15420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3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4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7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412" name="Rectangle 10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1992</a:t>
            </a:r>
          </a:p>
        </p:txBody>
      </p:sp>
      <p:sp>
        <p:nvSpPr>
          <p:cNvPr id="15413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5414" name="Text Box 15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15415" name="Rectangle 15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5416" name="Rectangle 15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5417" name="Rectangle 15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5418" name="Rectangle 154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5419" name="Rectangle 155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7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8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9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0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1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2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3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4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5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6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7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8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9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0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1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2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3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4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5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6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7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8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6409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16454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10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1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2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3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4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5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6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7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8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9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6420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16452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21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22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23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24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25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26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27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28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29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30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31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32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33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34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6435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16444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36" name="Rectangle 10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1993</a:t>
            </a:r>
          </a:p>
        </p:txBody>
      </p:sp>
      <p:sp>
        <p:nvSpPr>
          <p:cNvPr id="16437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6438" name="Text Box 144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16439" name="Rectangle 145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6440" name="Rectangle 146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6441" name="Rectangle 147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6442" name="Rectangle 148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6443" name="Rectangle 149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2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17479" name="Freeform 3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4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5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6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7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8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9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10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11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12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13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14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5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16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7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1" name="Group 20"/>
          <p:cNvGrpSpPr>
            <a:grpSpLocks/>
          </p:cNvGrpSpPr>
          <p:nvPr/>
        </p:nvGrpSpPr>
        <p:grpSpPr bwMode="auto">
          <a:xfrm>
            <a:off x="2366963" y="1709738"/>
            <a:ext cx="5727700" cy="3514725"/>
            <a:chOff x="1491" y="1077"/>
            <a:chExt cx="3607" cy="2214"/>
          </a:xfrm>
        </p:grpSpPr>
        <p:sp>
          <p:nvSpPr>
            <p:cNvPr id="17420" name="Freeform 21"/>
            <p:cNvSpPr>
              <a:spLocks/>
            </p:cNvSpPr>
            <p:nvPr/>
          </p:nvSpPr>
          <p:spPr bwMode="auto">
            <a:xfrm>
              <a:off x="2843" y="1262"/>
              <a:ext cx="456" cy="269"/>
            </a:xfrm>
            <a:custGeom>
              <a:avLst/>
              <a:gdLst>
                <a:gd name="T0" fmla="*/ 0 w 89"/>
                <a:gd name="T1" fmla="*/ 51 h 55"/>
                <a:gd name="T2" fmla="*/ 5 w 89"/>
                <a:gd name="T3" fmla="*/ 0 h 55"/>
                <a:gd name="T4" fmla="*/ 44 w 89"/>
                <a:gd name="T5" fmla="*/ 3 h 55"/>
                <a:gd name="T6" fmla="*/ 82 w 89"/>
                <a:gd name="T7" fmla="*/ 4 h 55"/>
                <a:gd name="T8" fmla="*/ 82 w 89"/>
                <a:gd name="T9" fmla="*/ 5 h 55"/>
                <a:gd name="T10" fmla="*/ 83 w 89"/>
                <a:gd name="T11" fmla="*/ 9 h 55"/>
                <a:gd name="T12" fmla="*/ 83 w 89"/>
                <a:gd name="T13" fmla="*/ 10 h 55"/>
                <a:gd name="T14" fmla="*/ 82 w 89"/>
                <a:gd name="T15" fmla="*/ 13 h 55"/>
                <a:gd name="T16" fmla="*/ 82 w 89"/>
                <a:gd name="T17" fmla="*/ 18 h 55"/>
                <a:gd name="T18" fmla="*/ 84 w 89"/>
                <a:gd name="T19" fmla="*/ 23 h 55"/>
                <a:gd name="T20" fmla="*/ 85 w 89"/>
                <a:gd name="T21" fmla="*/ 25 h 55"/>
                <a:gd name="T22" fmla="*/ 86 w 89"/>
                <a:gd name="T23" fmla="*/ 30 h 55"/>
                <a:gd name="T24" fmla="*/ 86 w 89"/>
                <a:gd name="T25" fmla="*/ 38 h 55"/>
                <a:gd name="T26" fmla="*/ 87 w 89"/>
                <a:gd name="T27" fmla="*/ 40 h 55"/>
                <a:gd name="T28" fmla="*/ 87 w 89"/>
                <a:gd name="T29" fmla="*/ 43 h 55"/>
                <a:gd name="T30" fmla="*/ 87 w 89"/>
                <a:gd name="T31" fmla="*/ 44 h 55"/>
                <a:gd name="T32" fmla="*/ 89 w 89"/>
                <a:gd name="T33" fmla="*/ 51 h 55"/>
                <a:gd name="T34" fmla="*/ 89 w 89"/>
                <a:gd name="T35" fmla="*/ 53 h 55"/>
                <a:gd name="T36" fmla="*/ 89 w 89"/>
                <a:gd name="T37" fmla="*/ 55 h 55"/>
                <a:gd name="T38" fmla="*/ 0 w 89"/>
                <a:gd name="T39" fmla="*/ 51 h 55"/>
                <a:gd name="T40" fmla="*/ 0 w 89"/>
                <a:gd name="T41" fmla="*/ 51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Freeform 22"/>
            <p:cNvSpPr>
              <a:spLocks/>
            </p:cNvSpPr>
            <p:nvPr/>
          </p:nvSpPr>
          <p:spPr bwMode="auto">
            <a:xfrm>
              <a:off x="2823" y="1511"/>
              <a:ext cx="482" cy="312"/>
            </a:xfrm>
            <a:custGeom>
              <a:avLst/>
              <a:gdLst>
                <a:gd name="T0" fmla="*/ 0 w 94"/>
                <a:gd name="T1" fmla="*/ 51 h 64"/>
                <a:gd name="T2" fmla="*/ 3 w 94"/>
                <a:gd name="T3" fmla="*/ 17 h 64"/>
                <a:gd name="T4" fmla="*/ 4 w 94"/>
                <a:gd name="T5" fmla="*/ 0 h 64"/>
                <a:gd name="T6" fmla="*/ 93 w 94"/>
                <a:gd name="T7" fmla="*/ 4 h 64"/>
                <a:gd name="T8" fmla="*/ 93 w 94"/>
                <a:gd name="T9" fmla="*/ 6 h 64"/>
                <a:gd name="T10" fmla="*/ 92 w 94"/>
                <a:gd name="T11" fmla="*/ 7 h 64"/>
                <a:gd name="T12" fmla="*/ 90 w 94"/>
                <a:gd name="T13" fmla="*/ 10 h 64"/>
                <a:gd name="T14" fmla="*/ 90 w 94"/>
                <a:gd name="T15" fmla="*/ 11 h 64"/>
                <a:gd name="T16" fmla="*/ 94 w 94"/>
                <a:gd name="T17" fmla="*/ 15 h 64"/>
                <a:gd name="T18" fmla="*/ 94 w 94"/>
                <a:gd name="T19" fmla="*/ 46 h 64"/>
                <a:gd name="T20" fmla="*/ 94 w 94"/>
                <a:gd name="T21" fmla="*/ 46 h 64"/>
                <a:gd name="T22" fmla="*/ 92 w 94"/>
                <a:gd name="T23" fmla="*/ 46 h 64"/>
                <a:gd name="T24" fmla="*/ 93 w 94"/>
                <a:gd name="T25" fmla="*/ 47 h 64"/>
                <a:gd name="T26" fmla="*/ 94 w 94"/>
                <a:gd name="T27" fmla="*/ 48 h 64"/>
                <a:gd name="T28" fmla="*/ 93 w 94"/>
                <a:gd name="T29" fmla="*/ 50 h 64"/>
                <a:gd name="T30" fmla="*/ 94 w 94"/>
                <a:gd name="T31" fmla="*/ 51 h 64"/>
                <a:gd name="T32" fmla="*/ 94 w 94"/>
                <a:gd name="T33" fmla="*/ 54 h 64"/>
                <a:gd name="T34" fmla="*/ 93 w 94"/>
                <a:gd name="T35" fmla="*/ 54 h 64"/>
                <a:gd name="T36" fmla="*/ 94 w 94"/>
                <a:gd name="T37" fmla="*/ 56 h 64"/>
                <a:gd name="T38" fmla="*/ 92 w 94"/>
                <a:gd name="T39" fmla="*/ 59 h 64"/>
                <a:gd name="T40" fmla="*/ 94 w 94"/>
                <a:gd name="T41" fmla="*/ 62 h 64"/>
                <a:gd name="T42" fmla="*/ 94 w 94"/>
                <a:gd name="T43" fmla="*/ 64 h 64"/>
                <a:gd name="T44" fmla="*/ 94 w 94"/>
                <a:gd name="T45" fmla="*/ 64 h 64"/>
                <a:gd name="T46" fmla="*/ 91 w 94"/>
                <a:gd name="T47" fmla="*/ 62 h 64"/>
                <a:gd name="T48" fmla="*/ 86 w 94"/>
                <a:gd name="T49" fmla="*/ 59 h 64"/>
                <a:gd name="T50" fmla="*/ 84 w 94"/>
                <a:gd name="T51" fmla="*/ 58 h 64"/>
                <a:gd name="T52" fmla="*/ 82 w 94"/>
                <a:gd name="T53" fmla="*/ 58 h 64"/>
                <a:gd name="T54" fmla="*/ 80 w 94"/>
                <a:gd name="T55" fmla="*/ 60 h 64"/>
                <a:gd name="T56" fmla="*/ 79 w 94"/>
                <a:gd name="T57" fmla="*/ 60 h 64"/>
                <a:gd name="T58" fmla="*/ 77 w 94"/>
                <a:gd name="T59" fmla="*/ 60 h 64"/>
                <a:gd name="T60" fmla="*/ 76 w 94"/>
                <a:gd name="T61" fmla="*/ 57 h 64"/>
                <a:gd name="T62" fmla="*/ 75 w 94"/>
                <a:gd name="T63" fmla="*/ 56 h 64"/>
                <a:gd name="T64" fmla="*/ 73 w 94"/>
                <a:gd name="T65" fmla="*/ 57 h 64"/>
                <a:gd name="T66" fmla="*/ 71 w 94"/>
                <a:gd name="T67" fmla="*/ 57 h 64"/>
                <a:gd name="T68" fmla="*/ 69 w 94"/>
                <a:gd name="T69" fmla="*/ 54 h 64"/>
                <a:gd name="T70" fmla="*/ 0 w 94"/>
                <a:gd name="T71" fmla="*/ 51 h 64"/>
                <a:gd name="T72" fmla="*/ 0 w 94"/>
                <a:gd name="T73" fmla="*/ 51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23"/>
            <p:cNvSpPr>
              <a:spLocks/>
            </p:cNvSpPr>
            <p:nvPr/>
          </p:nvSpPr>
          <p:spPr bwMode="auto">
            <a:xfrm>
              <a:off x="2807" y="1760"/>
              <a:ext cx="570" cy="268"/>
            </a:xfrm>
            <a:custGeom>
              <a:avLst/>
              <a:gdLst>
                <a:gd name="T0" fmla="*/ 0 w 111"/>
                <a:gd name="T1" fmla="*/ 34 h 55"/>
                <a:gd name="T2" fmla="*/ 3 w 111"/>
                <a:gd name="T3" fmla="*/ 0 h 55"/>
                <a:gd name="T4" fmla="*/ 72 w 111"/>
                <a:gd name="T5" fmla="*/ 3 h 55"/>
                <a:gd name="T6" fmla="*/ 74 w 111"/>
                <a:gd name="T7" fmla="*/ 6 h 55"/>
                <a:gd name="T8" fmla="*/ 76 w 111"/>
                <a:gd name="T9" fmla="*/ 6 h 55"/>
                <a:gd name="T10" fmla="*/ 78 w 111"/>
                <a:gd name="T11" fmla="*/ 5 h 55"/>
                <a:gd name="T12" fmla="*/ 79 w 111"/>
                <a:gd name="T13" fmla="*/ 6 h 55"/>
                <a:gd name="T14" fmla="*/ 80 w 111"/>
                <a:gd name="T15" fmla="*/ 9 h 55"/>
                <a:gd name="T16" fmla="*/ 82 w 111"/>
                <a:gd name="T17" fmla="*/ 9 h 55"/>
                <a:gd name="T18" fmla="*/ 83 w 111"/>
                <a:gd name="T19" fmla="*/ 9 h 55"/>
                <a:gd name="T20" fmla="*/ 85 w 111"/>
                <a:gd name="T21" fmla="*/ 7 h 55"/>
                <a:gd name="T22" fmla="*/ 87 w 111"/>
                <a:gd name="T23" fmla="*/ 7 h 55"/>
                <a:gd name="T24" fmla="*/ 89 w 111"/>
                <a:gd name="T25" fmla="*/ 8 h 55"/>
                <a:gd name="T26" fmla="*/ 94 w 111"/>
                <a:gd name="T27" fmla="*/ 11 h 55"/>
                <a:gd name="T28" fmla="*/ 97 w 111"/>
                <a:gd name="T29" fmla="*/ 13 h 55"/>
                <a:gd name="T30" fmla="*/ 97 w 111"/>
                <a:gd name="T31" fmla="*/ 15 h 55"/>
                <a:gd name="T32" fmla="*/ 99 w 111"/>
                <a:gd name="T33" fmla="*/ 16 h 55"/>
                <a:gd name="T34" fmla="*/ 99 w 111"/>
                <a:gd name="T35" fmla="*/ 17 h 55"/>
                <a:gd name="T36" fmla="*/ 98 w 111"/>
                <a:gd name="T37" fmla="*/ 19 h 55"/>
                <a:gd name="T38" fmla="*/ 99 w 111"/>
                <a:gd name="T39" fmla="*/ 21 h 55"/>
                <a:gd name="T40" fmla="*/ 100 w 111"/>
                <a:gd name="T41" fmla="*/ 24 h 55"/>
                <a:gd name="T42" fmla="*/ 101 w 111"/>
                <a:gd name="T43" fmla="*/ 25 h 55"/>
                <a:gd name="T44" fmla="*/ 101 w 111"/>
                <a:gd name="T45" fmla="*/ 26 h 55"/>
                <a:gd name="T46" fmla="*/ 101 w 111"/>
                <a:gd name="T47" fmla="*/ 28 h 55"/>
                <a:gd name="T48" fmla="*/ 103 w 111"/>
                <a:gd name="T49" fmla="*/ 29 h 55"/>
                <a:gd name="T50" fmla="*/ 104 w 111"/>
                <a:gd name="T51" fmla="*/ 30 h 55"/>
                <a:gd name="T52" fmla="*/ 103 w 111"/>
                <a:gd name="T53" fmla="*/ 32 h 55"/>
                <a:gd name="T54" fmla="*/ 103 w 111"/>
                <a:gd name="T55" fmla="*/ 34 h 55"/>
                <a:gd name="T56" fmla="*/ 105 w 111"/>
                <a:gd name="T57" fmla="*/ 35 h 55"/>
                <a:gd name="T58" fmla="*/ 105 w 111"/>
                <a:gd name="T59" fmla="*/ 37 h 55"/>
                <a:gd name="T60" fmla="*/ 104 w 111"/>
                <a:gd name="T61" fmla="*/ 38 h 55"/>
                <a:gd name="T62" fmla="*/ 105 w 111"/>
                <a:gd name="T63" fmla="*/ 39 h 55"/>
                <a:gd name="T64" fmla="*/ 106 w 111"/>
                <a:gd name="T65" fmla="*/ 41 h 55"/>
                <a:gd name="T66" fmla="*/ 105 w 111"/>
                <a:gd name="T67" fmla="*/ 42 h 55"/>
                <a:gd name="T68" fmla="*/ 106 w 111"/>
                <a:gd name="T69" fmla="*/ 44 h 55"/>
                <a:gd name="T70" fmla="*/ 106 w 111"/>
                <a:gd name="T71" fmla="*/ 45 h 55"/>
                <a:gd name="T72" fmla="*/ 107 w 111"/>
                <a:gd name="T73" fmla="*/ 46 h 55"/>
                <a:gd name="T74" fmla="*/ 108 w 111"/>
                <a:gd name="T75" fmla="*/ 48 h 55"/>
                <a:gd name="T76" fmla="*/ 109 w 111"/>
                <a:gd name="T77" fmla="*/ 50 h 55"/>
                <a:gd name="T78" fmla="*/ 111 w 111"/>
                <a:gd name="T79" fmla="*/ 52 h 55"/>
                <a:gd name="T80" fmla="*/ 111 w 111"/>
                <a:gd name="T81" fmla="*/ 53 h 55"/>
                <a:gd name="T82" fmla="*/ 111 w 111"/>
                <a:gd name="T83" fmla="*/ 54 h 55"/>
                <a:gd name="T84" fmla="*/ 111 w 111"/>
                <a:gd name="T85" fmla="*/ 55 h 55"/>
                <a:gd name="T86" fmla="*/ 25 w 111"/>
                <a:gd name="T87" fmla="*/ 53 h 55"/>
                <a:gd name="T88" fmla="*/ 26 w 111"/>
                <a:gd name="T89" fmla="*/ 36 h 55"/>
                <a:gd name="T90" fmla="*/ 0 w 111"/>
                <a:gd name="T91" fmla="*/ 34 h 55"/>
                <a:gd name="T92" fmla="*/ 0 w 111"/>
                <a:gd name="T93" fmla="*/ 34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24"/>
            <p:cNvSpPr>
              <a:spLocks/>
            </p:cNvSpPr>
            <p:nvPr/>
          </p:nvSpPr>
          <p:spPr bwMode="auto">
            <a:xfrm>
              <a:off x="2920" y="2018"/>
              <a:ext cx="512" cy="259"/>
            </a:xfrm>
            <a:custGeom>
              <a:avLst/>
              <a:gdLst>
                <a:gd name="T0" fmla="*/ 3 w 100"/>
                <a:gd name="T1" fmla="*/ 0 h 53"/>
                <a:gd name="T2" fmla="*/ 89 w 100"/>
                <a:gd name="T3" fmla="*/ 2 h 53"/>
                <a:gd name="T4" fmla="*/ 95 w 100"/>
                <a:gd name="T5" fmla="*/ 6 h 53"/>
                <a:gd name="T6" fmla="*/ 93 w 100"/>
                <a:gd name="T7" fmla="*/ 8 h 53"/>
                <a:gd name="T8" fmla="*/ 93 w 100"/>
                <a:gd name="T9" fmla="*/ 10 h 53"/>
                <a:gd name="T10" fmla="*/ 94 w 100"/>
                <a:gd name="T11" fmla="*/ 12 h 53"/>
                <a:gd name="T12" fmla="*/ 95 w 100"/>
                <a:gd name="T13" fmla="*/ 12 h 53"/>
                <a:gd name="T14" fmla="*/ 96 w 100"/>
                <a:gd name="T15" fmla="*/ 15 h 53"/>
                <a:gd name="T16" fmla="*/ 97 w 100"/>
                <a:gd name="T17" fmla="*/ 16 h 53"/>
                <a:gd name="T18" fmla="*/ 99 w 100"/>
                <a:gd name="T19" fmla="*/ 16 h 53"/>
                <a:gd name="T20" fmla="*/ 99 w 100"/>
                <a:gd name="T21" fmla="*/ 17 h 53"/>
                <a:gd name="T22" fmla="*/ 100 w 100"/>
                <a:gd name="T23" fmla="*/ 53 h 53"/>
                <a:gd name="T24" fmla="*/ 0 w 100"/>
                <a:gd name="T25" fmla="*/ 51 h 53"/>
                <a:gd name="T26" fmla="*/ 3 w 100"/>
                <a:gd name="T27" fmla="*/ 0 h 53"/>
                <a:gd name="T28" fmla="*/ 3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Freeform 25"/>
            <p:cNvSpPr>
              <a:spLocks/>
            </p:cNvSpPr>
            <p:nvPr/>
          </p:nvSpPr>
          <p:spPr bwMode="auto">
            <a:xfrm>
              <a:off x="2848" y="2262"/>
              <a:ext cx="594" cy="293"/>
            </a:xfrm>
            <a:custGeom>
              <a:avLst/>
              <a:gdLst>
                <a:gd name="T0" fmla="*/ 14 w 116"/>
                <a:gd name="T1" fmla="*/ 1 h 60"/>
                <a:gd name="T2" fmla="*/ 0 w 116"/>
                <a:gd name="T3" fmla="*/ 9 h 60"/>
                <a:gd name="T4" fmla="*/ 40 w 116"/>
                <a:gd name="T5" fmla="*/ 44 h 60"/>
                <a:gd name="T6" fmla="*/ 42 w 116"/>
                <a:gd name="T7" fmla="*/ 45 h 60"/>
                <a:gd name="T8" fmla="*/ 45 w 116"/>
                <a:gd name="T9" fmla="*/ 48 h 60"/>
                <a:gd name="T10" fmla="*/ 48 w 116"/>
                <a:gd name="T11" fmla="*/ 47 h 60"/>
                <a:gd name="T12" fmla="*/ 50 w 116"/>
                <a:gd name="T13" fmla="*/ 48 h 60"/>
                <a:gd name="T14" fmla="*/ 51 w 116"/>
                <a:gd name="T15" fmla="*/ 50 h 60"/>
                <a:gd name="T16" fmla="*/ 55 w 116"/>
                <a:gd name="T17" fmla="*/ 51 h 60"/>
                <a:gd name="T18" fmla="*/ 57 w 116"/>
                <a:gd name="T19" fmla="*/ 52 h 60"/>
                <a:gd name="T20" fmla="*/ 59 w 116"/>
                <a:gd name="T21" fmla="*/ 51 h 60"/>
                <a:gd name="T22" fmla="*/ 61 w 116"/>
                <a:gd name="T23" fmla="*/ 53 h 60"/>
                <a:gd name="T24" fmla="*/ 65 w 116"/>
                <a:gd name="T25" fmla="*/ 53 h 60"/>
                <a:gd name="T26" fmla="*/ 67 w 116"/>
                <a:gd name="T27" fmla="*/ 55 h 60"/>
                <a:gd name="T28" fmla="*/ 68 w 116"/>
                <a:gd name="T29" fmla="*/ 57 h 60"/>
                <a:gd name="T30" fmla="*/ 71 w 116"/>
                <a:gd name="T31" fmla="*/ 56 h 60"/>
                <a:gd name="T32" fmla="*/ 75 w 116"/>
                <a:gd name="T33" fmla="*/ 58 h 60"/>
                <a:gd name="T34" fmla="*/ 77 w 116"/>
                <a:gd name="T35" fmla="*/ 57 h 60"/>
                <a:gd name="T36" fmla="*/ 79 w 116"/>
                <a:gd name="T37" fmla="*/ 57 h 60"/>
                <a:gd name="T38" fmla="*/ 79 w 116"/>
                <a:gd name="T39" fmla="*/ 60 h 60"/>
                <a:gd name="T40" fmla="*/ 80 w 116"/>
                <a:gd name="T41" fmla="*/ 58 h 60"/>
                <a:gd name="T42" fmla="*/ 82 w 116"/>
                <a:gd name="T43" fmla="*/ 56 h 60"/>
                <a:gd name="T44" fmla="*/ 83 w 116"/>
                <a:gd name="T45" fmla="*/ 57 h 60"/>
                <a:gd name="T46" fmla="*/ 85 w 116"/>
                <a:gd name="T47" fmla="*/ 58 h 60"/>
                <a:gd name="T48" fmla="*/ 87 w 116"/>
                <a:gd name="T49" fmla="*/ 57 h 60"/>
                <a:gd name="T50" fmla="*/ 87 w 116"/>
                <a:gd name="T51" fmla="*/ 58 h 60"/>
                <a:gd name="T52" fmla="*/ 90 w 116"/>
                <a:gd name="T53" fmla="*/ 60 h 60"/>
                <a:gd name="T54" fmla="*/ 93 w 116"/>
                <a:gd name="T55" fmla="*/ 58 h 60"/>
                <a:gd name="T56" fmla="*/ 99 w 116"/>
                <a:gd name="T57" fmla="*/ 56 h 60"/>
                <a:gd name="T58" fmla="*/ 101 w 116"/>
                <a:gd name="T59" fmla="*/ 56 h 60"/>
                <a:gd name="T60" fmla="*/ 106 w 116"/>
                <a:gd name="T61" fmla="*/ 56 h 60"/>
                <a:gd name="T62" fmla="*/ 113 w 116"/>
                <a:gd name="T63" fmla="*/ 59 h 60"/>
                <a:gd name="T64" fmla="*/ 115 w 116"/>
                <a:gd name="T65" fmla="*/ 60 h 60"/>
                <a:gd name="T66" fmla="*/ 116 w 116"/>
                <a:gd name="T67" fmla="*/ 31 h 60"/>
                <a:gd name="T68" fmla="*/ 114 w 116"/>
                <a:gd name="T69" fmla="*/ 3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26"/>
            <p:cNvSpPr>
              <a:spLocks/>
            </p:cNvSpPr>
            <p:nvPr/>
          </p:nvSpPr>
          <p:spPr bwMode="auto">
            <a:xfrm>
              <a:off x="3295" y="1726"/>
              <a:ext cx="420" cy="263"/>
            </a:xfrm>
            <a:custGeom>
              <a:avLst/>
              <a:gdLst>
                <a:gd name="T0" fmla="*/ 66 w 82"/>
                <a:gd name="T1" fmla="*/ 0 h 54"/>
                <a:gd name="T2" fmla="*/ 68 w 82"/>
                <a:gd name="T3" fmla="*/ 4 h 54"/>
                <a:gd name="T4" fmla="*/ 67 w 82"/>
                <a:gd name="T5" fmla="*/ 6 h 54"/>
                <a:gd name="T6" fmla="*/ 69 w 82"/>
                <a:gd name="T7" fmla="*/ 13 h 54"/>
                <a:gd name="T8" fmla="*/ 74 w 82"/>
                <a:gd name="T9" fmla="*/ 16 h 54"/>
                <a:gd name="T10" fmla="*/ 75 w 82"/>
                <a:gd name="T11" fmla="*/ 18 h 54"/>
                <a:gd name="T12" fmla="*/ 78 w 82"/>
                <a:gd name="T13" fmla="*/ 21 h 54"/>
                <a:gd name="T14" fmla="*/ 82 w 82"/>
                <a:gd name="T15" fmla="*/ 26 h 54"/>
                <a:gd name="T16" fmla="*/ 80 w 82"/>
                <a:gd name="T17" fmla="*/ 29 h 54"/>
                <a:gd name="T18" fmla="*/ 80 w 82"/>
                <a:gd name="T19" fmla="*/ 31 h 54"/>
                <a:gd name="T20" fmla="*/ 75 w 82"/>
                <a:gd name="T21" fmla="*/ 34 h 54"/>
                <a:gd name="T22" fmla="*/ 72 w 82"/>
                <a:gd name="T23" fmla="*/ 35 h 54"/>
                <a:gd name="T24" fmla="*/ 70 w 82"/>
                <a:gd name="T25" fmla="*/ 38 h 54"/>
                <a:gd name="T26" fmla="*/ 72 w 82"/>
                <a:gd name="T27" fmla="*/ 41 h 54"/>
                <a:gd name="T28" fmla="*/ 72 w 82"/>
                <a:gd name="T29" fmla="*/ 44 h 54"/>
                <a:gd name="T30" fmla="*/ 68 w 82"/>
                <a:gd name="T31" fmla="*/ 50 h 54"/>
                <a:gd name="T32" fmla="*/ 67 w 82"/>
                <a:gd name="T33" fmla="*/ 53 h 54"/>
                <a:gd name="T34" fmla="*/ 63 w 82"/>
                <a:gd name="T35" fmla="*/ 50 h 54"/>
                <a:gd name="T36" fmla="*/ 11 w 82"/>
                <a:gd name="T37" fmla="*/ 51 h 54"/>
                <a:gd name="T38" fmla="*/ 11 w 82"/>
                <a:gd name="T39" fmla="*/ 48 h 54"/>
                <a:gd name="T40" fmla="*/ 9 w 82"/>
                <a:gd name="T41" fmla="*/ 45 h 54"/>
                <a:gd name="T42" fmla="*/ 10 w 82"/>
                <a:gd name="T43" fmla="*/ 42 h 54"/>
                <a:gd name="T44" fmla="*/ 8 w 82"/>
                <a:gd name="T45" fmla="*/ 39 h 54"/>
                <a:gd name="T46" fmla="*/ 8 w 82"/>
                <a:gd name="T47" fmla="*/ 36 h 54"/>
                <a:gd name="T48" fmla="*/ 6 w 82"/>
                <a:gd name="T49" fmla="*/ 33 h 54"/>
                <a:gd name="T50" fmla="*/ 5 w 82"/>
                <a:gd name="T51" fmla="*/ 31 h 54"/>
                <a:gd name="T52" fmla="*/ 3 w 82"/>
                <a:gd name="T53" fmla="*/ 26 h 54"/>
                <a:gd name="T54" fmla="*/ 4 w 82"/>
                <a:gd name="T55" fmla="*/ 23 h 54"/>
                <a:gd name="T56" fmla="*/ 2 w 82"/>
                <a:gd name="T57" fmla="*/ 20 h 54"/>
                <a:gd name="T58" fmla="*/ 2 w 82"/>
                <a:gd name="T59" fmla="*/ 18 h 54"/>
                <a:gd name="T60" fmla="*/ 2 w 82"/>
                <a:gd name="T61" fmla="*/ 12 h 54"/>
                <a:gd name="T62" fmla="*/ 2 w 82"/>
                <a:gd name="T63" fmla="*/ 10 h 54"/>
                <a:gd name="T64" fmla="*/ 1 w 82"/>
                <a:gd name="T65" fmla="*/ 6 h 54"/>
                <a:gd name="T66" fmla="*/ 1 w 82"/>
                <a:gd name="T67" fmla="*/ 3 h 54"/>
                <a:gd name="T68" fmla="*/ 2 w 82"/>
                <a:gd name="T69" fmla="*/ 2 h 54"/>
                <a:gd name="T70" fmla="*/ 2 w 82"/>
                <a:gd name="T71" fmla="*/ 2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27"/>
            <p:cNvSpPr>
              <a:spLocks/>
            </p:cNvSpPr>
            <p:nvPr/>
          </p:nvSpPr>
          <p:spPr bwMode="auto">
            <a:xfrm>
              <a:off x="3352" y="1970"/>
              <a:ext cx="460" cy="380"/>
            </a:xfrm>
            <a:custGeom>
              <a:avLst/>
              <a:gdLst>
                <a:gd name="T0" fmla="*/ 76 w 90"/>
                <a:gd name="T1" fmla="*/ 69 h 78"/>
                <a:gd name="T2" fmla="*/ 77 w 90"/>
                <a:gd name="T3" fmla="*/ 71 h 78"/>
                <a:gd name="T4" fmla="*/ 77 w 90"/>
                <a:gd name="T5" fmla="*/ 74 h 78"/>
                <a:gd name="T6" fmla="*/ 74 w 90"/>
                <a:gd name="T7" fmla="*/ 77 h 78"/>
                <a:gd name="T8" fmla="*/ 83 w 90"/>
                <a:gd name="T9" fmla="*/ 78 h 78"/>
                <a:gd name="T10" fmla="*/ 83 w 90"/>
                <a:gd name="T11" fmla="*/ 74 h 78"/>
                <a:gd name="T12" fmla="*/ 85 w 90"/>
                <a:gd name="T13" fmla="*/ 69 h 78"/>
                <a:gd name="T14" fmla="*/ 88 w 90"/>
                <a:gd name="T15" fmla="*/ 67 h 78"/>
                <a:gd name="T16" fmla="*/ 89 w 90"/>
                <a:gd name="T17" fmla="*/ 67 h 78"/>
                <a:gd name="T18" fmla="*/ 90 w 90"/>
                <a:gd name="T19" fmla="*/ 61 h 78"/>
                <a:gd name="T20" fmla="*/ 89 w 90"/>
                <a:gd name="T21" fmla="*/ 60 h 78"/>
                <a:gd name="T22" fmla="*/ 88 w 90"/>
                <a:gd name="T23" fmla="*/ 59 h 78"/>
                <a:gd name="T24" fmla="*/ 87 w 90"/>
                <a:gd name="T25" fmla="*/ 60 h 78"/>
                <a:gd name="T26" fmla="*/ 84 w 90"/>
                <a:gd name="T27" fmla="*/ 56 h 78"/>
                <a:gd name="T28" fmla="*/ 85 w 90"/>
                <a:gd name="T29" fmla="*/ 54 h 78"/>
                <a:gd name="T30" fmla="*/ 84 w 90"/>
                <a:gd name="T31" fmla="*/ 52 h 78"/>
                <a:gd name="T32" fmla="*/ 79 w 90"/>
                <a:gd name="T33" fmla="*/ 46 h 78"/>
                <a:gd name="T34" fmla="*/ 74 w 90"/>
                <a:gd name="T35" fmla="*/ 43 h 78"/>
                <a:gd name="T36" fmla="*/ 71 w 90"/>
                <a:gd name="T37" fmla="*/ 38 h 78"/>
                <a:gd name="T38" fmla="*/ 74 w 90"/>
                <a:gd name="T39" fmla="*/ 34 h 78"/>
                <a:gd name="T40" fmla="*/ 74 w 90"/>
                <a:gd name="T41" fmla="*/ 30 h 78"/>
                <a:gd name="T42" fmla="*/ 70 w 90"/>
                <a:gd name="T43" fmla="*/ 27 h 78"/>
                <a:gd name="T44" fmla="*/ 68 w 90"/>
                <a:gd name="T45" fmla="*/ 29 h 78"/>
                <a:gd name="T46" fmla="*/ 65 w 90"/>
                <a:gd name="T47" fmla="*/ 22 h 78"/>
                <a:gd name="T48" fmla="*/ 60 w 90"/>
                <a:gd name="T49" fmla="*/ 18 h 78"/>
                <a:gd name="T50" fmla="*/ 56 w 90"/>
                <a:gd name="T51" fmla="*/ 13 h 78"/>
                <a:gd name="T52" fmla="*/ 55 w 90"/>
                <a:gd name="T53" fmla="*/ 6 h 78"/>
                <a:gd name="T54" fmla="*/ 55 w 90"/>
                <a:gd name="T55" fmla="*/ 4 h 78"/>
                <a:gd name="T56" fmla="*/ 0 w 90"/>
                <a:gd name="T57" fmla="*/ 2 h 78"/>
                <a:gd name="T58" fmla="*/ 2 w 90"/>
                <a:gd name="T59" fmla="*/ 5 h 78"/>
                <a:gd name="T60" fmla="*/ 5 w 90"/>
                <a:gd name="T61" fmla="*/ 9 h 78"/>
                <a:gd name="T62" fmla="*/ 5 w 90"/>
                <a:gd name="T63" fmla="*/ 11 h 78"/>
                <a:gd name="T64" fmla="*/ 11 w 90"/>
                <a:gd name="T65" fmla="*/ 16 h 78"/>
                <a:gd name="T66" fmla="*/ 9 w 90"/>
                <a:gd name="T67" fmla="*/ 20 h 78"/>
                <a:gd name="T68" fmla="*/ 11 w 90"/>
                <a:gd name="T69" fmla="*/ 22 h 78"/>
                <a:gd name="T70" fmla="*/ 13 w 90"/>
                <a:gd name="T71" fmla="*/ 26 h 78"/>
                <a:gd name="T72" fmla="*/ 15 w 90"/>
                <a:gd name="T73" fmla="*/ 27 h 78"/>
                <a:gd name="T74" fmla="*/ 16 w 90"/>
                <a:gd name="T75" fmla="*/ 7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Freeform 28"/>
            <p:cNvSpPr>
              <a:spLocks/>
            </p:cNvSpPr>
            <p:nvPr/>
          </p:nvSpPr>
          <p:spPr bwMode="auto">
            <a:xfrm>
              <a:off x="3525" y="1438"/>
              <a:ext cx="364" cy="371"/>
            </a:xfrm>
            <a:custGeom>
              <a:avLst/>
              <a:gdLst>
                <a:gd name="T0" fmla="*/ 29 w 71"/>
                <a:gd name="T1" fmla="*/ 75 h 76"/>
                <a:gd name="T2" fmla="*/ 24 w 71"/>
                <a:gd name="T3" fmla="*/ 72 h 76"/>
                <a:gd name="T4" fmla="*/ 22 w 71"/>
                <a:gd name="T5" fmla="*/ 65 h 76"/>
                <a:gd name="T6" fmla="*/ 23 w 71"/>
                <a:gd name="T7" fmla="*/ 63 h 76"/>
                <a:gd name="T8" fmla="*/ 21 w 71"/>
                <a:gd name="T9" fmla="*/ 59 h 76"/>
                <a:gd name="T10" fmla="*/ 21 w 71"/>
                <a:gd name="T11" fmla="*/ 54 h 76"/>
                <a:gd name="T12" fmla="*/ 17 w 71"/>
                <a:gd name="T13" fmla="*/ 50 h 76"/>
                <a:gd name="T14" fmla="*/ 12 w 71"/>
                <a:gd name="T15" fmla="*/ 45 h 76"/>
                <a:gd name="T16" fmla="*/ 8 w 71"/>
                <a:gd name="T17" fmla="*/ 43 h 76"/>
                <a:gd name="T18" fmla="*/ 7 w 71"/>
                <a:gd name="T19" fmla="*/ 42 h 76"/>
                <a:gd name="T20" fmla="*/ 3 w 71"/>
                <a:gd name="T21" fmla="*/ 41 h 76"/>
                <a:gd name="T22" fmla="*/ 1 w 71"/>
                <a:gd name="T23" fmla="*/ 39 h 76"/>
                <a:gd name="T24" fmla="*/ 2 w 71"/>
                <a:gd name="T25" fmla="*/ 31 h 76"/>
                <a:gd name="T26" fmla="*/ 3 w 71"/>
                <a:gd name="T27" fmla="*/ 28 h 76"/>
                <a:gd name="T28" fmla="*/ 0 w 71"/>
                <a:gd name="T29" fmla="*/ 25 h 76"/>
                <a:gd name="T30" fmla="*/ 1 w 71"/>
                <a:gd name="T31" fmla="*/ 22 h 76"/>
                <a:gd name="T32" fmla="*/ 5 w 71"/>
                <a:gd name="T33" fmla="*/ 17 h 76"/>
                <a:gd name="T34" fmla="*/ 7 w 71"/>
                <a:gd name="T35" fmla="*/ 16 h 76"/>
                <a:gd name="T36" fmla="*/ 7 w 71"/>
                <a:gd name="T37" fmla="*/ 6 h 76"/>
                <a:gd name="T38" fmla="*/ 9 w 71"/>
                <a:gd name="T39" fmla="*/ 5 h 76"/>
                <a:gd name="T40" fmla="*/ 13 w 71"/>
                <a:gd name="T41" fmla="*/ 5 h 76"/>
                <a:gd name="T42" fmla="*/ 22 w 71"/>
                <a:gd name="T43" fmla="*/ 1 h 76"/>
                <a:gd name="T44" fmla="*/ 24 w 71"/>
                <a:gd name="T45" fmla="*/ 1 h 76"/>
                <a:gd name="T46" fmla="*/ 23 w 71"/>
                <a:gd name="T47" fmla="*/ 3 h 76"/>
                <a:gd name="T48" fmla="*/ 22 w 71"/>
                <a:gd name="T49" fmla="*/ 6 h 76"/>
                <a:gd name="T50" fmla="*/ 26 w 71"/>
                <a:gd name="T51" fmla="*/ 5 h 76"/>
                <a:gd name="T52" fmla="*/ 28 w 71"/>
                <a:gd name="T53" fmla="*/ 6 h 76"/>
                <a:gd name="T54" fmla="*/ 31 w 71"/>
                <a:gd name="T55" fmla="*/ 8 h 76"/>
                <a:gd name="T56" fmla="*/ 32 w 71"/>
                <a:gd name="T57" fmla="*/ 10 h 76"/>
                <a:gd name="T58" fmla="*/ 44 w 71"/>
                <a:gd name="T59" fmla="*/ 13 h 76"/>
                <a:gd name="T60" fmla="*/ 48 w 71"/>
                <a:gd name="T61" fmla="*/ 15 h 76"/>
                <a:gd name="T62" fmla="*/ 50 w 71"/>
                <a:gd name="T63" fmla="*/ 15 h 76"/>
                <a:gd name="T64" fmla="*/ 51 w 71"/>
                <a:gd name="T65" fmla="*/ 15 h 76"/>
                <a:gd name="T66" fmla="*/ 56 w 71"/>
                <a:gd name="T67" fmla="*/ 16 h 76"/>
                <a:gd name="T68" fmla="*/ 56 w 71"/>
                <a:gd name="T69" fmla="*/ 17 h 76"/>
                <a:gd name="T70" fmla="*/ 58 w 71"/>
                <a:gd name="T71" fmla="*/ 18 h 76"/>
                <a:gd name="T72" fmla="*/ 61 w 71"/>
                <a:gd name="T73" fmla="*/ 21 h 76"/>
                <a:gd name="T74" fmla="*/ 60 w 71"/>
                <a:gd name="T75" fmla="*/ 25 h 76"/>
                <a:gd name="T76" fmla="*/ 63 w 71"/>
                <a:gd name="T77" fmla="*/ 25 h 76"/>
                <a:gd name="T78" fmla="*/ 62 w 71"/>
                <a:gd name="T79" fmla="*/ 27 h 76"/>
                <a:gd name="T80" fmla="*/ 64 w 71"/>
                <a:gd name="T81" fmla="*/ 30 h 76"/>
                <a:gd name="T82" fmla="*/ 61 w 71"/>
                <a:gd name="T83" fmla="*/ 33 h 76"/>
                <a:gd name="T84" fmla="*/ 59 w 71"/>
                <a:gd name="T85" fmla="*/ 38 h 76"/>
                <a:gd name="T86" fmla="*/ 59 w 71"/>
                <a:gd name="T87" fmla="*/ 39 h 76"/>
                <a:gd name="T88" fmla="*/ 63 w 71"/>
                <a:gd name="T89" fmla="*/ 35 h 76"/>
                <a:gd name="T90" fmla="*/ 66 w 71"/>
                <a:gd name="T91" fmla="*/ 33 h 76"/>
                <a:gd name="T92" fmla="*/ 68 w 71"/>
                <a:gd name="T93" fmla="*/ 31 h 76"/>
                <a:gd name="T94" fmla="*/ 68 w 71"/>
                <a:gd name="T95" fmla="*/ 28 h 76"/>
                <a:gd name="T96" fmla="*/ 69 w 71"/>
                <a:gd name="T97" fmla="*/ 27 h 76"/>
                <a:gd name="T98" fmla="*/ 70 w 71"/>
                <a:gd name="T99" fmla="*/ 25 h 76"/>
                <a:gd name="T100" fmla="*/ 71 w 71"/>
                <a:gd name="T101" fmla="*/ 26 h 76"/>
                <a:gd name="T102" fmla="*/ 69 w 71"/>
                <a:gd name="T103" fmla="*/ 33 h 76"/>
                <a:gd name="T104" fmla="*/ 68 w 71"/>
                <a:gd name="T105" fmla="*/ 35 h 76"/>
                <a:gd name="T106" fmla="*/ 66 w 71"/>
                <a:gd name="T107" fmla="*/ 40 h 76"/>
                <a:gd name="T108" fmla="*/ 66 w 71"/>
                <a:gd name="T109" fmla="*/ 45 h 76"/>
                <a:gd name="T110" fmla="*/ 64 w 71"/>
                <a:gd name="T111" fmla="*/ 47 h 76"/>
                <a:gd name="T112" fmla="*/ 65 w 71"/>
                <a:gd name="T113" fmla="*/ 54 h 76"/>
                <a:gd name="T114" fmla="*/ 63 w 71"/>
                <a:gd name="T115" fmla="*/ 59 h 76"/>
                <a:gd name="T116" fmla="*/ 65 w 71"/>
                <a:gd name="T117" fmla="*/ 70 h 76"/>
                <a:gd name="T118" fmla="*/ 65 w 71"/>
                <a:gd name="T119" fmla="*/ 71 h 76"/>
                <a:gd name="T120" fmla="*/ 65 w 71"/>
                <a:gd name="T121" fmla="*/ 74 h 76"/>
                <a:gd name="T122" fmla="*/ 30 w 71"/>
                <a:gd name="T123" fmla="*/ 76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29"/>
            <p:cNvSpPr>
              <a:spLocks/>
            </p:cNvSpPr>
            <p:nvPr/>
          </p:nvSpPr>
          <p:spPr bwMode="auto">
            <a:xfrm>
              <a:off x="3786" y="2057"/>
              <a:ext cx="509" cy="249"/>
            </a:xfrm>
            <a:custGeom>
              <a:avLst/>
              <a:gdLst>
                <a:gd name="T0" fmla="*/ 20 w 99"/>
                <a:gd name="T1" fmla="*/ 49 h 51"/>
                <a:gd name="T2" fmla="*/ 19 w 99"/>
                <a:gd name="T3" fmla="*/ 47 h 51"/>
                <a:gd name="T4" fmla="*/ 22 w 99"/>
                <a:gd name="T5" fmla="*/ 47 h 51"/>
                <a:gd name="T6" fmla="*/ 80 w 99"/>
                <a:gd name="T7" fmla="*/ 41 h 51"/>
                <a:gd name="T8" fmla="*/ 85 w 99"/>
                <a:gd name="T9" fmla="*/ 38 h 51"/>
                <a:gd name="T10" fmla="*/ 89 w 99"/>
                <a:gd name="T11" fmla="*/ 35 h 51"/>
                <a:gd name="T12" fmla="*/ 89 w 99"/>
                <a:gd name="T13" fmla="*/ 33 h 51"/>
                <a:gd name="T14" fmla="*/ 90 w 99"/>
                <a:gd name="T15" fmla="*/ 31 h 51"/>
                <a:gd name="T16" fmla="*/ 99 w 99"/>
                <a:gd name="T17" fmla="*/ 23 h 51"/>
                <a:gd name="T18" fmla="*/ 98 w 99"/>
                <a:gd name="T19" fmla="*/ 22 h 51"/>
                <a:gd name="T20" fmla="*/ 97 w 99"/>
                <a:gd name="T21" fmla="*/ 21 h 51"/>
                <a:gd name="T22" fmla="*/ 95 w 99"/>
                <a:gd name="T23" fmla="*/ 20 h 51"/>
                <a:gd name="T24" fmla="*/ 94 w 99"/>
                <a:gd name="T25" fmla="*/ 20 h 51"/>
                <a:gd name="T26" fmla="*/ 90 w 99"/>
                <a:gd name="T27" fmla="*/ 14 h 51"/>
                <a:gd name="T28" fmla="*/ 89 w 99"/>
                <a:gd name="T29" fmla="*/ 12 h 51"/>
                <a:gd name="T30" fmla="*/ 89 w 99"/>
                <a:gd name="T31" fmla="*/ 8 h 51"/>
                <a:gd name="T32" fmla="*/ 87 w 99"/>
                <a:gd name="T33" fmla="*/ 7 h 51"/>
                <a:gd name="T34" fmla="*/ 84 w 99"/>
                <a:gd name="T35" fmla="*/ 4 h 51"/>
                <a:gd name="T36" fmla="*/ 82 w 99"/>
                <a:gd name="T37" fmla="*/ 4 h 51"/>
                <a:gd name="T38" fmla="*/ 81 w 99"/>
                <a:gd name="T39" fmla="*/ 6 h 51"/>
                <a:gd name="T40" fmla="*/ 78 w 99"/>
                <a:gd name="T41" fmla="*/ 6 h 51"/>
                <a:gd name="T42" fmla="*/ 75 w 99"/>
                <a:gd name="T43" fmla="*/ 6 h 51"/>
                <a:gd name="T44" fmla="*/ 71 w 99"/>
                <a:gd name="T45" fmla="*/ 5 h 51"/>
                <a:gd name="T46" fmla="*/ 66 w 99"/>
                <a:gd name="T47" fmla="*/ 4 h 51"/>
                <a:gd name="T48" fmla="*/ 63 w 99"/>
                <a:gd name="T49" fmla="*/ 0 h 51"/>
                <a:gd name="T50" fmla="*/ 61 w 99"/>
                <a:gd name="T51" fmla="*/ 1 h 51"/>
                <a:gd name="T52" fmla="*/ 58 w 99"/>
                <a:gd name="T53" fmla="*/ 0 h 51"/>
                <a:gd name="T54" fmla="*/ 58 w 99"/>
                <a:gd name="T55" fmla="*/ 2 h 51"/>
                <a:gd name="T56" fmla="*/ 58 w 99"/>
                <a:gd name="T57" fmla="*/ 6 h 51"/>
                <a:gd name="T58" fmla="*/ 55 w 99"/>
                <a:gd name="T59" fmla="*/ 8 h 51"/>
                <a:gd name="T60" fmla="*/ 51 w 99"/>
                <a:gd name="T61" fmla="*/ 8 h 51"/>
                <a:gd name="T62" fmla="*/ 46 w 99"/>
                <a:gd name="T63" fmla="*/ 18 h 51"/>
                <a:gd name="T64" fmla="*/ 42 w 99"/>
                <a:gd name="T65" fmla="*/ 21 h 51"/>
                <a:gd name="T66" fmla="*/ 39 w 99"/>
                <a:gd name="T67" fmla="*/ 19 h 51"/>
                <a:gd name="T68" fmla="*/ 37 w 99"/>
                <a:gd name="T69" fmla="*/ 24 h 51"/>
                <a:gd name="T70" fmla="*/ 35 w 99"/>
                <a:gd name="T71" fmla="*/ 24 h 51"/>
                <a:gd name="T72" fmla="*/ 32 w 99"/>
                <a:gd name="T73" fmla="*/ 23 h 51"/>
                <a:gd name="T74" fmla="*/ 30 w 99"/>
                <a:gd name="T75" fmla="*/ 26 h 51"/>
                <a:gd name="T76" fmla="*/ 26 w 99"/>
                <a:gd name="T77" fmla="*/ 24 h 51"/>
                <a:gd name="T78" fmla="*/ 20 w 99"/>
                <a:gd name="T79" fmla="*/ 25 h 51"/>
                <a:gd name="T80" fmla="*/ 20 w 99"/>
                <a:gd name="T81" fmla="*/ 27 h 51"/>
                <a:gd name="T82" fmla="*/ 18 w 99"/>
                <a:gd name="T83" fmla="*/ 27 h 51"/>
                <a:gd name="T84" fmla="*/ 18 w 99"/>
                <a:gd name="T85" fmla="*/ 27 h 51"/>
                <a:gd name="T86" fmla="*/ 17 w 99"/>
                <a:gd name="T87" fmla="*/ 30 h 51"/>
                <a:gd name="T88" fmla="*/ 17 w 99"/>
                <a:gd name="T89" fmla="*/ 30 h 51"/>
                <a:gd name="T90" fmla="*/ 18 w 99"/>
                <a:gd name="T91" fmla="*/ 33 h 51"/>
                <a:gd name="T92" fmla="*/ 12 w 99"/>
                <a:gd name="T93" fmla="*/ 34 h 51"/>
                <a:gd name="T94" fmla="*/ 13 w 99"/>
                <a:gd name="T95" fmla="*/ 40 h 51"/>
                <a:gd name="T96" fmla="*/ 10 w 99"/>
                <a:gd name="T97" fmla="*/ 39 h 51"/>
                <a:gd name="T98" fmla="*/ 6 w 99"/>
                <a:gd name="T99" fmla="*/ 38 h 51"/>
                <a:gd name="T100" fmla="*/ 4 w 99"/>
                <a:gd name="T101" fmla="*/ 42 h 51"/>
                <a:gd name="T102" fmla="*/ 4 w 99"/>
                <a:gd name="T103" fmla="*/ 42 h 51"/>
                <a:gd name="T104" fmla="*/ 5 w 99"/>
                <a:gd name="T105" fmla="*/ 44 h 51"/>
                <a:gd name="T106" fmla="*/ 3 w 99"/>
                <a:gd name="T107" fmla="*/ 49 h 51"/>
                <a:gd name="T108" fmla="*/ 1 w 99"/>
                <a:gd name="T109" fmla="*/ 49 h 51"/>
                <a:gd name="T110" fmla="*/ 0 w 99"/>
                <a:gd name="T111" fmla="*/ 51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30"/>
            <p:cNvSpPr>
              <a:spLocks/>
            </p:cNvSpPr>
            <p:nvPr/>
          </p:nvSpPr>
          <p:spPr bwMode="auto">
            <a:xfrm>
              <a:off x="3741" y="2243"/>
              <a:ext cx="568" cy="190"/>
            </a:xfrm>
            <a:custGeom>
              <a:avLst/>
              <a:gdLst>
                <a:gd name="T0" fmla="*/ 111 w 111"/>
                <a:gd name="T1" fmla="*/ 0 h 39"/>
                <a:gd name="T2" fmla="*/ 89 w 111"/>
                <a:gd name="T3" fmla="*/ 3 h 39"/>
                <a:gd name="T4" fmla="*/ 87 w 111"/>
                <a:gd name="T5" fmla="*/ 4 h 39"/>
                <a:gd name="T6" fmla="*/ 31 w 111"/>
                <a:gd name="T7" fmla="*/ 9 h 39"/>
                <a:gd name="T8" fmla="*/ 31 w 111"/>
                <a:gd name="T9" fmla="*/ 8 h 39"/>
                <a:gd name="T10" fmla="*/ 28 w 111"/>
                <a:gd name="T11" fmla="*/ 9 h 39"/>
                <a:gd name="T12" fmla="*/ 29 w 111"/>
                <a:gd name="T13" fmla="*/ 10 h 39"/>
                <a:gd name="T14" fmla="*/ 29 w 111"/>
                <a:gd name="T15" fmla="*/ 11 h 39"/>
                <a:gd name="T16" fmla="*/ 9 w 111"/>
                <a:gd name="T17" fmla="*/ 13 h 39"/>
                <a:gd name="T18" fmla="*/ 8 w 111"/>
                <a:gd name="T19" fmla="*/ 15 h 39"/>
                <a:gd name="T20" fmla="*/ 7 w 111"/>
                <a:gd name="T21" fmla="*/ 18 h 39"/>
                <a:gd name="T22" fmla="*/ 8 w 111"/>
                <a:gd name="T23" fmla="*/ 19 h 39"/>
                <a:gd name="T24" fmla="*/ 7 w 111"/>
                <a:gd name="T25" fmla="*/ 22 h 39"/>
                <a:gd name="T26" fmla="*/ 7 w 111"/>
                <a:gd name="T27" fmla="*/ 22 h 39"/>
                <a:gd name="T28" fmla="*/ 7 w 111"/>
                <a:gd name="T29" fmla="*/ 23 h 39"/>
                <a:gd name="T30" fmla="*/ 6 w 111"/>
                <a:gd name="T31" fmla="*/ 25 h 39"/>
                <a:gd name="T32" fmla="*/ 5 w 111"/>
                <a:gd name="T33" fmla="*/ 26 h 39"/>
                <a:gd name="T34" fmla="*/ 4 w 111"/>
                <a:gd name="T35" fmla="*/ 30 h 39"/>
                <a:gd name="T36" fmla="*/ 2 w 111"/>
                <a:gd name="T37" fmla="*/ 32 h 39"/>
                <a:gd name="T38" fmla="*/ 2 w 111"/>
                <a:gd name="T39" fmla="*/ 35 h 39"/>
                <a:gd name="T40" fmla="*/ 2 w 111"/>
                <a:gd name="T41" fmla="*/ 38 h 39"/>
                <a:gd name="T42" fmla="*/ 2 w 111"/>
                <a:gd name="T43" fmla="*/ 38 h 39"/>
                <a:gd name="T44" fmla="*/ 0 w 111"/>
                <a:gd name="T45" fmla="*/ 39 h 39"/>
                <a:gd name="T46" fmla="*/ 29 w 111"/>
                <a:gd name="T47" fmla="*/ 37 h 39"/>
                <a:gd name="T48" fmla="*/ 65 w 111"/>
                <a:gd name="T49" fmla="*/ 34 h 39"/>
                <a:gd name="T50" fmla="*/ 78 w 111"/>
                <a:gd name="T51" fmla="*/ 32 h 39"/>
                <a:gd name="T52" fmla="*/ 79 w 111"/>
                <a:gd name="T53" fmla="*/ 28 h 39"/>
                <a:gd name="T54" fmla="*/ 80 w 111"/>
                <a:gd name="T55" fmla="*/ 28 h 39"/>
                <a:gd name="T56" fmla="*/ 80 w 111"/>
                <a:gd name="T57" fmla="*/ 28 h 39"/>
                <a:gd name="T58" fmla="*/ 81 w 111"/>
                <a:gd name="T59" fmla="*/ 27 h 39"/>
                <a:gd name="T60" fmla="*/ 82 w 111"/>
                <a:gd name="T61" fmla="*/ 26 h 39"/>
                <a:gd name="T62" fmla="*/ 81 w 111"/>
                <a:gd name="T63" fmla="*/ 25 h 39"/>
                <a:gd name="T64" fmla="*/ 82 w 111"/>
                <a:gd name="T65" fmla="*/ 24 h 39"/>
                <a:gd name="T66" fmla="*/ 83 w 111"/>
                <a:gd name="T67" fmla="*/ 23 h 39"/>
                <a:gd name="T68" fmla="*/ 86 w 111"/>
                <a:gd name="T69" fmla="*/ 22 h 39"/>
                <a:gd name="T70" fmla="*/ 89 w 111"/>
                <a:gd name="T71" fmla="*/ 21 h 39"/>
                <a:gd name="T72" fmla="*/ 92 w 111"/>
                <a:gd name="T73" fmla="*/ 18 h 39"/>
                <a:gd name="T74" fmla="*/ 93 w 111"/>
                <a:gd name="T75" fmla="*/ 18 h 39"/>
                <a:gd name="T76" fmla="*/ 95 w 111"/>
                <a:gd name="T77" fmla="*/ 16 h 39"/>
                <a:gd name="T78" fmla="*/ 96 w 111"/>
                <a:gd name="T79" fmla="*/ 14 h 39"/>
                <a:gd name="T80" fmla="*/ 96 w 111"/>
                <a:gd name="T81" fmla="*/ 14 h 39"/>
                <a:gd name="T82" fmla="*/ 97 w 111"/>
                <a:gd name="T83" fmla="*/ 14 h 39"/>
                <a:gd name="T84" fmla="*/ 98 w 111"/>
                <a:gd name="T85" fmla="*/ 14 h 39"/>
                <a:gd name="T86" fmla="*/ 98 w 111"/>
                <a:gd name="T87" fmla="*/ 13 h 39"/>
                <a:gd name="T88" fmla="*/ 99 w 111"/>
                <a:gd name="T89" fmla="*/ 12 h 39"/>
                <a:gd name="T90" fmla="*/ 99 w 111"/>
                <a:gd name="T91" fmla="*/ 12 h 39"/>
                <a:gd name="T92" fmla="*/ 100 w 111"/>
                <a:gd name="T93" fmla="*/ 13 h 39"/>
                <a:gd name="T94" fmla="*/ 101 w 111"/>
                <a:gd name="T95" fmla="*/ 12 h 39"/>
                <a:gd name="T96" fmla="*/ 101 w 111"/>
                <a:gd name="T97" fmla="*/ 12 h 39"/>
                <a:gd name="T98" fmla="*/ 103 w 111"/>
                <a:gd name="T99" fmla="*/ 10 h 39"/>
                <a:gd name="T100" fmla="*/ 104 w 111"/>
                <a:gd name="T101" fmla="*/ 10 h 39"/>
                <a:gd name="T102" fmla="*/ 106 w 111"/>
                <a:gd name="T103" fmla="*/ 10 h 39"/>
                <a:gd name="T104" fmla="*/ 109 w 111"/>
                <a:gd name="T105" fmla="*/ 6 h 39"/>
                <a:gd name="T106" fmla="*/ 110 w 111"/>
                <a:gd name="T107" fmla="*/ 5 h 39"/>
                <a:gd name="T108" fmla="*/ 111 w 111"/>
                <a:gd name="T109" fmla="*/ 4 h 39"/>
                <a:gd name="T110" fmla="*/ 111 w 111"/>
                <a:gd name="T111" fmla="*/ 3 h 39"/>
                <a:gd name="T112" fmla="*/ 111 w 111"/>
                <a:gd name="T113" fmla="*/ 1 h 39"/>
                <a:gd name="T114" fmla="*/ 111 w 111"/>
                <a:gd name="T115" fmla="*/ 0 h 39"/>
                <a:gd name="T116" fmla="*/ 111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Freeform 31"/>
            <p:cNvSpPr>
              <a:spLocks/>
            </p:cNvSpPr>
            <p:nvPr/>
          </p:nvSpPr>
          <p:spPr bwMode="auto">
            <a:xfrm>
              <a:off x="3889" y="2409"/>
              <a:ext cx="266" cy="404"/>
            </a:xfrm>
            <a:custGeom>
              <a:avLst/>
              <a:gdLst>
                <a:gd name="T0" fmla="*/ 0 w 52"/>
                <a:gd name="T1" fmla="*/ 3 h 83"/>
                <a:gd name="T2" fmla="*/ 1 w 52"/>
                <a:gd name="T3" fmla="*/ 5 h 83"/>
                <a:gd name="T4" fmla="*/ 0 w 52"/>
                <a:gd name="T5" fmla="*/ 55 h 83"/>
                <a:gd name="T6" fmla="*/ 0 w 52"/>
                <a:gd name="T7" fmla="*/ 57 h 83"/>
                <a:gd name="T8" fmla="*/ 3 w 52"/>
                <a:gd name="T9" fmla="*/ 82 h 83"/>
                <a:gd name="T10" fmla="*/ 4 w 52"/>
                <a:gd name="T11" fmla="*/ 82 h 83"/>
                <a:gd name="T12" fmla="*/ 5 w 52"/>
                <a:gd name="T13" fmla="*/ 81 h 83"/>
                <a:gd name="T14" fmla="*/ 7 w 52"/>
                <a:gd name="T15" fmla="*/ 82 h 83"/>
                <a:gd name="T16" fmla="*/ 8 w 52"/>
                <a:gd name="T17" fmla="*/ 81 h 83"/>
                <a:gd name="T18" fmla="*/ 8 w 52"/>
                <a:gd name="T19" fmla="*/ 77 h 83"/>
                <a:gd name="T20" fmla="*/ 9 w 52"/>
                <a:gd name="T21" fmla="*/ 75 h 83"/>
                <a:gd name="T22" fmla="*/ 10 w 52"/>
                <a:gd name="T23" fmla="*/ 77 h 83"/>
                <a:gd name="T24" fmla="*/ 10 w 52"/>
                <a:gd name="T25" fmla="*/ 78 h 83"/>
                <a:gd name="T26" fmla="*/ 11 w 52"/>
                <a:gd name="T27" fmla="*/ 80 h 83"/>
                <a:gd name="T28" fmla="*/ 13 w 52"/>
                <a:gd name="T29" fmla="*/ 83 h 83"/>
                <a:gd name="T30" fmla="*/ 14 w 52"/>
                <a:gd name="T31" fmla="*/ 83 h 83"/>
                <a:gd name="T32" fmla="*/ 15 w 52"/>
                <a:gd name="T33" fmla="*/ 83 h 83"/>
                <a:gd name="T34" fmla="*/ 17 w 52"/>
                <a:gd name="T35" fmla="*/ 81 h 83"/>
                <a:gd name="T36" fmla="*/ 17 w 52"/>
                <a:gd name="T37" fmla="*/ 81 h 83"/>
                <a:gd name="T38" fmla="*/ 18 w 52"/>
                <a:gd name="T39" fmla="*/ 80 h 83"/>
                <a:gd name="T40" fmla="*/ 18 w 52"/>
                <a:gd name="T41" fmla="*/ 80 h 83"/>
                <a:gd name="T42" fmla="*/ 18 w 52"/>
                <a:gd name="T43" fmla="*/ 79 h 83"/>
                <a:gd name="T44" fmla="*/ 17 w 52"/>
                <a:gd name="T45" fmla="*/ 79 h 83"/>
                <a:gd name="T46" fmla="*/ 17 w 52"/>
                <a:gd name="T47" fmla="*/ 78 h 83"/>
                <a:gd name="T48" fmla="*/ 18 w 52"/>
                <a:gd name="T49" fmla="*/ 77 h 83"/>
                <a:gd name="T50" fmla="*/ 18 w 52"/>
                <a:gd name="T51" fmla="*/ 76 h 83"/>
                <a:gd name="T52" fmla="*/ 16 w 52"/>
                <a:gd name="T53" fmla="*/ 75 h 83"/>
                <a:gd name="T54" fmla="*/ 16 w 52"/>
                <a:gd name="T55" fmla="*/ 75 h 83"/>
                <a:gd name="T56" fmla="*/ 15 w 52"/>
                <a:gd name="T57" fmla="*/ 75 h 83"/>
                <a:gd name="T58" fmla="*/ 14 w 52"/>
                <a:gd name="T59" fmla="*/ 73 h 83"/>
                <a:gd name="T60" fmla="*/ 14 w 52"/>
                <a:gd name="T61" fmla="*/ 72 h 83"/>
                <a:gd name="T62" fmla="*/ 14 w 52"/>
                <a:gd name="T63" fmla="*/ 71 h 83"/>
                <a:gd name="T64" fmla="*/ 14 w 52"/>
                <a:gd name="T65" fmla="*/ 71 h 83"/>
                <a:gd name="T66" fmla="*/ 14 w 52"/>
                <a:gd name="T67" fmla="*/ 70 h 83"/>
                <a:gd name="T68" fmla="*/ 52 w 52"/>
                <a:gd name="T69" fmla="*/ 66 h 83"/>
                <a:gd name="T70" fmla="*/ 52 w 52"/>
                <a:gd name="T71" fmla="*/ 65 h 83"/>
                <a:gd name="T72" fmla="*/ 50 w 52"/>
                <a:gd name="T73" fmla="*/ 63 h 83"/>
                <a:gd name="T74" fmla="*/ 50 w 52"/>
                <a:gd name="T75" fmla="*/ 58 h 83"/>
                <a:gd name="T76" fmla="*/ 48 w 52"/>
                <a:gd name="T77" fmla="*/ 55 h 83"/>
                <a:gd name="T78" fmla="*/ 48 w 52"/>
                <a:gd name="T79" fmla="*/ 52 h 83"/>
                <a:gd name="T80" fmla="*/ 49 w 52"/>
                <a:gd name="T81" fmla="*/ 50 h 83"/>
                <a:gd name="T82" fmla="*/ 49 w 52"/>
                <a:gd name="T83" fmla="*/ 47 h 83"/>
                <a:gd name="T84" fmla="*/ 50 w 52"/>
                <a:gd name="T85" fmla="*/ 45 h 83"/>
                <a:gd name="T86" fmla="*/ 51 w 52"/>
                <a:gd name="T87" fmla="*/ 45 h 83"/>
                <a:gd name="T88" fmla="*/ 49 w 52"/>
                <a:gd name="T89" fmla="*/ 44 h 83"/>
                <a:gd name="T90" fmla="*/ 50 w 52"/>
                <a:gd name="T91" fmla="*/ 42 h 83"/>
                <a:gd name="T92" fmla="*/ 49 w 52"/>
                <a:gd name="T93" fmla="*/ 41 h 83"/>
                <a:gd name="T94" fmla="*/ 48 w 52"/>
                <a:gd name="T95" fmla="*/ 40 h 83"/>
                <a:gd name="T96" fmla="*/ 47 w 52"/>
                <a:gd name="T97" fmla="*/ 39 h 83"/>
                <a:gd name="T98" fmla="*/ 46 w 52"/>
                <a:gd name="T99" fmla="*/ 37 h 83"/>
                <a:gd name="T100" fmla="*/ 45 w 52"/>
                <a:gd name="T101" fmla="*/ 36 h 83"/>
                <a:gd name="T102" fmla="*/ 36 w 52"/>
                <a:gd name="T103" fmla="*/ 0 h 83"/>
                <a:gd name="T104" fmla="*/ 0 w 52"/>
                <a:gd name="T105" fmla="*/ 3 h 83"/>
                <a:gd name="T106" fmla="*/ 0 w 52"/>
                <a:gd name="T107" fmla="*/ 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Freeform 32"/>
            <p:cNvSpPr>
              <a:spLocks/>
            </p:cNvSpPr>
            <p:nvPr/>
          </p:nvSpPr>
          <p:spPr bwMode="auto">
            <a:xfrm>
              <a:off x="4059" y="1789"/>
              <a:ext cx="291" cy="307"/>
            </a:xfrm>
            <a:custGeom>
              <a:avLst/>
              <a:gdLst>
                <a:gd name="T0" fmla="*/ 5 w 57"/>
                <a:gd name="T1" fmla="*/ 55 h 63"/>
                <a:gd name="T2" fmla="*/ 8 w 57"/>
                <a:gd name="T3" fmla="*/ 56 h 63"/>
                <a:gd name="T4" fmla="*/ 10 w 57"/>
                <a:gd name="T5" fmla="*/ 55 h 63"/>
                <a:gd name="T6" fmla="*/ 13 w 57"/>
                <a:gd name="T7" fmla="*/ 59 h 63"/>
                <a:gd name="T8" fmla="*/ 18 w 57"/>
                <a:gd name="T9" fmla="*/ 60 h 63"/>
                <a:gd name="T10" fmla="*/ 22 w 57"/>
                <a:gd name="T11" fmla="*/ 61 h 63"/>
                <a:gd name="T12" fmla="*/ 25 w 57"/>
                <a:gd name="T13" fmla="*/ 61 h 63"/>
                <a:gd name="T14" fmla="*/ 28 w 57"/>
                <a:gd name="T15" fmla="*/ 61 h 63"/>
                <a:gd name="T16" fmla="*/ 29 w 57"/>
                <a:gd name="T17" fmla="*/ 59 h 63"/>
                <a:gd name="T18" fmla="*/ 31 w 57"/>
                <a:gd name="T19" fmla="*/ 59 h 63"/>
                <a:gd name="T20" fmla="*/ 34 w 57"/>
                <a:gd name="T21" fmla="*/ 62 h 63"/>
                <a:gd name="T22" fmla="*/ 36 w 57"/>
                <a:gd name="T23" fmla="*/ 63 h 63"/>
                <a:gd name="T24" fmla="*/ 39 w 57"/>
                <a:gd name="T25" fmla="*/ 61 h 63"/>
                <a:gd name="T26" fmla="*/ 40 w 57"/>
                <a:gd name="T27" fmla="*/ 58 h 63"/>
                <a:gd name="T28" fmla="*/ 41 w 57"/>
                <a:gd name="T29" fmla="*/ 52 h 63"/>
                <a:gd name="T30" fmla="*/ 44 w 57"/>
                <a:gd name="T31" fmla="*/ 54 h 63"/>
                <a:gd name="T32" fmla="*/ 45 w 57"/>
                <a:gd name="T33" fmla="*/ 51 h 63"/>
                <a:gd name="T34" fmla="*/ 47 w 57"/>
                <a:gd name="T35" fmla="*/ 47 h 63"/>
                <a:gd name="T36" fmla="*/ 48 w 57"/>
                <a:gd name="T37" fmla="*/ 45 h 63"/>
                <a:gd name="T38" fmla="*/ 51 w 57"/>
                <a:gd name="T39" fmla="*/ 44 h 63"/>
                <a:gd name="T40" fmla="*/ 53 w 57"/>
                <a:gd name="T41" fmla="*/ 41 h 63"/>
                <a:gd name="T42" fmla="*/ 55 w 57"/>
                <a:gd name="T43" fmla="*/ 39 h 63"/>
                <a:gd name="T44" fmla="*/ 55 w 57"/>
                <a:gd name="T45" fmla="*/ 36 h 63"/>
                <a:gd name="T46" fmla="*/ 56 w 57"/>
                <a:gd name="T47" fmla="*/ 34 h 63"/>
                <a:gd name="T48" fmla="*/ 54 w 57"/>
                <a:gd name="T49" fmla="*/ 26 h 63"/>
                <a:gd name="T50" fmla="*/ 55 w 57"/>
                <a:gd name="T51" fmla="*/ 23 h 63"/>
                <a:gd name="T52" fmla="*/ 57 w 57"/>
                <a:gd name="T53" fmla="*/ 22 h 63"/>
                <a:gd name="T54" fmla="*/ 46 w 57"/>
                <a:gd name="T55" fmla="*/ 3 h 63"/>
                <a:gd name="T56" fmla="*/ 42 w 57"/>
                <a:gd name="T57" fmla="*/ 6 h 63"/>
                <a:gd name="T58" fmla="*/ 37 w 57"/>
                <a:gd name="T59" fmla="*/ 10 h 63"/>
                <a:gd name="T60" fmla="*/ 34 w 57"/>
                <a:gd name="T61" fmla="*/ 10 h 63"/>
                <a:gd name="T62" fmla="*/ 30 w 57"/>
                <a:gd name="T63" fmla="*/ 13 h 63"/>
                <a:gd name="T64" fmla="*/ 27 w 57"/>
                <a:gd name="T65" fmla="*/ 12 h 63"/>
                <a:gd name="T66" fmla="*/ 25 w 57"/>
                <a:gd name="T67" fmla="*/ 12 h 63"/>
                <a:gd name="T68" fmla="*/ 25 w 57"/>
                <a:gd name="T69" fmla="*/ 11 h 63"/>
                <a:gd name="T70" fmla="*/ 19 w 57"/>
                <a:gd name="T71" fmla="*/ 9 h 63"/>
                <a:gd name="T72" fmla="*/ 17 w 57"/>
                <a:gd name="T73" fmla="*/ 10 h 63"/>
                <a:gd name="T74" fmla="*/ 0 w 57"/>
                <a:gd name="T75" fmla="*/ 11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2" name="Freeform 33"/>
            <p:cNvSpPr>
              <a:spLocks/>
            </p:cNvSpPr>
            <p:nvPr/>
          </p:nvSpPr>
          <p:spPr bwMode="auto">
            <a:xfrm>
              <a:off x="4140" y="2179"/>
              <a:ext cx="610" cy="249"/>
            </a:xfrm>
            <a:custGeom>
              <a:avLst/>
              <a:gdLst>
                <a:gd name="T0" fmla="*/ 2 w 119"/>
                <a:gd name="T1" fmla="*/ 41 h 51"/>
                <a:gd name="T2" fmla="*/ 4 w 119"/>
                <a:gd name="T3" fmla="*/ 39 h 51"/>
                <a:gd name="T4" fmla="*/ 5 w 119"/>
                <a:gd name="T5" fmla="*/ 36 h 51"/>
                <a:gd name="T6" fmla="*/ 14 w 119"/>
                <a:gd name="T7" fmla="*/ 31 h 51"/>
                <a:gd name="T8" fmla="*/ 18 w 119"/>
                <a:gd name="T9" fmla="*/ 27 h 51"/>
                <a:gd name="T10" fmla="*/ 20 w 119"/>
                <a:gd name="T11" fmla="*/ 27 h 51"/>
                <a:gd name="T12" fmla="*/ 21 w 119"/>
                <a:gd name="T13" fmla="*/ 25 h 51"/>
                <a:gd name="T14" fmla="*/ 23 w 119"/>
                <a:gd name="T15" fmla="*/ 25 h 51"/>
                <a:gd name="T16" fmla="*/ 28 w 119"/>
                <a:gd name="T17" fmla="*/ 23 h 51"/>
                <a:gd name="T18" fmla="*/ 33 w 119"/>
                <a:gd name="T19" fmla="*/ 17 h 51"/>
                <a:gd name="T20" fmla="*/ 33 w 119"/>
                <a:gd name="T21" fmla="*/ 13 h 51"/>
                <a:gd name="T22" fmla="*/ 37 w 119"/>
                <a:gd name="T23" fmla="*/ 13 h 51"/>
                <a:gd name="T24" fmla="*/ 42 w 119"/>
                <a:gd name="T25" fmla="*/ 12 h 51"/>
                <a:gd name="T26" fmla="*/ 113 w 119"/>
                <a:gd name="T27" fmla="*/ 1 h 51"/>
                <a:gd name="T28" fmla="*/ 114 w 119"/>
                <a:gd name="T29" fmla="*/ 2 h 51"/>
                <a:gd name="T30" fmla="*/ 116 w 119"/>
                <a:gd name="T31" fmla="*/ 5 h 51"/>
                <a:gd name="T32" fmla="*/ 116 w 119"/>
                <a:gd name="T33" fmla="*/ 6 h 51"/>
                <a:gd name="T34" fmla="*/ 114 w 119"/>
                <a:gd name="T35" fmla="*/ 5 h 51"/>
                <a:gd name="T36" fmla="*/ 113 w 119"/>
                <a:gd name="T37" fmla="*/ 6 h 51"/>
                <a:gd name="T38" fmla="*/ 109 w 119"/>
                <a:gd name="T39" fmla="*/ 8 h 51"/>
                <a:gd name="T40" fmla="*/ 105 w 119"/>
                <a:gd name="T41" fmla="*/ 11 h 51"/>
                <a:gd name="T42" fmla="*/ 106 w 119"/>
                <a:gd name="T43" fmla="*/ 12 h 51"/>
                <a:gd name="T44" fmla="*/ 112 w 119"/>
                <a:gd name="T45" fmla="*/ 9 h 51"/>
                <a:gd name="T46" fmla="*/ 114 w 119"/>
                <a:gd name="T47" fmla="*/ 11 h 51"/>
                <a:gd name="T48" fmla="*/ 115 w 119"/>
                <a:gd name="T49" fmla="*/ 11 h 51"/>
                <a:gd name="T50" fmla="*/ 118 w 119"/>
                <a:gd name="T51" fmla="*/ 9 h 51"/>
                <a:gd name="T52" fmla="*/ 119 w 119"/>
                <a:gd name="T53" fmla="*/ 14 h 51"/>
                <a:gd name="T54" fmla="*/ 117 w 119"/>
                <a:gd name="T55" fmla="*/ 17 h 51"/>
                <a:gd name="T56" fmla="*/ 114 w 119"/>
                <a:gd name="T57" fmla="*/ 19 h 51"/>
                <a:gd name="T58" fmla="*/ 110 w 119"/>
                <a:gd name="T59" fmla="*/ 20 h 51"/>
                <a:gd name="T60" fmla="*/ 109 w 119"/>
                <a:gd name="T61" fmla="*/ 19 h 51"/>
                <a:gd name="T62" fmla="*/ 108 w 119"/>
                <a:gd name="T63" fmla="*/ 18 h 51"/>
                <a:gd name="T64" fmla="*/ 108 w 119"/>
                <a:gd name="T65" fmla="*/ 21 h 51"/>
                <a:gd name="T66" fmla="*/ 109 w 119"/>
                <a:gd name="T67" fmla="*/ 22 h 51"/>
                <a:gd name="T68" fmla="*/ 110 w 119"/>
                <a:gd name="T69" fmla="*/ 24 h 51"/>
                <a:gd name="T70" fmla="*/ 105 w 119"/>
                <a:gd name="T71" fmla="*/ 27 h 51"/>
                <a:gd name="T72" fmla="*/ 105 w 119"/>
                <a:gd name="T73" fmla="*/ 29 h 51"/>
                <a:gd name="T74" fmla="*/ 112 w 119"/>
                <a:gd name="T75" fmla="*/ 27 h 51"/>
                <a:gd name="T76" fmla="*/ 114 w 119"/>
                <a:gd name="T77" fmla="*/ 27 h 51"/>
                <a:gd name="T78" fmla="*/ 109 w 119"/>
                <a:gd name="T79" fmla="*/ 32 h 51"/>
                <a:gd name="T80" fmla="*/ 103 w 119"/>
                <a:gd name="T81" fmla="*/ 36 h 51"/>
                <a:gd name="T82" fmla="*/ 102 w 119"/>
                <a:gd name="T83" fmla="*/ 37 h 51"/>
                <a:gd name="T84" fmla="*/ 96 w 119"/>
                <a:gd name="T85" fmla="*/ 44 h 51"/>
                <a:gd name="T86" fmla="*/ 93 w 119"/>
                <a:gd name="T87" fmla="*/ 50 h 51"/>
                <a:gd name="T88" fmla="*/ 69 w 119"/>
                <a:gd name="T89" fmla="*/ 39 h 51"/>
                <a:gd name="T90" fmla="*/ 50 w 119"/>
                <a:gd name="T91" fmla="*/ 36 h 51"/>
                <a:gd name="T92" fmla="*/ 49 w 119"/>
                <a:gd name="T93" fmla="*/ 36 h 51"/>
                <a:gd name="T94" fmla="*/ 30 w 119"/>
                <a:gd name="T95" fmla="*/ 37 h 51"/>
                <a:gd name="T96" fmla="*/ 26 w 119"/>
                <a:gd name="T97" fmla="*/ 40 h 51"/>
                <a:gd name="T98" fmla="*/ 0 w 119"/>
                <a:gd name="T99" fmla="*/ 45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34"/>
            <p:cNvSpPr>
              <a:spLocks/>
            </p:cNvSpPr>
            <p:nvPr/>
          </p:nvSpPr>
          <p:spPr bwMode="auto">
            <a:xfrm>
              <a:off x="3961" y="2716"/>
              <a:ext cx="630" cy="453"/>
            </a:xfrm>
            <a:custGeom>
              <a:avLst/>
              <a:gdLst>
                <a:gd name="T0" fmla="*/ 0 w 123"/>
                <a:gd name="T1" fmla="*/ 8 h 93"/>
                <a:gd name="T2" fmla="*/ 0 w 123"/>
                <a:gd name="T3" fmla="*/ 10 h 93"/>
                <a:gd name="T4" fmla="*/ 2 w 123"/>
                <a:gd name="T5" fmla="*/ 12 h 93"/>
                <a:gd name="T6" fmla="*/ 3 w 123"/>
                <a:gd name="T7" fmla="*/ 15 h 93"/>
                <a:gd name="T8" fmla="*/ 4 w 123"/>
                <a:gd name="T9" fmla="*/ 17 h 93"/>
                <a:gd name="T10" fmla="*/ 3 w 123"/>
                <a:gd name="T11" fmla="*/ 19 h 93"/>
                <a:gd name="T12" fmla="*/ 7 w 123"/>
                <a:gd name="T13" fmla="*/ 18 h 93"/>
                <a:gd name="T14" fmla="*/ 9 w 123"/>
                <a:gd name="T15" fmla="*/ 15 h 93"/>
                <a:gd name="T16" fmla="*/ 10 w 123"/>
                <a:gd name="T17" fmla="*/ 15 h 93"/>
                <a:gd name="T18" fmla="*/ 9 w 123"/>
                <a:gd name="T19" fmla="*/ 17 h 93"/>
                <a:gd name="T20" fmla="*/ 19 w 123"/>
                <a:gd name="T21" fmla="*/ 14 h 93"/>
                <a:gd name="T22" fmla="*/ 19 w 123"/>
                <a:gd name="T23" fmla="*/ 16 h 93"/>
                <a:gd name="T24" fmla="*/ 25 w 123"/>
                <a:gd name="T25" fmla="*/ 17 h 93"/>
                <a:gd name="T26" fmla="*/ 29 w 123"/>
                <a:gd name="T27" fmla="*/ 18 h 93"/>
                <a:gd name="T28" fmla="*/ 31 w 123"/>
                <a:gd name="T29" fmla="*/ 19 h 93"/>
                <a:gd name="T30" fmla="*/ 31 w 123"/>
                <a:gd name="T31" fmla="*/ 20 h 93"/>
                <a:gd name="T32" fmla="*/ 36 w 123"/>
                <a:gd name="T33" fmla="*/ 24 h 93"/>
                <a:gd name="T34" fmla="*/ 35 w 123"/>
                <a:gd name="T35" fmla="*/ 25 h 93"/>
                <a:gd name="T36" fmla="*/ 34 w 123"/>
                <a:gd name="T37" fmla="*/ 26 h 93"/>
                <a:gd name="T38" fmla="*/ 41 w 123"/>
                <a:gd name="T39" fmla="*/ 24 h 93"/>
                <a:gd name="T40" fmla="*/ 50 w 123"/>
                <a:gd name="T41" fmla="*/ 21 h 93"/>
                <a:gd name="T42" fmla="*/ 50 w 123"/>
                <a:gd name="T43" fmla="*/ 18 h 93"/>
                <a:gd name="T44" fmla="*/ 61 w 123"/>
                <a:gd name="T45" fmla="*/ 21 h 93"/>
                <a:gd name="T46" fmla="*/ 69 w 123"/>
                <a:gd name="T47" fmla="*/ 28 h 93"/>
                <a:gd name="T48" fmla="*/ 74 w 123"/>
                <a:gd name="T49" fmla="*/ 30 h 93"/>
                <a:gd name="T50" fmla="*/ 77 w 123"/>
                <a:gd name="T51" fmla="*/ 36 h 93"/>
                <a:gd name="T52" fmla="*/ 76 w 123"/>
                <a:gd name="T53" fmla="*/ 48 h 93"/>
                <a:gd name="T54" fmla="*/ 80 w 123"/>
                <a:gd name="T55" fmla="*/ 54 h 93"/>
                <a:gd name="T56" fmla="*/ 79 w 123"/>
                <a:gd name="T57" fmla="*/ 50 h 93"/>
                <a:gd name="T58" fmla="*/ 82 w 123"/>
                <a:gd name="T59" fmla="*/ 51 h 93"/>
                <a:gd name="T60" fmla="*/ 83 w 123"/>
                <a:gd name="T61" fmla="*/ 50 h 93"/>
                <a:gd name="T62" fmla="*/ 83 w 123"/>
                <a:gd name="T63" fmla="*/ 53 h 93"/>
                <a:gd name="T64" fmla="*/ 80 w 123"/>
                <a:gd name="T65" fmla="*/ 57 h 93"/>
                <a:gd name="T66" fmla="*/ 83 w 123"/>
                <a:gd name="T67" fmla="*/ 61 h 93"/>
                <a:gd name="T68" fmla="*/ 89 w 123"/>
                <a:gd name="T69" fmla="*/ 68 h 93"/>
                <a:gd name="T70" fmla="*/ 91 w 123"/>
                <a:gd name="T71" fmla="*/ 69 h 93"/>
                <a:gd name="T72" fmla="*/ 94 w 123"/>
                <a:gd name="T73" fmla="*/ 74 h 93"/>
                <a:gd name="T74" fmla="*/ 99 w 123"/>
                <a:gd name="T75" fmla="*/ 82 h 93"/>
                <a:gd name="T76" fmla="*/ 108 w 123"/>
                <a:gd name="T77" fmla="*/ 88 h 93"/>
                <a:gd name="T78" fmla="*/ 111 w 123"/>
                <a:gd name="T79" fmla="*/ 90 h 93"/>
                <a:gd name="T80" fmla="*/ 110 w 123"/>
                <a:gd name="T81" fmla="*/ 91 h 93"/>
                <a:gd name="T82" fmla="*/ 109 w 123"/>
                <a:gd name="T83" fmla="*/ 92 h 93"/>
                <a:gd name="T84" fmla="*/ 113 w 123"/>
                <a:gd name="T85" fmla="*/ 92 h 93"/>
                <a:gd name="T86" fmla="*/ 121 w 123"/>
                <a:gd name="T87" fmla="*/ 88 h 93"/>
                <a:gd name="T88" fmla="*/ 121 w 123"/>
                <a:gd name="T89" fmla="*/ 82 h 93"/>
                <a:gd name="T90" fmla="*/ 122 w 123"/>
                <a:gd name="T91" fmla="*/ 74 h 93"/>
                <a:gd name="T92" fmla="*/ 121 w 123"/>
                <a:gd name="T93" fmla="*/ 61 h 93"/>
                <a:gd name="T94" fmla="*/ 113 w 123"/>
                <a:gd name="T95" fmla="*/ 48 h 93"/>
                <a:gd name="T96" fmla="*/ 110 w 123"/>
                <a:gd name="T97" fmla="*/ 43 h 93"/>
                <a:gd name="T98" fmla="*/ 110 w 123"/>
                <a:gd name="T99" fmla="*/ 38 h 93"/>
                <a:gd name="T100" fmla="*/ 103 w 123"/>
                <a:gd name="T101" fmla="*/ 29 h 93"/>
                <a:gd name="T102" fmla="*/ 99 w 123"/>
                <a:gd name="T103" fmla="*/ 24 h 93"/>
                <a:gd name="T104" fmla="*/ 92 w 123"/>
                <a:gd name="T105" fmla="*/ 8 h 93"/>
                <a:gd name="T106" fmla="*/ 90 w 123"/>
                <a:gd name="T107" fmla="*/ 6 h 93"/>
                <a:gd name="T108" fmla="*/ 88 w 123"/>
                <a:gd name="T109" fmla="*/ 1 h 93"/>
                <a:gd name="T110" fmla="*/ 82 w 123"/>
                <a:gd name="T111" fmla="*/ 1 h 93"/>
                <a:gd name="T112" fmla="*/ 82 w 123"/>
                <a:gd name="T113" fmla="*/ 7 h 93"/>
                <a:gd name="T114" fmla="*/ 80 w 123"/>
                <a:gd name="T115" fmla="*/ 8 h 93"/>
                <a:gd name="T116" fmla="*/ 39 w 123"/>
                <a:gd name="T117" fmla="*/ 7 h 93"/>
                <a:gd name="T118" fmla="*/ 38 w 123"/>
                <a:gd name="T119" fmla="*/ 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35"/>
            <p:cNvSpPr>
              <a:spLocks/>
            </p:cNvSpPr>
            <p:nvPr/>
          </p:nvSpPr>
          <p:spPr bwMode="auto">
            <a:xfrm>
              <a:off x="4242" y="1896"/>
              <a:ext cx="313" cy="293"/>
            </a:xfrm>
            <a:custGeom>
              <a:avLst/>
              <a:gdLst>
                <a:gd name="T0" fmla="*/ 20 w 61"/>
                <a:gd name="T1" fmla="*/ 0 h 60"/>
                <a:gd name="T2" fmla="*/ 20 w 61"/>
                <a:gd name="T3" fmla="*/ 3 h 60"/>
                <a:gd name="T4" fmla="*/ 21 w 61"/>
                <a:gd name="T5" fmla="*/ 5 h 60"/>
                <a:gd name="T6" fmla="*/ 19 w 61"/>
                <a:gd name="T7" fmla="*/ 13 h 60"/>
                <a:gd name="T8" fmla="*/ 19 w 61"/>
                <a:gd name="T9" fmla="*/ 15 h 60"/>
                <a:gd name="T10" fmla="*/ 18 w 61"/>
                <a:gd name="T11" fmla="*/ 19 h 60"/>
                <a:gd name="T12" fmla="*/ 15 w 61"/>
                <a:gd name="T13" fmla="*/ 22 h 60"/>
                <a:gd name="T14" fmla="*/ 13 w 61"/>
                <a:gd name="T15" fmla="*/ 23 h 60"/>
                <a:gd name="T16" fmla="*/ 11 w 61"/>
                <a:gd name="T17" fmla="*/ 24 h 60"/>
                <a:gd name="T18" fmla="*/ 10 w 61"/>
                <a:gd name="T19" fmla="*/ 26 h 60"/>
                <a:gd name="T20" fmla="*/ 9 w 61"/>
                <a:gd name="T21" fmla="*/ 30 h 60"/>
                <a:gd name="T22" fmla="*/ 6 w 61"/>
                <a:gd name="T23" fmla="*/ 30 h 60"/>
                <a:gd name="T24" fmla="*/ 4 w 61"/>
                <a:gd name="T25" fmla="*/ 34 h 60"/>
                <a:gd name="T26" fmla="*/ 4 w 61"/>
                <a:gd name="T27" fmla="*/ 38 h 60"/>
                <a:gd name="T28" fmla="*/ 2 w 61"/>
                <a:gd name="T29" fmla="*/ 41 h 60"/>
                <a:gd name="T30" fmla="*/ 0 w 61"/>
                <a:gd name="T31" fmla="*/ 43 h 60"/>
                <a:gd name="T32" fmla="*/ 0 w 61"/>
                <a:gd name="T33" fmla="*/ 46 h 60"/>
                <a:gd name="T34" fmla="*/ 3 w 61"/>
                <a:gd name="T35" fmla="*/ 51 h 60"/>
                <a:gd name="T36" fmla="*/ 6 w 61"/>
                <a:gd name="T37" fmla="*/ 54 h 60"/>
                <a:gd name="T38" fmla="*/ 8 w 61"/>
                <a:gd name="T39" fmla="*/ 54 h 60"/>
                <a:gd name="T40" fmla="*/ 8 w 61"/>
                <a:gd name="T41" fmla="*/ 55 h 60"/>
                <a:gd name="T42" fmla="*/ 10 w 61"/>
                <a:gd name="T43" fmla="*/ 55 h 60"/>
                <a:gd name="T44" fmla="*/ 10 w 61"/>
                <a:gd name="T45" fmla="*/ 57 h 60"/>
                <a:gd name="T46" fmla="*/ 15 w 61"/>
                <a:gd name="T47" fmla="*/ 60 h 60"/>
                <a:gd name="T48" fmla="*/ 18 w 61"/>
                <a:gd name="T49" fmla="*/ 59 h 60"/>
                <a:gd name="T50" fmla="*/ 19 w 61"/>
                <a:gd name="T51" fmla="*/ 57 h 60"/>
                <a:gd name="T52" fmla="*/ 21 w 61"/>
                <a:gd name="T53" fmla="*/ 59 h 60"/>
                <a:gd name="T54" fmla="*/ 25 w 61"/>
                <a:gd name="T55" fmla="*/ 57 h 60"/>
                <a:gd name="T56" fmla="*/ 26 w 61"/>
                <a:gd name="T57" fmla="*/ 55 h 60"/>
                <a:gd name="T58" fmla="*/ 30 w 61"/>
                <a:gd name="T59" fmla="*/ 53 h 60"/>
                <a:gd name="T60" fmla="*/ 33 w 61"/>
                <a:gd name="T61" fmla="*/ 51 h 60"/>
                <a:gd name="T62" fmla="*/ 33 w 61"/>
                <a:gd name="T63" fmla="*/ 48 h 60"/>
                <a:gd name="T64" fmla="*/ 38 w 61"/>
                <a:gd name="T65" fmla="*/ 32 h 60"/>
                <a:gd name="T66" fmla="*/ 40 w 61"/>
                <a:gd name="T67" fmla="*/ 33 h 60"/>
                <a:gd name="T68" fmla="*/ 41 w 61"/>
                <a:gd name="T69" fmla="*/ 35 h 60"/>
                <a:gd name="T70" fmla="*/ 44 w 61"/>
                <a:gd name="T71" fmla="*/ 32 h 60"/>
                <a:gd name="T72" fmla="*/ 46 w 61"/>
                <a:gd name="T73" fmla="*/ 27 h 60"/>
                <a:gd name="T74" fmla="*/ 49 w 61"/>
                <a:gd name="T75" fmla="*/ 25 h 60"/>
                <a:gd name="T76" fmla="*/ 51 w 61"/>
                <a:gd name="T77" fmla="*/ 23 h 60"/>
                <a:gd name="T78" fmla="*/ 52 w 61"/>
                <a:gd name="T79" fmla="*/ 20 h 60"/>
                <a:gd name="T80" fmla="*/ 52 w 61"/>
                <a:gd name="T81" fmla="*/ 19 h 60"/>
                <a:gd name="T82" fmla="*/ 52 w 61"/>
                <a:gd name="T83" fmla="*/ 15 h 60"/>
                <a:gd name="T84" fmla="*/ 59 w 61"/>
                <a:gd name="T85" fmla="*/ 19 h 60"/>
                <a:gd name="T86" fmla="*/ 60 w 61"/>
                <a:gd name="T87" fmla="*/ 19 h 60"/>
                <a:gd name="T88" fmla="*/ 59 w 61"/>
                <a:gd name="T89" fmla="*/ 13 h 60"/>
                <a:gd name="T90" fmla="*/ 58 w 61"/>
                <a:gd name="T91" fmla="*/ 11 h 60"/>
                <a:gd name="T92" fmla="*/ 56 w 61"/>
                <a:gd name="T93" fmla="*/ 11 h 60"/>
                <a:gd name="T94" fmla="*/ 51 w 61"/>
                <a:gd name="T95" fmla="*/ 12 h 60"/>
                <a:gd name="T96" fmla="*/ 49 w 61"/>
                <a:gd name="T97" fmla="*/ 14 h 60"/>
                <a:gd name="T98" fmla="*/ 46 w 61"/>
                <a:gd name="T99" fmla="*/ 13 h 60"/>
                <a:gd name="T100" fmla="*/ 45 w 61"/>
                <a:gd name="T101" fmla="*/ 15 h 60"/>
                <a:gd name="T102" fmla="*/ 42 w 61"/>
                <a:gd name="T103" fmla="*/ 17 h 60"/>
                <a:gd name="T104" fmla="*/ 39 w 61"/>
                <a:gd name="T105" fmla="*/ 20 h 60"/>
                <a:gd name="T106" fmla="*/ 36 w 61"/>
                <a:gd name="T107" fmla="*/ 13 h 60"/>
                <a:gd name="T108" fmla="*/ 21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36"/>
            <p:cNvSpPr>
              <a:spLocks/>
            </p:cNvSpPr>
            <p:nvPr/>
          </p:nvSpPr>
          <p:spPr bwMode="auto">
            <a:xfrm>
              <a:off x="3432" y="2306"/>
              <a:ext cx="344" cy="302"/>
            </a:xfrm>
            <a:custGeom>
              <a:avLst/>
              <a:gdLst>
                <a:gd name="T0" fmla="*/ 0 w 67"/>
                <a:gd name="T1" fmla="*/ 3 h 62"/>
                <a:gd name="T2" fmla="*/ 60 w 67"/>
                <a:gd name="T3" fmla="*/ 0 h 62"/>
                <a:gd name="T4" fmla="*/ 60 w 67"/>
                <a:gd name="T5" fmla="*/ 1 h 62"/>
                <a:gd name="T6" fmla="*/ 61 w 67"/>
                <a:gd name="T7" fmla="*/ 2 h 62"/>
                <a:gd name="T8" fmla="*/ 62 w 67"/>
                <a:gd name="T9" fmla="*/ 3 h 62"/>
                <a:gd name="T10" fmla="*/ 61 w 67"/>
                <a:gd name="T11" fmla="*/ 5 h 62"/>
                <a:gd name="T12" fmla="*/ 60 w 67"/>
                <a:gd name="T13" fmla="*/ 6 h 62"/>
                <a:gd name="T14" fmla="*/ 58 w 67"/>
                <a:gd name="T15" fmla="*/ 8 h 62"/>
                <a:gd name="T16" fmla="*/ 58 w 67"/>
                <a:gd name="T17" fmla="*/ 9 h 62"/>
                <a:gd name="T18" fmla="*/ 67 w 67"/>
                <a:gd name="T19" fmla="*/ 9 h 62"/>
                <a:gd name="T20" fmla="*/ 67 w 67"/>
                <a:gd name="T21" fmla="*/ 9 h 62"/>
                <a:gd name="T22" fmla="*/ 67 w 67"/>
                <a:gd name="T23" fmla="*/ 10 h 62"/>
                <a:gd name="T24" fmla="*/ 66 w 67"/>
                <a:gd name="T25" fmla="*/ 12 h 62"/>
                <a:gd name="T26" fmla="*/ 65 w 67"/>
                <a:gd name="T27" fmla="*/ 13 h 62"/>
                <a:gd name="T28" fmla="*/ 64 w 67"/>
                <a:gd name="T29" fmla="*/ 17 h 62"/>
                <a:gd name="T30" fmla="*/ 62 w 67"/>
                <a:gd name="T31" fmla="*/ 19 h 62"/>
                <a:gd name="T32" fmla="*/ 62 w 67"/>
                <a:gd name="T33" fmla="*/ 22 h 62"/>
                <a:gd name="T34" fmla="*/ 62 w 67"/>
                <a:gd name="T35" fmla="*/ 25 h 62"/>
                <a:gd name="T36" fmla="*/ 62 w 67"/>
                <a:gd name="T37" fmla="*/ 25 h 62"/>
                <a:gd name="T38" fmla="*/ 60 w 67"/>
                <a:gd name="T39" fmla="*/ 26 h 62"/>
                <a:gd name="T40" fmla="*/ 60 w 67"/>
                <a:gd name="T41" fmla="*/ 27 h 62"/>
                <a:gd name="T42" fmla="*/ 57 w 67"/>
                <a:gd name="T43" fmla="*/ 29 h 62"/>
                <a:gd name="T44" fmla="*/ 57 w 67"/>
                <a:gd name="T45" fmla="*/ 32 h 62"/>
                <a:gd name="T46" fmla="*/ 57 w 67"/>
                <a:gd name="T47" fmla="*/ 35 h 62"/>
                <a:gd name="T48" fmla="*/ 56 w 67"/>
                <a:gd name="T49" fmla="*/ 36 h 62"/>
                <a:gd name="T50" fmla="*/ 54 w 67"/>
                <a:gd name="T51" fmla="*/ 38 h 62"/>
                <a:gd name="T52" fmla="*/ 52 w 67"/>
                <a:gd name="T53" fmla="*/ 40 h 62"/>
                <a:gd name="T54" fmla="*/ 51 w 67"/>
                <a:gd name="T55" fmla="*/ 41 h 62"/>
                <a:gd name="T56" fmla="*/ 51 w 67"/>
                <a:gd name="T57" fmla="*/ 43 h 62"/>
                <a:gd name="T58" fmla="*/ 50 w 67"/>
                <a:gd name="T59" fmla="*/ 45 h 62"/>
                <a:gd name="T60" fmla="*/ 50 w 67"/>
                <a:gd name="T61" fmla="*/ 46 h 62"/>
                <a:gd name="T62" fmla="*/ 49 w 67"/>
                <a:gd name="T63" fmla="*/ 49 h 62"/>
                <a:gd name="T64" fmla="*/ 48 w 67"/>
                <a:gd name="T65" fmla="*/ 51 h 62"/>
                <a:gd name="T66" fmla="*/ 49 w 67"/>
                <a:gd name="T67" fmla="*/ 54 h 62"/>
                <a:gd name="T68" fmla="*/ 50 w 67"/>
                <a:gd name="T69" fmla="*/ 55 h 62"/>
                <a:gd name="T70" fmla="*/ 50 w 67"/>
                <a:gd name="T71" fmla="*/ 57 h 62"/>
                <a:gd name="T72" fmla="*/ 50 w 67"/>
                <a:gd name="T73" fmla="*/ 57 h 62"/>
                <a:gd name="T74" fmla="*/ 50 w 67"/>
                <a:gd name="T75" fmla="*/ 58 h 62"/>
                <a:gd name="T76" fmla="*/ 50 w 67"/>
                <a:gd name="T77" fmla="*/ 58 h 62"/>
                <a:gd name="T78" fmla="*/ 49 w 67"/>
                <a:gd name="T79" fmla="*/ 60 h 62"/>
                <a:gd name="T80" fmla="*/ 50 w 67"/>
                <a:gd name="T81" fmla="*/ 61 h 62"/>
                <a:gd name="T82" fmla="*/ 8 w 67"/>
                <a:gd name="T83" fmla="*/ 62 h 62"/>
                <a:gd name="T84" fmla="*/ 8 w 67"/>
                <a:gd name="T85" fmla="*/ 53 h 62"/>
                <a:gd name="T86" fmla="*/ 6 w 67"/>
                <a:gd name="T87" fmla="*/ 52 h 62"/>
                <a:gd name="T88" fmla="*/ 4 w 67"/>
                <a:gd name="T89" fmla="*/ 53 h 62"/>
                <a:gd name="T90" fmla="*/ 4 w 67"/>
                <a:gd name="T91" fmla="*/ 53 h 62"/>
                <a:gd name="T92" fmla="*/ 2 w 67"/>
                <a:gd name="T93" fmla="*/ 51 h 62"/>
                <a:gd name="T94" fmla="*/ 2 w 67"/>
                <a:gd name="T95" fmla="*/ 22 h 62"/>
                <a:gd name="T96" fmla="*/ 0 w 67"/>
                <a:gd name="T97" fmla="*/ 3 h 62"/>
                <a:gd name="T98" fmla="*/ 0 w 67"/>
                <a:gd name="T99" fmla="*/ 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37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61 w 108"/>
                <a:gd name="T1" fmla="*/ 179 h 184"/>
                <a:gd name="T2" fmla="*/ 61 w 108"/>
                <a:gd name="T3" fmla="*/ 177 h 184"/>
                <a:gd name="T4" fmla="*/ 60 w 108"/>
                <a:gd name="T5" fmla="*/ 175 h 184"/>
                <a:gd name="T6" fmla="*/ 57 w 108"/>
                <a:gd name="T7" fmla="*/ 163 h 184"/>
                <a:gd name="T8" fmla="*/ 50 w 108"/>
                <a:gd name="T9" fmla="*/ 156 h 184"/>
                <a:gd name="T10" fmla="*/ 48 w 108"/>
                <a:gd name="T11" fmla="*/ 153 h 184"/>
                <a:gd name="T12" fmla="*/ 46 w 108"/>
                <a:gd name="T13" fmla="*/ 150 h 184"/>
                <a:gd name="T14" fmla="*/ 39 w 108"/>
                <a:gd name="T15" fmla="*/ 147 h 184"/>
                <a:gd name="T16" fmla="*/ 33 w 108"/>
                <a:gd name="T17" fmla="*/ 141 h 184"/>
                <a:gd name="T18" fmla="*/ 22 w 108"/>
                <a:gd name="T19" fmla="*/ 136 h 184"/>
                <a:gd name="T20" fmla="*/ 22 w 108"/>
                <a:gd name="T21" fmla="*/ 132 h 184"/>
                <a:gd name="T22" fmla="*/ 23 w 108"/>
                <a:gd name="T23" fmla="*/ 127 h 184"/>
                <a:gd name="T24" fmla="*/ 21 w 108"/>
                <a:gd name="T25" fmla="*/ 122 h 184"/>
                <a:gd name="T26" fmla="*/ 22 w 108"/>
                <a:gd name="T27" fmla="*/ 120 h 184"/>
                <a:gd name="T28" fmla="*/ 16 w 108"/>
                <a:gd name="T29" fmla="*/ 109 h 184"/>
                <a:gd name="T30" fmla="*/ 12 w 108"/>
                <a:gd name="T31" fmla="*/ 102 h 184"/>
                <a:gd name="T32" fmla="*/ 14 w 108"/>
                <a:gd name="T33" fmla="*/ 96 h 184"/>
                <a:gd name="T34" fmla="*/ 14 w 108"/>
                <a:gd name="T35" fmla="*/ 91 h 184"/>
                <a:gd name="T36" fmla="*/ 9 w 108"/>
                <a:gd name="T37" fmla="*/ 86 h 184"/>
                <a:gd name="T38" fmla="*/ 9 w 108"/>
                <a:gd name="T39" fmla="*/ 78 h 184"/>
                <a:gd name="T40" fmla="*/ 11 w 108"/>
                <a:gd name="T41" fmla="*/ 75 h 184"/>
                <a:gd name="T42" fmla="*/ 12 w 108"/>
                <a:gd name="T43" fmla="*/ 79 h 184"/>
                <a:gd name="T44" fmla="*/ 15 w 108"/>
                <a:gd name="T45" fmla="*/ 78 h 184"/>
                <a:gd name="T46" fmla="*/ 14 w 108"/>
                <a:gd name="T47" fmla="*/ 71 h 184"/>
                <a:gd name="T48" fmla="*/ 12 w 108"/>
                <a:gd name="T49" fmla="*/ 73 h 184"/>
                <a:gd name="T50" fmla="*/ 7 w 108"/>
                <a:gd name="T51" fmla="*/ 70 h 184"/>
                <a:gd name="T52" fmla="*/ 6 w 108"/>
                <a:gd name="T53" fmla="*/ 61 h 184"/>
                <a:gd name="T54" fmla="*/ 1 w 108"/>
                <a:gd name="T55" fmla="*/ 51 h 184"/>
                <a:gd name="T56" fmla="*/ 1 w 108"/>
                <a:gd name="T57" fmla="*/ 46 h 184"/>
                <a:gd name="T58" fmla="*/ 4 w 108"/>
                <a:gd name="T59" fmla="*/ 40 h 184"/>
                <a:gd name="T60" fmla="*/ 2 w 108"/>
                <a:gd name="T61" fmla="*/ 32 h 184"/>
                <a:gd name="T62" fmla="*/ 0 w 108"/>
                <a:gd name="T63" fmla="*/ 28 h 184"/>
                <a:gd name="T64" fmla="*/ 0 w 108"/>
                <a:gd name="T65" fmla="*/ 24 h 184"/>
                <a:gd name="T66" fmla="*/ 6 w 108"/>
                <a:gd name="T67" fmla="*/ 15 h 184"/>
                <a:gd name="T68" fmla="*/ 9 w 108"/>
                <a:gd name="T69" fmla="*/ 10 h 184"/>
                <a:gd name="T70" fmla="*/ 9 w 108"/>
                <a:gd name="T71" fmla="*/ 1 h 184"/>
                <a:gd name="T72" fmla="*/ 48 w 108"/>
                <a:gd name="T73" fmla="*/ 64 h 184"/>
                <a:gd name="T74" fmla="*/ 104 w 108"/>
                <a:gd name="T75" fmla="*/ 149 h 184"/>
                <a:gd name="T76" fmla="*/ 105 w 108"/>
                <a:gd name="T77" fmla="*/ 153 h 184"/>
                <a:gd name="T78" fmla="*/ 106 w 108"/>
                <a:gd name="T79" fmla="*/ 157 h 184"/>
                <a:gd name="T80" fmla="*/ 107 w 108"/>
                <a:gd name="T81" fmla="*/ 160 h 184"/>
                <a:gd name="T82" fmla="*/ 103 w 108"/>
                <a:gd name="T83" fmla="*/ 162 h 184"/>
                <a:gd name="T84" fmla="*/ 98 w 108"/>
                <a:gd name="T85" fmla="*/ 172 h 184"/>
                <a:gd name="T86" fmla="*/ 97 w 108"/>
                <a:gd name="T87" fmla="*/ 174 h 184"/>
                <a:gd name="T88" fmla="*/ 96 w 108"/>
                <a:gd name="T89" fmla="*/ 178 h 184"/>
                <a:gd name="T90" fmla="*/ 98 w 108"/>
                <a:gd name="T91" fmla="*/ 181 h 184"/>
                <a:gd name="T92" fmla="*/ 96 w 108"/>
                <a:gd name="T93" fmla="*/ 18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38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88 w 94"/>
                <a:gd name="T1" fmla="*/ 78 h 78"/>
                <a:gd name="T2" fmla="*/ 91 w 94"/>
                <a:gd name="T3" fmla="*/ 44 h 78"/>
                <a:gd name="T4" fmla="*/ 94 w 94"/>
                <a:gd name="T5" fmla="*/ 10 h 78"/>
                <a:gd name="T6" fmla="*/ 10 w 94"/>
                <a:gd name="T7" fmla="*/ 0 h 78"/>
                <a:gd name="T8" fmla="*/ 9 w 94"/>
                <a:gd name="T9" fmla="*/ 8 h 78"/>
                <a:gd name="T10" fmla="*/ 3 w 94"/>
                <a:gd name="T11" fmla="*/ 50 h 78"/>
                <a:gd name="T12" fmla="*/ 2 w 94"/>
                <a:gd name="T13" fmla="*/ 50 h 78"/>
                <a:gd name="T14" fmla="*/ 0 w 94"/>
                <a:gd name="T15" fmla="*/ 67 h 78"/>
                <a:gd name="T16" fmla="*/ 25 w 94"/>
                <a:gd name="T17" fmla="*/ 71 h 78"/>
                <a:gd name="T18" fmla="*/ 88 w 94"/>
                <a:gd name="T19" fmla="*/ 78 h 78"/>
                <a:gd name="T20" fmla="*/ 88 w 94"/>
                <a:gd name="T21" fmla="*/ 78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39"/>
            <p:cNvSpPr>
              <a:spLocks/>
            </p:cNvSpPr>
            <p:nvPr/>
          </p:nvSpPr>
          <p:spPr bwMode="auto">
            <a:xfrm>
              <a:off x="2434" y="1892"/>
              <a:ext cx="507" cy="375"/>
            </a:xfrm>
            <a:custGeom>
              <a:avLst/>
              <a:gdLst>
                <a:gd name="T0" fmla="*/ 0 w 99"/>
                <a:gd name="T1" fmla="*/ 67 h 77"/>
                <a:gd name="T2" fmla="*/ 10 w 99"/>
                <a:gd name="T3" fmla="*/ 0 h 77"/>
                <a:gd name="T4" fmla="*/ 73 w 99"/>
                <a:gd name="T5" fmla="*/ 7 h 77"/>
                <a:gd name="T6" fmla="*/ 99 w 99"/>
                <a:gd name="T7" fmla="*/ 9 h 77"/>
                <a:gd name="T8" fmla="*/ 98 w 99"/>
                <a:gd name="T9" fmla="*/ 26 h 77"/>
                <a:gd name="T10" fmla="*/ 95 w 99"/>
                <a:gd name="T11" fmla="*/ 77 h 77"/>
                <a:gd name="T12" fmla="*/ 82 w 99"/>
                <a:gd name="T13" fmla="*/ 76 h 77"/>
                <a:gd name="T14" fmla="*/ 0 w 99"/>
                <a:gd name="T15" fmla="*/ 67 h 77"/>
                <a:gd name="T16" fmla="*/ 0 w 99"/>
                <a:gd name="T17" fmla="*/ 6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40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13 w 95"/>
                <a:gd name="T1" fmla="*/ 0 h 98"/>
                <a:gd name="T2" fmla="*/ 0 w 95"/>
                <a:gd name="T3" fmla="*/ 96 h 98"/>
                <a:gd name="T4" fmla="*/ 0 w 95"/>
                <a:gd name="T5" fmla="*/ 96 h 98"/>
                <a:gd name="T6" fmla="*/ 12 w 95"/>
                <a:gd name="T7" fmla="*/ 98 h 98"/>
                <a:gd name="T8" fmla="*/ 13 w 95"/>
                <a:gd name="T9" fmla="*/ 90 h 98"/>
                <a:gd name="T10" fmla="*/ 37 w 95"/>
                <a:gd name="T11" fmla="*/ 93 h 98"/>
                <a:gd name="T12" fmla="*/ 37 w 95"/>
                <a:gd name="T13" fmla="*/ 93 h 98"/>
                <a:gd name="T14" fmla="*/ 36 w 95"/>
                <a:gd name="T15" fmla="*/ 92 h 98"/>
                <a:gd name="T16" fmla="*/ 37 w 95"/>
                <a:gd name="T17" fmla="*/ 91 h 98"/>
                <a:gd name="T18" fmla="*/ 36 w 95"/>
                <a:gd name="T19" fmla="*/ 90 h 98"/>
                <a:gd name="T20" fmla="*/ 36 w 95"/>
                <a:gd name="T21" fmla="*/ 90 h 98"/>
                <a:gd name="T22" fmla="*/ 36 w 95"/>
                <a:gd name="T23" fmla="*/ 90 h 98"/>
                <a:gd name="T24" fmla="*/ 87 w 95"/>
                <a:gd name="T25" fmla="*/ 94 h 98"/>
                <a:gd name="T26" fmla="*/ 93 w 95"/>
                <a:gd name="T27" fmla="*/ 18 h 98"/>
                <a:gd name="T28" fmla="*/ 94 w 95"/>
                <a:gd name="T29" fmla="*/ 18 h 98"/>
                <a:gd name="T30" fmla="*/ 95 w 95"/>
                <a:gd name="T31" fmla="*/ 9 h 98"/>
                <a:gd name="T32" fmla="*/ 13 w 95"/>
                <a:gd name="T33" fmla="*/ 0 h 98"/>
                <a:gd name="T34" fmla="*/ 13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41"/>
            <p:cNvSpPr>
              <a:spLocks/>
            </p:cNvSpPr>
            <p:nvPr/>
          </p:nvSpPr>
          <p:spPr bwMode="auto">
            <a:xfrm>
              <a:off x="2552" y="2306"/>
              <a:ext cx="968" cy="898"/>
            </a:xfrm>
            <a:custGeom>
              <a:avLst/>
              <a:gdLst>
                <a:gd name="T0" fmla="*/ 171 w 189"/>
                <a:gd name="T1" fmla="*/ 50 h 184"/>
                <a:gd name="T2" fmla="*/ 159 w 189"/>
                <a:gd name="T3" fmla="*/ 47 h 184"/>
                <a:gd name="T4" fmla="*/ 151 w 189"/>
                <a:gd name="T5" fmla="*/ 49 h 184"/>
                <a:gd name="T6" fmla="*/ 145 w 189"/>
                <a:gd name="T7" fmla="*/ 49 h 184"/>
                <a:gd name="T8" fmla="*/ 143 w 189"/>
                <a:gd name="T9" fmla="*/ 49 h 184"/>
                <a:gd name="T10" fmla="*/ 140 w 189"/>
                <a:gd name="T11" fmla="*/ 47 h 184"/>
                <a:gd name="T12" fmla="*/ 137 w 189"/>
                <a:gd name="T13" fmla="*/ 51 h 184"/>
                <a:gd name="T14" fmla="*/ 135 w 189"/>
                <a:gd name="T15" fmla="*/ 48 h 184"/>
                <a:gd name="T16" fmla="*/ 129 w 189"/>
                <a:gd name="T17" fmla="*/ 47 h 184"/>
                <a:gd name="T18" fmla="*/ 125 w 189"/>
                <a:gd name="T19" fmla="*/ 46 h 184"/>
                <a:gd name="T20" fmla="*/ 119 w 189"/>
                <a:gd name="T21" fmla="*/ 44 h 184"/>
                <a:gd name="T22" fmla="*/ 115 w 189"/>
                <a:gd name="T23" fmla="*/ 43 h 184"/>
                <a:gd name="T24" fmla="*/ 109 w 189"/>
                <a:gd name="T25" fmla="*/ 41 h 184"/>
                <a:gd name="T26" fmla="*/ 106 w 189"/>
                <a:gd name="T27" fmla="*/ 38 h 184"/>
                <a:gd name="T28" fmla="*/ 100 w 189"/>
                <a:gd name="T29" fmla="*/ 36 h 184"/>
                <a:gd name="T30" fmla="*/ 58 w 189"/>
                <a:gd name="T31" fmla="*/ 0 h 184"/>
                <a:gd name="T32" fmla="*/ 0 w 189"/>
                <a:gd name="T33" fmla="*/ 72 h 184"/>
                <a:gd name="T34" fmla="*/ 1 w 189"/>
                <a:gd name="T35" fmla="*/ 75 h 184"/>
                <a:gd name="T36" fmla="*/ 5 w 189"/>
                <a:gd name="T37" fmla="*/ 81 h 184"/>
                <a:gd name="T38" fmla="*/ 23 w 189"/>
                <a:gd name="T39" fmla="*/ 99 h 184"/>
                <a:gd name="T40" fmla="*/ 25 w 189"/>
                <a:gd name="T41" fmla="*/ 104 h 184"/>
                <a:gd name="T42" fmla="*/ 38 w 189"/>
                <a:gd name="T43" fmla="*/ 123 h 184"/>
                <a:gd name="T44" fmla="*/ 49 w 189"/>
                <a:gd name="T45" fmla="*/ 125 h 184"/>
                <a:gd name="T46" fmla="*/ 56 w 189"/>
                <a:gd name="T47" fmla="*/ 114 h 184"/>
                <a:gd name="T48" fmla="*/ 60 w 189"/>
                <a:gd name="T49" fmla="*/ 113 h 184"/>
                <a:gd name="T50" fmla="*/ 67 w 189"/>
                <a:gd name="T51" fmla="*/ 115 h 184"/>
                <a:gd name="T52" fmla="*/ 75 w 189"/>
                <a:gd name="T53" fmla="*/ 119 h 184"/>
                <a:gd name="T54" fmla="*/ 77 w 189"/>
                <a:gd name="T55" fmla="*/ 121 h 184"/>
                <a:gd name="T56" fmla="*/ 83 w 189"/>
                <a:gd name="T57" fmla="*/ 129 h 184"/>
                <a:gd name="T58" fmla="*/ 94 w 189"/>
                <a:gd name="T59" fmla="*/ 149 h 184"/>
                <a:gd name="T60" fmla="*/ 100 w 189"/>
                <a:gd name="T61" fmla="*/ 155 h 184"/>
                <a:gd name="T62" fmla="*/ 102 w 189"/>
                <a:gd name="T63" fmla="*/ 165 h 184"/>
                <a:gd name="T64" fmla="*/ 111 w 189"/>
                <a:gd name="T65" fmla="*/ 176 h 184"/>
                <a:gd name="T66" fmla="*/ 126 w 189"/>
                <a:gd name="T67" fmla="*/ 181 h 184"/>
                <a:gd name="T68" fmla="*/ 135 w 189"/>
                <a:gd name="T69" fmla="*/ 182 h 184"/>
                <a:gd name="T70" fmla="*/ 134 w 189"/>
                <a:gd name="T71" fmla="*/ 180 h 184"/>
                <a:gd name="T72" fmla="*/ 131 w 189"/>
                <a:gd name="T73" fmla="*/ 162 h 184"/>
                <a:gd name="T74" fmla="*/ 130 w 189"/>
                <a:gd name="T75" fmla="*/ 160 h 184"/>
                <a:gd name="T76" fmla="*/ 133 w 189"/>
                <a:gd name="T77" fmla="*/ 153 h 184"/>
                <a:gd name="T78" fmla="*/ 134 w 189"/>
                <a:gd name="T79" fmla="*/ 151 h 184"/>
                <a:gd name="T80" fmla="*/ 137 w 189"/>
                <a:gd name="T81" fmla="*/ 145 h 184"/>
                <a:gd name="T82" fmla="*/ 139 w 189"/>
                <a:gd name="T83" fmla="*/ 145 h 184"/>
                <a:gd name="T84" fmla="*/ 141 w 189"/>
                <a:gd name="T85" fmla="*/ 142 h 184"/>
                <a:gd name="T86" fmla="*/ 143 w 189"/>
                <a:gd name="T87" fmla="*/ 142 h 184"/>
                <a:gd name="T88" fmla="*/ 147 w 189"/>
                <a:gd name="T89" fmla="*/ 140 h 184"/>
                <a:gd name="T90" fmla="*/ 149 w 189"/>
                <a:gd name="T91" fmla="*/ 136 h 184"/>
                <a:gd name="T92" fmla="*/ 150 w 189"/>
                <a:gd name="T93" fmla="*/ 138 h 184"/>
                <a:gd name="T94" fmla="*/ 165 w 189"/>
                <a:gd name="T95" fmla="*/ 130 h 184"/>
                <a:gd name="T96" fmla="*/ 168 w 189"/>
                <a:gd name="T97" fmla="*/ 121 h 184"/>
                <a:gd name="T98" fmla="*/ 171 w 189"/>
                <a:gd name="T99" fmla="*/ 120 h 184"/>
                <a:gd name="T100" fmla="*/ 181 w 189"/>
                <a:gd name="T101" fmla="*/ 119 h 184"/>
                <a:gd name="T102" fmla="*/ 184 w 189"/>
                <a:gd name="T103" fmla="*/ 117 h 184"/>
                <a:gd name="T104" fmla="*/ 185 w 189"/>
                <a:gd name="T105" fmla="*/ 114 h 184"/>
                <a:gd name="T106" fmla="*/ 186 w 189"/>
                <a:gd name="T107" fmla="*/ 106 h 184"/>
                <a:gd name="T108" fmla="*/ 188 w 189"/>
                <a:gd name="T109" fmla="*/ 101 h 184"/>
                <a:gd name="T110" fmla="*/ 187 w 189"/>
                <a:gd name="T111" fmla="*/ 91 h 184"/>
                <a:gd name="T112" fmla="*/ 185 w 189"/>
                <a:gd name="T113" fmla="*/ 88 h 184"/>
                <a:gd name="T114" fmla="*/ 184 w 189"/>
                <a:gd name="T115" fmla="*/ 82 h 184"/>
                <a:gd name="T116" fmla="*/ 180 w 189"/>
                <a:gd name="T117" fmla="*/ 53 h 184"/>
                <a:gd name="T118" fmla="*/ 174 w 189"/>
                <a:gd name="T119" fmla="*/ 5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42"/>
            <p:cNvSpPr>
              <a:spLocks/>
            </p:cNvSpPr>
            <p:nvPr/>
          </p:nvSpPr>
          <p:spPr bwMode="auto">
            <a:xfrm>
              <a:off x="4371" y="1453"/>
              <a:ext cx="522" cy="380"/>
            </a:xfrm>
            <a:custGeom>
              <a:avLst/>
              <a:gdLst>
                <a:gd name="T0" fmla="*/ 78 w 102"/>
                <a:gd name="T1" fmla="*/ 70 h 78"/>
                <a:gd name="T2" fmla="*/ 76 w 102"/>
                <a:gd name="T3" fmla="*/ 73 h 78"/>
                <a:gd name="T4" fmla="*/ 75 w 102"/>
                <a:gd name="T5" fmla="*/ 75 h 78"/>
                <a:gd name="T6" fmla="*/ 75 w 102"/>
                <a:gd name="T7" fmla="*/ 78 h 78"/>
                <a:gd name="T8" fmla="*/ 77 w 102"/>
                <a:gd name="T9" fmla="*/ 76 h 78"/>
                <a:gd name="T10" fmla="*/ 81 w 102"/>
                <a:gd name="T11" fmla="*/ 75 h 78"/>
                <a:gd name="T12" fmla="*/ 87 w 102"/>
                <a:gd name="T13" fmla="*/ 73 h 78"/>
                <a:gd name="T14" fmla="*/ 96 w 102"/>
                <a:gd name="T15" fmla="*/ 66 h 78"/>
                <a:gd name="T16" fmla="*/ 99 w 102"/>
                <a:gd name="T17" fmla="*/ 64 h 78"/>
                <a:gd name="T18" fmla="*/ 102 w 102"/>
                <a:gd name="T19" fmla="*/ 61 h 78"/>
                <a:gd name="T20" fmla="*/ 100 w 102"/>
                <a:gd name="T21" fmla="*/ 62 h 78"/>
                <a:gd name="T22" fmla="*/ 97 w 102"/>
                <a:gd name="T23" fmla="*/ 64 h 78"/>
                <a:gd name="T24" fmla="*/ 94 w 102"/>
                <a:gd name="T25" fmla="*/ 65 h 78"/>
                <a:gd name="T26" fmla="*/ 97 w 102"/>
                <a:gd name="T27" fmla="*/ 61 h 78"/>
                <a:gd name="T28" fmla="*/ 95 w 102"/>
                <a:gd name="T29" fmla="*/ 62 h 78"/>
                <a:gd name="T30" fmla="*/ 86 w 102"/>
                <a:gd name="T31" fmla="*/ 67 h 78"/>
                <a:gd name="T32" fmla="*/ 80 w 102"/>
                <a:gd name="T33" fmla="*/ 72 h 78"/>
                <a:gd name="T34" fmla="*/ 79 w 102"/>
                <a:gd name="T35" fmla="*/ 68 h 78"/>
                <a:gd name="T36" fmla="*/ 81 w 102"/>
                <a:gd name="T37" fmla="*/ 64 h 78"/>
                <a:gd name="T38" fmla="*/ 79 w 102"/>
                <a:gd name="T39" fmla="*/ 49 h 78"/>
                <a:gd name="T40" fmla="*/ 77 w 102"/>
                <a:gd name="T41" fmla="*/ 34 h 78"/>
                <a:gd name="T42" fmla="*/ 75 w 102"/>
                <a:gd name="T43" fmla="*/ 25 h 78"/>
                <a:gd name="T44" fmla="*/ 74 w 102"/>
                <a:gd name="T45" fmla="*/ 24 h 78"/>
                <a:gd name="T46" fmla="*/ 73 w 102"/>
                <a:gd name="T47" fmla="*/ 21 h 78"/>
                <a:gd name="T48" fmla="*/ 72 w 102"/>
                <a:gd name="T49" fmla="*/ 12 h 78"/>
                <a:gd name="T50" fmla="*/ 69 w 102"/>
                <a:gd name="T51" fmla="*/ 3 h 78"/>
                <a:gd name="T52" fmla="*/ 68 w 102"/>
                <a:gd name="T53" fmla="*/ 0 h 78"/>
                <a:gd name="T54" fmla="*/ 51 w 102"/>
                <a:gd name="T55" fmla="*/ 4 h 78"/>
                <a:gd name="T56" fmla="*/ 42 w 102"/>
                <a:gd name="T57" fmla="*/ 14 h 78"/>
                <a:gd name="T58" fmla="*/ 41 w 102"/>
                <a:gd name="T59" fmla="*/ 18 h 78"/>
                <a:gd name="T60" fmla="*/ 36 w 102"/>
                <a:gd name="T61" fmla="*/ 23 h 78"/>
                <a:gd name="T62" fmla="*/ 38 w 102"/>
                <a:gd name="T63" fmla="*/ 25 h 78"/>
                <a:gd name="T64" fmla="*/ 38 w 102"/>
                <a:gd name="T65" fmla="*/ 27 h 78"/>
                <a:gd name="T66" fmla="*/ 39 w 102"/>
                <a:gd name="T67" fmla="*/ 32 h 78"/>
                <a:gd name="T68" fmla="*/ 30 w 102"/>
                <a:gd name="T69" fmla="*/ 39 h 78"/>
                <a:gd name="T70" fmla="*/ 19 w 102"/>
                <a:gd name="T71" fmla="*/ 39 h 78"/>
                <a:gd name="T72" fmla="*/ 9 w 102"/>
                <a:gd name="T73" fmla="*/ 42 h 78"/>
                <a:gd name="T74" fmla="*/ 6 w 102"/>
                <a:gd name="T75" fmla="*/ 46 h 78"/>
                <a:gd name="T76" fmla="*/ 9 w 102"/>
                <a:gd name="T77" fmla="*/ 52 h 78"/>
                <a:gd name="T78" fmla="*/ 2 w 102"/>
                <a:gd name="T79" fmla="*/ 60 h 78"/>
                <a:gd name="T80" fmla="*/ 56 w 102"/>
                <a:gd name="T81" fmla="*/ 55 h 78"/>
                <a:gd name="T82" fmla="*/ 57 w 102"/>
                <a:gd name="T83" fmla="*/ 57 h 78"/>
                <a:gd name="T84" fmla="*/ 59 w 102"/>
                <a:gd name="T85" fmla="*/ 58 h 78"/>
                <a:gd name="T86" fmla="*/ 62 w 102"/>
                <a:gd name="T87" fmla="*/ 63 h 78"/>
                <a:gd name="T88" fmla="*/ 66 w 102"/>
                <a:gd name="T89" fmla="*/ 6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43"/>
            <p:cNvSpPr>
              <a:spLocks/>
            </p:cNvSpPr>
            <p:nvPr/>
          </p:nvSpPr>
          <p:spPr bwMode="auto">
            <a:xfrm>
              <a:off x="4719" y="1428"/>
              <a:ext cx="118" cy="205"/>
            </a:xfrm>
            <a:custGeom>
              <a:avLst/>
              <a:gdLst>
                <a:gd name="T0" fmla="*/ 0 w 23"/>
                <a:gd name="T1" fmla="*/ 5 h 42"/>
                <a:gd name="T2" fmla="*/ 1 w 23"/>
                <a:gd name="T3" fmla="*/ 7 h 42"/>
                <a:gd name="T4" fmla="*/ 0 w 23"/>
                <a:gd name="T5" fmla="*/ 8 h 42"/>
                <a:gd name="T6" fmla="*/ 1 w 23"/>
                <a:gd name="T7" fmla="*/ 8 h 42"/>
                <a:gd name="T8" fmla="*/ 1 w 23"/>
                <a:gd name="T9" fmla="*/ 9 h 42"/>
                <a:gd name="T10" fmla="*/ 3 w 23"/>
                <a:gd name="T11" fmla="*/ 14 h 42"/>
                <a:gd name="T12" fmla="*/ 4 w 23"/>
                <a:gd name="T13" fmla="*/ 17 h 42"/>
                <a:gd name="T14" fmla="*/ 3 w 23"/>
                <a:gd name="T15" fmla="*/ 19 h 42"/>
                <a:gd name="T16" fmla="*/ 3 w 23"/>
                <a:gd name="T17" fmla="*/ 21 h 42"/>
                <a:gd name="T18" fmla="*/ 5 w 23"/>
                <a:gd name="T19" fmla="*/ 26 h 42"/>
                <a:gd name="T20" fmla="*/ 5 w 23"/>
                <a:gd name="T21" fmla="*/ 28 h 42"/>
                <a:gd name="T22" fmla="*/ 5 w 23"/>
                <a:gd name="T23" fmla="*/ 29 h 42"/>
                <a:gd name="T24" fmla="*/ 6 w 23"/>
                <a:gd name="T25" fmla="*/ 29 h 42"/>
                <a:gd name="T26" fmla="*/ 5 w 23"/>
                <a:gd name="T27" fmla="*/ 28 h 42"/>
                <a:gd name="T28" fmla="*/ 6 w 23"/>
                <a:gd name="T29" fmla="*/ 28 h 42"/>
                <a:gd name="T30" fmla="*/ 7 w 23"/>
                <a:gd name="T31" fmla="*/ 30 h 42"/>
                <a:gd name="T32" fmla="*/ 8 w 23"/>
                <a:gd name="T33" fmla="*/ 34 h 42"/>
                <a:gd name="T34" fmla="*/ 8 w 23"/>
                <a:gd name="T35" fmla="*/ 37 h 42"/>
                <a:gd name="T36" fmla="*/ 9 w 23"/>
                <a:gd name="T37" fmla="*/ 39 h 42"/>
                <a:gd name="T38" fmla="*/ 10 w 23"/>
                <a:gd name="T39" fmla="*/ 42 h 42"/>
                <a:gd name="T40" fmla="*/ 20 w 23"/>
                <a:gd name="T41" fmla="*/ 40 h 42"/>
                <a:gd name="T42" fmla="*/ 19 w 23"/>
                <a:gd name="T43" fmla="*/ 39 h 42"/>
                <a:gd name="T44" fmla="*/ 18 w 23"/>
                <a:gd name="T45" fmla="*/ 38 h 42"/>
                <a:gd name="T46" fmla="*/ 18 w 23"/>
                <a:gd name="T47" fmla="*/ 37 h 42"/>
                <a:gd name="T48" fmla="*/ 19 w 23"/>
                <a:gd name="T49" fmla="*/ 36 h 42"/>
                <a:gd name="T50" fmla="*/ 18 w 23"/>
                <a:gd name="T51" fmla="*/ 34 h 42"/>
                <a:gd name="T52" fmla="*/ 18 w 23"/>
                <a:gd name="T53" fmla="*/ 27 h 42"/>
                <a:gd name="T54" fmla="*/ 18 w 23"/>
                <a:gd name="T55" fmla="*/ 25 h 42"/>
                <a:gd name="T56" fmla="*/ 19 w 23"/>
                <a:gd name="T57" fmla="*/ 21 h 42"/>
                <a:gd name="T58" fmla="*/ 19 w 23"/>
                <a:gd name="T59" fmla="*/ 19 h 42"/>
                <a:gd name="T60" fmla="*/ 19 w 23"/>
                <a:gd name="T61" fmla="*/ 17 h 42"/>
                <a:gd name="T62" fmla="*/ 19 w 23"/>
                <a:gd name="T63" fmla="*/ 15 h 42"/>
                <a:gd name="T64" fmla="*/ 19 w 23"/>
                <a:gd name="T65" fmla="*/ 14 h 42"/>
                <a:gd name="T66" fmla="*/ 19 w 23"/>
                <a:gd name="T67" fmla="*/ 13 h 42"/>
                <a:gd name="T68" fmla="*/ 22 w 23"/>
                <a:gd name="T69" fmla="*/ 11 h 42"/>
                <a:gd name="T70" fmla="*/ 23 w 23"/>
                <a:gd name="T71" fmla="*/ 7 h 42"/>
                <a:gd name="T72" fmla="*/ 22 w 23"/>
                <a:gd name="T73" fmla="*/ 5 h 42"/>
                <a:gd name="T74" fmla="*/ 22 w 23"/>
                <a:gd name="T75" fmla="*/ 3 h 42"/>
                <a:gd name="T76" fmla="*/ 22 w 23"/>
                <a:gd name="T77" fmla="*/ 3 h 42"/>
                <a:gd name="T78" fmla="*/ 22 w 23"/>
                <a:gd name="T79" fmla="*/ 2 h 42"/>
                <a:gd name="T80" fmla="*/ 21 w 23"/>
                <a:gd name="T81" fmla="*/ 0 h 42"/>
                <a:gd name="T82" fmla="*/ 0 w 23"/>
                <a:gd name="T83" fmla="*/ 5 h 42"/>
                <a:gd name="T84" fmla="*/ 0 w 23"/>
                <a:gd name="T85" fmla="*/ 5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66 w 76"/>
                <a:gd name="T1" fmla="*/ 94 h 94"/>
                <a:gd name="T2" fmla="*/ 76 w 76"/>
                <a:gd name="T3" fmla="*/ 27 h 94"/>
                <a:gd name="T4" fmla="*/ 51 w 76"/>
                <a:gd name="T5" fmla="*/ 23 h 94"/>
                <a:gd name="T6" fmla="*/ 53 w 76"/>
                <a:gd name="T7" fmla="*/ 6 h 94"/>
                <a:gd name="T8" fmla="*/ 16 w 76"/>
                <a:gd name="T9" fmla="*/ 0 h 94"/>
                <a:gd name="T10" fmla="*/ 0 w 76"/>
                <a:gd name="T11" fmla="*/ 84 h 94"/>
                <a:gd name="T12" fmla="*/ 0 w 76"/>
                <a:gd name="T13" fmla="*/ 84 h 94"/>
                <a:gd name="T14" fmla="*/ 66 w 76"/>
                <a:gd name="T15" fmla="*/ 94 h 94"/>
                <a:gd name="T16" fmla="*/ 66 w 76"/>
                <a:gd name="T17" fmla="*/ 9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 w 90"/>
                <a:gd name="T1" fmla="*/ 40 h 66"/>
                <a:gd name="T2" fmla="*/ 0 w 90"/>
                <a:gd name="T3" fmla="*/ 40 h 66"/>
                <a:gd name="T4" fmla="*/ 1 w 90"/>
                <a:gd name="T5" fmla="*/ 37 h 66"/>
                <a:gd name="T6" fmla="*/ 1 w 90"/>
                <a:gd name="T7" fmla="*/ 35 h 66"/>
                <a:gd name="T8" fmla="*/ 1 w 90"/>
                <a:gd name="T9" fmla="*/ 35 h 66"/>
                <a:gd name="T10" fmla="*/ 2 w 90"/>
                <a:gd name="T11" fmla="*/ 36 h 66"/>
                <a:gd name="T12" fmla="*/ 1 w 90"/>
                <a:gd name="T13" fmla="*/ 37 h 66"/>
                <a:gd name="T14" fmla="*/ 3 w 90"/>
                <a:gd name="T15" fmla="*/ 36 h 66"/>
                <a:gd name="T16" fmla="*/ 3 w 90"/>
                <a:gd name="T17" fmla="*/ 35 h 66"/>
                <a:gd name="T18" fmla="*/ 3 w 90"/>
                <a:gd name="T19" fmla="*/ 33 h 66"/>
                <a:gd name="T20" fmla="*/ 2 w 90"/>
                <a:gd name="T21" fmla="*/ 30 h 66"/>
                <a:gd name="T22" fmla="*/ 3 w 90"/>
                <a:gd name="T23" fmla="*/ 30 h 66"/>
                <a:gd name="T24" fmla="*/ 5 w 90"/>
                <a:gd name="T25" fmla="*/ 29 h 66"/>
                <a:gd name="T26" fmla="*/ 4 w 90"/>
                <a:gd name="T27" fmla="*/ 28 h 66"/>
                <a:gd name="T28" fmla="*/ 3 w 90"/>
                <a:gd name="T29" fmla="*/ 29 h 66"/>
                <a:gd name="T30" fmla="*/ 3 w 90"/>
                <a:gd name="T31" fmla="*/ 25 h 66"/>
                <a:gd name="T32" fmla="*/ 3 w 90"/>
                <a:gd name="T33" fmla="*/ 22 h 66"/>
                <a:gd name="T34" fmla="*/ 3 w 90"/>
                <a:gd name="T35" fmla="*/ 17 h 66"/>
                <a:gd name="T36" fmla="*/ 2 w 90"/>
                <a:gd name="T37" fmla="*/ 11 h 66"/>
                <a:gd name="T38" fmla="*/ 2 w 90"/>
                <a:gd name="T39" fmla="*/ 6 h 66"/>
                <a:gd name="T40" fmla="*/ 11 w 90"/>
                <a:gd name="T41" fmla="*/ 9 h 66"/>
                <a:gd name="T42" fmla="*/ 19 w 90"/>
                <a:gd name="T43" fmla="*/ 13 h 66"/>
                <a:gd name="T44" fmla="*/ 23 w 90"/>
                <a:gd name="T45" fmla="*/ 14 h 66"/>
                <a:gd name="T46" fmla="*/ 24 w 90"/>
                <a:gd name="T47" fmla="*/ 15 h 66"/>
                <a:gd name="T48" fmla="*/ 24 w 90"/>
                <a:gd name="T49" fmla="*/ 20 h 66"/>
                <a:gd name="T50" fmla="*/ 22 w 90"/>
                <a:gd name="T51" fmla="*/ 23 h 66"/>
                <a:gd name="T52" fmla="*/ 22 w 90"/>
                <a:gd name="T53" fmla="*/ 25 h 66"/>
                <a:gd name="T54" fmla="*/ 22 w 90"/>
                <a:gd name="T55" fmla="*/ 27 h 66"/>
                <a:gd name="T56" fmla="*/ 23 w 90"/>
                <a:gd name="T57" fmla="*/ 28 h 66"/>
                <a:gd name="T58" fmla="*/ 25 w 90"/>
                <a:gd name="T59" fmla="*/ 24 h 66"/>
                <a:gd name="T60" fmla="*/ 27 w 90"/>
                <a:gd name="T61" fmla="*/ 21 h 66"/>
                <a:gd name="T62" fmla="*/ 29 w 90"/>
                <a:gd name="T63" fmla="*/ 18 h 66"/>
                <a:gd name="T64" fmla="*/ 26 w 90"/>
                <a:gd name="T65" fmla="*/ 10 h 66"/>
                <a:gd name="T66" fmla="*/ 27 w 90"/>
                <a:gd name="T67" fmla="*/ 9 h 66"/>
                <a:gd name="T68" fmla="*/ 29 w 90"/>
                <a:gd name="T69" fmla="*/ 7 h 66"/>
                <a:gd name="T70" fmla="*/ 27 w 90"/>
                <a:gd name="T71" fmla="*/ 5 h 66"/>
                <a:gd name="T72" fmla="*/ 27 w 90"/>
                <a:gd name="T73" fmla="*/ 0 h 66"/>
                <a:gd name="T74" fmla="*/ 62 w 90"/>
                <a:gd name="T75" fmla="*/ 9 h 66"/>
                <a:gd name="T76" fmla="*/ 90 w 90"/>
                <a:gd name="T77" fmla="*/ 16 h 66"/>
                <a:gd name="T78" fmla="*/ 80 w 90"/>
                <a:gd name="T79" fmla="*/ 59 h 66"/>
                <a:gd name="T80" fmla="*/ 80 w 90"/>
                <a:gd name="T81" fmla="*/ 60 h 66"/>
                <a:gd name="T82" fmla="*/ 80 w 90"/>
                <a:gd name="T83" fmla="*/ 61 h 66"/>
                <a:gd name="T84" fmla="*/ 81 w 90"/>
                <a:gd name="T85" fmla="*/ 63 h 66"/>
                <a:gd name="T86" fmla="*/ 80 w 90"/>
                <a:gd name="T87" fmla="*/ 64 h 66"/>
                <a:gd name="T88" fmla="*/ 80 w 90"/>
                <a:gd name="T89" fmla="*/ 66 h 66"/>
                <a:gd name="T90" fmla="*/ 55 w 90"/>
                <a:gd name="T91" fmla="*/ 61 h 66"/>
                <a:gd name="T92" fmla="*/ 52 w 90"/>
                <a:gd name="T93" fmla="*/ 61 h 66"/>
                <a:gd name="T94" fmla="*/ 50 w 90"/>
                <a:gd name="T95" fmla="*/ 60 h 66"/>
                <a:gd name="T96" fmla="*/ 47 w 90"/>
                <a:gd name="T97" fmla="*/ 61 h 66"/>
                <a:gd name="T98" fmla="*/ 44 w 90"/>
                <a:gd name="T99" fmla="*/ 60 h 66"/>
                <a:gd name="T100" fmla="*/ 41 w 90"/>
                <a:gd name="T101" fmla="*/ 61 h 66"/>
                <a:gd name="T102" fmla="*/ 37 w 90"/>
                <a:gd name="T103" fmla="*/ 60 h 66"/>
                <a:gd name="T104" fmla="*/ 30 w 90"/>
                <a:gd name="T105" fmla="*/ 60 h 66"/>
                <a:gd name="T106" fmla="*/ 24 w 90"/>
                <a:gd name="T107" fmla="*/ 58 h 66"/>
                <a:gd name="T108" fmla="*/ 19 w 90"/>
                <a:gd name="T109" fmla="*/ 58 h 66"/>
                <a:gd name="T110" fmla="*/ 12 w 90"/>
                <a:gd name="T111" fmla="*/ 56 h 66"/>
                <a:gd name="T112" fmla="*/ 11 w 90"/>
                <a:gd name="T113" fmla="*/ 50 h 66"/>
                <a:gd name="T114" fmla="*/ 11 w 90"/>
                <a:gd name="T115" fmla="*/ 47 h 66"/>
                <a:gd name="T116" fmla="*/ 7 w 90"/>
                <a:gd name="T117" fmla="*/ 44 h 66"/>
                <a:gd name="T118" fmla="*/ 6 w 90"/>
                <a:gd name="T119" fmla="*/ 43 h 66"/>
                <a:gd name="T120" fmla="*/ 3 w 90"/>
                <a:gd name="T121" fmla="*/ 42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67 h 90"/>
                <a:gd name="T2" fmla="*/ 0 w 108"/>
                <a:gd name="T3" fmla="*/ 62 h 90"/>
                <a:gd name="T4" fmla="*/ 1 w 108"/>
                <a:gd name="T5" fmla="*/ 57 h 90"/>
                <a:gd name="T6" fmla="*/ 2 w 108"/>
                <a:gd name="T7" fmla="*/ 51 h 90"/>
                <a:gd name="T8" fmla="*/ 3 w 108"/>
                <a:gd name="T9" fmla="*/ 49 h 90"/>
                <a:gd name="T10" fmla="*/ 5 w 108"/>
                <a:gd name="T11" fmla="*/ 47 h 90"/>
                <a:gd name="T12" fmla="*/ 5 w 108"/>
                <a:gd name="T13" fmla="*/ 45 h 90"/>
                <a:gd name="T14" fmla="*/ 10 w 108"/>
                <a:gd name="T15" fmla="*/ 37 h 90"/>
                <a:gd name="T16" fmla="*/ 16 w 108"/>
                <a:gd name="T17" fmla="*/ 23 h 90"/>
                <a:gd name="T18" fmla="*/ 20 w 108"/>
                <a:gd name="T19" fmla="*/ 13 h 90"/>
                <a:gd name="T20" fmla="*/ 24 w 108"/>
                <a:gd name="T21" fmla="*/ 3 h 90"/>
                <a:gd name="T22" fmla="*/ 24 w 108"/>
                <a:gd name="T23" fmla="*/ 0 h 90"/>
                <a:gd name="T24" fmla="*/ 27 w 108"/>
                <a:gd name="T25" fmla="*/ 0 h 90"/>
                <a:gd name="T26" fmla="*/ 30 w 108"/>
                <a:gd name="T27" fmla="*/ 1 h 90"/>
                <a:gd name="T28" fmla="*/ 31 w 108"/>
                <a:gd name="T29" fmla="*/ 2 h 90"/>
                <a:gd name="T30" fmla="*/ 35 w 108"/>
                <a:gd name="T31" fmla="*/ 5 h 90"/>
                <a:gd name="T32" fmla="*/ 35 w 108"/>
                <a:gd name="T33" fmla="*/ 8 h 90"/>
                <a:gd name="T34" fmla="*/ 36 w 108"/>
                <a:gd name="T35" fmla="*/ 14 h 90"/>
                <a:gd name="T36" fmla="*/ 43 w 108"/>
                <a:gd name="T37" fmla="*/ 16 h 90"/>
                <a:gd name="T38" fmla="*/ 48 w 108"/>
                <a:gd name="T39" fmla="*/ 16 h 90"/>
                <a:gd name="T40" fmla="*/ 54 w 108"/>
                <a:gd name="T41" fmla="*/ 18 h 90"/>
                <a:gd name="T42" fmla="*/ 61 w 108"/>
                <a:gd name="T43" fmla="*/ 18 h 90"/>
                <a:gd name="T44" fmla="*/ 65 w 108"/>
                <a:gd name="T45" fmla="*/ 19 h 90"/>
                <a:gd name="T46" fmla="*/ 68 w 108"/>
                <a:gd name="T47" fmla="*/ 18 h 90"/>
                <a:gd name="T48" fmla="*/ 71 w 108"/>
                <a:gd name="T49" fmla="*/ 19 h 90"/>
                <a:gd name="T50" fmla="*/ 74 w 108"/>
                <a:gd name="T51" fmla="*/ 18 h 90"/>
                <a:gd name="T52" fmla="*/ 76 w 108"/>
                <a:gd name="T53" fmla="*/ 19 h 90"/>
                <a:gd name="T54" fmla="*/ 79 w 108"/>
                <a:gd name="T55" fmla="*/ 19 h 90"/>
                <a:gd name="T56" fmla="*/ 104 w 108"/>
                <a:gd name="T57" fmla="*/ 24 h 90"/>
                <a:gd name="T58" fmla="*/ 105 w 108"/>
                <a:gd name="T59" fmla="*/ 27 h 90"/>
                <a:gd name="T60" fmla="*/ 108 w 108"/>
                <a:gd name="T61" fmla="*/ 28 h 90"/>
                <a:gd name="T62" fmla="*/ 102 w 108"/>
                <a:gd name="T63" fmla="*/ 40 h 90"/>
                <a:gd name="T64" fmla="*/ 101 w 108"/>
                <a:gd name="T65" fmla="*/ 42 h 90"/>
                <a:gd name="T66" fmla="*/ 98 w 108"/>
                <a:gd name="T67" fmla="*/ 44 h 90"/>
                <a:gd name="T68" fmla="*/ 94 w 108"/>
                <a:gd name="T69" fmla="*/ 51 h 90"/>
                <a:gd name="T70" fmla="*/ 97 w 108"/>
                <a:gd name="T71" fmla="*/ 53 h 90"/>
                <a:gd name="T72" fmla="*/ 97 w 108"/>
                <a:gd name="T73" fmla="*/ 55 h 90"/>
                <a:gd name="T74" fmla="*/ 96 w 108"/>
                <a:gd name="T75" fmla="*/ 56 h 90"/>
                <a:gd name="T76" fmla="*/ 95 w 108"/>
                <a:gd name="T77" fmla="*/ 60 h 90"/>
                <a:gd name="T78" fmla="*/ 52 w 108"/>
                <a:gd name="T79" fmla="*/ 81 h 90"/>
                <a:gd name="T80" fmla="*/ 1 w 108"/>
                <a:gd name="T81" fmla="*/ 68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7 w 81"/>
                <a:gd name="T1" fmla="*/ 86 h 130"/>
                <a:gd name="T2" fmla="*/ 8 w 81"/>
                <a:gd name="T3" fmla="*/ 82 h 130"/>
                <a:gd name="T4" fmla="*/ 9 w 81"/>
                <a:gd name="T5" fmla="*/ 81 h 130"/>
                <a:gd name="T6" fmla="*/ 9 w 81"/>
                <a:gd name="T7" fmla="*/ 79 h 130"/>
                <a:gd name="T8" fmla="*/ 6 w 81"/>
                <a:gd name="T9" fmla="*/ 77 h 130"/>
                <a:gd name="T10" fmla="*/ 10 w 81"/>
                <a:gd name="T11" fmla="*/ 70 h 130"/>
                <a:gd name="T12" fmla="*/ 13 w 81"/>
                <a:gd name="T13" fmla="*/ 68 h 130"/>
                <a:gd name="T14" fmla="*/ 14 w 81"/>
                <a:gd name="T15" fmla="*/ 66 h 130"/>
                <a:gd name="T16" fmla="*/ 20 w 81"/>
                <a:gd name="T17" fmla="*/ 54 h 130"/>
                <a:gd name="T18" fmla="*/ 17 w 81"/>
                <a:gd name="T19" fmla="*/ 53 h 130"/>
                <a:gd name="T20" fmla="*/ 16 w 81"/>
                <a:gd name="T21" fmla="*/ 50 h 130"/>
                <a:gd name="T22" fmla="*/ 16 w 81"/>
                <a:gd name="T23" fmla="*/ 47 h 130"/>
                <a:gd name="T24" fmla="*/ 16 w 81"/>
                <a:gd name="T25" fmla="*/ 45 h 130"/>
                <a:gd name="T26" fmla="*/ 16 w 81"/>
                <a:gd name="T27" fmla="*/ 43 h 130"/>
                <a:gd name="T28" fmla="*/ 26 w 81"/>
                <a:gd name="T29" fmla="*/ 0 h 130"/>
                <a:gd name="T30" fmla="*/ 34 w 81"/>
                <a:gd name="T31" fmla="*/ 19 h 130"/>
                <a:gd name="T32" fmla="*/ 36 w 81"/>
                <a:gd name="T33" fmla="*/ 26 h 130"/>
                <a:gd name="T34" fmla="*/ 35 w 81"/>
                <a:gd name="T35" fmla="*/ 29 h 130"/>
                <a:gd name="T36" fmla="*/ 37 w 81"/>
                <a:gd name="T37" fmla="*/ 31 h 130"/>
                <a:gd name="T38" fmla="*/ 42 w 81"/>
                <a:gd name="T39" fmla="*/ 39 h 130"/>
                <a:gd name="T40" fmla="*/ 43 w 81"/>
                <a:gd name="T41" fmla="*/ 43 h 130"/>
                <a:gd name="T42" fmla="*/ 45 w 81"/>
                <a:gd name="T43" fmla="*/ 45 h 130"/>
                <a:gd name="T44" fmla="*/ 49 w 81"/>
                <a:gd name="T45" fmla="*/ 46 h 130"/>
                <a:gd name="T46" fmla="*/ 46 w 81"/>
                <a:gd name="T47" fmla="*/ 52 h 130"/>
                <a:gd name="T48" fmla="*/ 45 w 81"/>
                <a:gd name="T49" fmla="*/ 56 h 130"/>
                <a:gd name="T50" fmla="*/ 45 w 81"/>
                <a:gd name="T51" fmla="*/ 57 h 130"/>
                <a:gd name="T52" fmla="*/ 43 w 81"/>
                <a:gd name="T53" fmla="*/ 60 h 130"/>
                <a:gd name="T54" fmla="*/ 43 w 81"/>
                <a:gd name="T55" fmla="*/ 62 h 130"/>
                <a:gd name="T56" fmla="*/ 46 w 81"/>
                <a:gd name="T57" fmla="*/ 65 h 130"/>
                <a:gd name="T58" fmla="*/ 50 w 81"/>
                <a:gd name="T59" fmla="*/ 61 h 130"/>
                <a:gd name="T60" fmla="*/ 51 w 81"/>
                <a:gd name="T61" fmla="*/ 63 h 130"/>
                <a:gd name="T62" fmla="*/ 52 w 81"/>
                <a:gd name="T63" fmla="*/ 64 h 130"/>
                <a:gd name="T64" fmla="*/ 52 w 81"/>
                <a:gd name="T65" fmla="*/ 69 h 130"/>
                <a:gd name="T66" fmla="*/ 54 w 81"/>
                <a:gd name="T67" fmla="*/ 74 h 130"/>
                <a:gd name="T68" fmla="*/ 53 w 81"/>
                <a:gd name="T69" fmla="*/ 76 h 130"/>
                <a:gd name="T70" fmla="*/ 56 w 81"/>
                <a:gd name="T71" fmla="*/ 78 h 130"/>
                <a:gd name="T72" fmla="*/ 57 w 81"/>
                <a:gd name="T73" fmla="*/ 81 h 130"/>
                <a:gd name="T74" fmla="*/ 57 w 81"/>
                <a:gd name="T75" fmla="*/ 84 h 130"/>
                <a:gd name="T76" fmla="*/ 59 w 81"/>
                <a:gd name="T77" fmla="*/ 87 h 130"/>
                <a:gd name="T78" fmla="*/ 61 w 81"/>
                <a:gd name="T79" fmla="*/ 84 h 130"/>
                <a:gd name="T80" fmla="*/ 65 w 81"/>
                <a:gd name="T81" fmla="*/ 86 h 130"/>
                <a:gd name="T82" fmla="*/ 67 w 81"/>
                <a:gd name="T83" fmla="*/ 84 h 130"/>
                <a:gd name="T84" fmla="*/ 71 w 81"/>
                <a:gd name="T85" fmla="*/ 85 h 130"/>
                <a:gd name="T86" fmla="*/ 73 w 81"/>
                <a:gd name="T87" fmla="*/ 86 h 130"/>
                <a:gd name="T88" fmla="*/ 76 w 81"/>
                <a:gd name="T89" fmla="*/ 84 h 130"/>
                <a:gd name="T90" fmla="*/ 79 w 81"/>
                <a:gd name="T91" fmla="*/ 85 h 130"/>
                <a:gd name="T92" fmla="*/ 81 w 81"/>
                <a:gd name="T93" fmla="*/ 88 h 130"/>
                <a:gd name="T94" fmla="*/ 74 w 81"/>
                <a:gd name="T95" fmla="*/ 130 h 130"/>
                <a:gd name="T96" fmla="*/ 0 w 81"/>
                <a:gd name="T97" fmla="*/ 11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48 w 138"/>
                <a:gd name="T1" fmla="*/ 77 h 87"/>
                <a:gd name="T2" fmla="*/ 45 w 138"/>
                <a:gd name="T3" fmla="*/ 84 h 87"/>
                <a:gd name="T4" fmla="*/ 43 w 138"/>
                <a:gd name="T5" fmla="*/ 80 h 87"/>
                <a:gd name="T6" fmla="*/ 42 w 138"/>
                <a:gd name="T7" fmla="*/ 83 h 87"/>
                <a:gd name="T8" fmla="*/ 38 w 138"/>
                <a:gd name="T9" fmla="*/ 83 h 87"/>
                <a:gd name="T10" fmla="*/ 33 w 138"/>
                <a:gd name="T11" fmla="*/ 82 h 87"/>
                <a:gd name="T12" fmla="*/ 32 w 138"/>
                <a:gd name="T13" fmla="*/ 82 h 87"/>
                <a:gd name="T14" fmla="*/ 29 w 138"/>
                <a:gd name="T15" fmla="*/ 82 h 87"/>
                <a:gd name="T16" fmla="*/ 26 w 138"/>
                <a:gd name="T17" fmla="*/ 82 h 87"/>
                <a:gd name="T18" fmla="*/ 24 w 138"/>
                <a:gd name="T19" fmla="*/ 83 h 87"/>
                <a:gd name="T20" fmla="*/ 23 w 138"/>
                <a:gd name="T21" fmla="*/ 80 h 87"/>
                <a:gd name="T22" fmla="*/ 23 w 138"/>
                <a:gd name="T23" fmla="*/ 77 h 87"/>
                <a:gd name="T24" fmla="*/ 20 w 138"/>
                <a:gd name="T25" fmla="*/ 75 h 87"/>
                <a:gd name="T26" fmla="*/ 20 w 138"/>
                <a:gd name="T27" fmla="*/ 72 h 87"/>
                <a:gd name="T28" fmla="*/ 18 w 138"/>
                <a:gd name="T29" fmla="*/ 69 h 87"/>
                <a:gd name="T30" fmla="*/ 18 w 138"/>
                <a:gd name="T31" fmla="*/ 63 h 87"/>
                <a:gd name="T32" fmla="*/ 17 w 138"/>
                <a:gd name="T33" fmla="*/ 60 h 87"/>
                <a:gd name="T34" fmla="*/ 16 w 138"/>
                <a:gd name="T35" fmla="*/ 59 h 87"/>
                <a:gd name="T36" fmla="*/ 15 w 138"/>
                <a:gd name="T37" fmla="*/ 59 h 87"/>
                <a:gd name="T38" fmla="*/ 11 w 138"/>
                <a:gd name="T39" fmla="*/ 62 h 87"/>
                <a:gd name="T40" fmla="*/ 9 w 138"/>
                <a:gd name="T41" fmla="*/ 58 h 87"/>
                <a:gd name="T42" fmla="*/ 9 w 138"/>
                <a:gd name="T43" fmla="*/ 56 h 87"/>
                <a:gd name="T44" fmla="*/ 11 w 138"/>
                <a:gd name="T45" fmla="*/ 53 h 87"/>
                <a:gd name="T46" fmla="*/ 11 w 138"/>
                <a:gd name="T47" fmla="*/ 50 h 87"/>
                <a:gd name="T48" fmla="*/ 12 w 138"/>
                <a:gd name="T49" fmla="*/ 48 h 87"/>
                <a:gd name="T50" fmla="*/ 14 w 138"/>
                <a:gd name="T51" fmla="*/ 42 h 87"/>
                <a:gd name="T52" fmla="*/ 11 w 138"/>
                <a:gd name="T53" fmla="*/ 40 h 87"/>
                <a:gd name="T54" fmla="*/ 8 w 138"/>
                <a:gd name="T55" fmla="*/ 38 h 87"/>
                <a:gd name="T56" fmla="*/ 6 w 138"/>
                <a:gd name="T57" fmla="*/ 31 h 87"/>
                <a:gd name="T58" fmla="*/ 2 w 138"/>
                <a:gd name="T59" fmla="*/ 27 h 87"/>
                <a:gd name="T60" fmla="*/ 2 w 138"/>
                <a:gd name="T61" fmla="*/ 25 h 87"/>
                <a:gd name="T62" fmla="*/ 2 w 138"/>
                <a:gd name="T63" fmla="*/ 20 h 87"/>
                <a:gd name="T64" fmla="*/ 3 w 138"/>
                <a:gd name="T65" fmla="*/ 0 h 87"/>
                <a:gd name="T66" fmla="*/ 49 w 138"/>
                <a:gd name="T67" fmla="*/ 8 h 87"/>
                <a:gd name="T68" fmla="*/ 138 w 138"/>
                <a:gd name="T69" fmla="*/ 19 h 87"/>
                <a:gd name="T70" fmla="*/ 132 w 138"/>
                <a:gd name="T71" fmla="*/ 8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13 w 86"/>
                <a:gd name="T1" fmla="*/ 0 h 133"/>
                <a:gd name="T2" fmla="*/ 0 w 86"/>
                <a:gd name="T3" fmla="*/ 51 h 133"/>
                <a:gd name="T4" fmla="*/ 56 w 86"/>
                <a:gd name="T5" fmla="*/ 133 h 133"/>
                <a:gd name="T6" fmla="*/ 56 w 86"/>
                <a:gd name="T7" fmla="*/ 132 h 133"/>
                <a:gd name="T8" fmla="*/ 56 w 86"/>
                <a:gd name="T9" fmla="*/ 131 h 133"/>
                <a:gd name="T10" fmla="*/ 57 w 86"/>
                <a:gd name="T11" fmla="*/ 127 h 133"/>
                <a:gd name="T12" fmla="*/ 57 w 86"/>
                <a:gd name="T13" fmla="*/ 126 h 133"/>
                <a:gd name="T14" fmla="*/ 57 w 86"/>
                <a:gd name="T15" fmla="*/ 118 h 133"/>
                <a:gd name="T16" fmla="*/ 57 w 86"/>
                <a:gd name="T17" fmla="*/ 115 h 133"/>
                <a:gd name="T18" fmla="*/ 57 w 86"/>
                <a:gd name="T19" fmla="*/ 114 h 133"/>
                <a:gd name="T20" fmla="*/ 60 w 86"/>
                <a:gd name="T21" fmla="*/ 114 h 133"/>
                <a:gd name="T22" fmla="*/ 62 w 86"/>
                <a:gd name="T23" fmla="*/ 114 h 133"/>
                <a:gd name="T24" fmla="*/ 63 w 86"/>
                <a:gd name="T25" fmla="*/ 115 h 133"/>
                <a:gd name="T26" fmla="*/ 63 w 86"/>
                <a:gd name="T27" fmla="*/ 116 h 133"/>
                <a:gd name="T28" fmla="*/ 64 w 86"/>
                <a:gd name="T29" fmla="*/ 117 h 133"/>
                <a:gd name="T30" fmla="*/ 66 w 86"/>
                <a:gd name="T31" fmla="*/ 117 h 133"/>
                <a:gd name="T32" fmla="*/ 68 w 86"/>
                <a:gd name="T33" fmla="*/ 110 h 133"/>
                <a:gd name="T34" fmla="*/ 70 w 86"/>
                <a:gd name="T35" fmla="*/ 101 h 133"/>
                <a:gd name="T36" fmla="*/ 86 w 86"/>
                <a:gd name="T37" fmla="*/ 17 h 133"/>
                <a:gd name="T38" fmla="*/ 49 w 86"/>
                <a:gd name="T39" fmla="*/ 9 h 133"/>
                <a:gd name="T40" fmla="*/ 13 w 86"/>
                <a:gd name="T41" fmla="*/ 0 h 133"/>
                <a:gd name="T42" fmla="*/ 13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78 w 91"/>
                <a:gd name="T1" fmla="*/ 106 h 106"/>
                <a:gd name="T2" fmla="*/ 91 w 91"/>
                <a:gd name="T3" fmla="*/ 10 h 106"/>
                <a:gd name="T4" fmla="*/ 25 w 91"/>
                <a:gd name="T5" fmla="*/ 0 h 106"/>
                <a:gd name="T6" fmla="*/ 25 w 91"/>
                <a:gd name="T7" fmla="*/ 0 h 106"/>
                <a:gd name="T8" fmla="*/ 23 w 91"/>
                <a:gd name="T9" fmla="*/ 9 h 106"/>
                <a:gd name="T10" fmla="*/ 21 w 91"/>
                <a:gd name="T11" fmla="*/ 16 h 106"/>
                <a:gd name="T12" fmla="*/ 19 w 91"/>
                <a:gd name="T13" fmla="*/ 16 h 106"/>
                <a:gd name="T14" fmla="*/ 18 w 91"/>
                <a:gd name="T15" fmla="*/ 15 h 106"/>
                <a:gd name="T16" fmla="*/ 18 w 91"/>
                <a:gd name="T17" fmla="*/ 14 h 106"/>
                <a:gd name="T18" fmla="*/ 17 w 91"/>
                <a:gd name="T19" fmla="*/ 13 h 106"/>
                <a:gd name="T20" fmla="*/ 15 w 91"/>
                <a:gd name="T21" fmla="*/ 13 h 106"/>
                <a:gd name="T22" fmla="*/ 12 w 91"/>
                <a:gd name="T23" fmla="*/ 13 h 106"/>
                <a:gd name="T24" fmla="*/ 12 w 91"/>
                <a:gd name="T25" fmla="*/ 14 h 106"/>
                <a:gd name="T26" fmla="*/ 12 w 91"/>
                <a:gd name="T27" fmla="*/ 17 h 106"/>
                <a:gd name="T28" fmla="*/ 12 w 91"/>
                <a:gd name="T29" fmla="*/ 25 h 106"/>
                <a:gd name="T30" fmla="*/ 12 w 91"/>
                <a:gd name="T31" fmla="*/ 26 h 106"/>
                <a:gd name="T32" fmla="*/ 11 w 91"/>
                <a:gd name="T33" fmla="*/ 30 h 106"/>
                <a:gd name="T34" fmla="*/ 11 w 91"/>
                <a:gd name="T35" fmla="*/ 31 h 106"/>
                <a:gd name="T36" fmla="*/ 11 w 91"/>
                <a:gd name="T37" fmla="*/ 32 h 106"/>
                <a:gd name="T38" fmla="*/ 11 w 91"/>
                <a:gd name="T39" fmla="*/ 34 h 106"/>
                <a:gd name="T40" fmla="*/ 11 w 91"/>
                <a:gd name="T41" fmla="*/ 35 h 106"/>
                <a:gd name="T42" fmla="*/ 11 w 91"/>
                <a:gd name="T43" fmla="*/ 36 h 106"/>
                <a:gd name="T44" fmla="*/ 12 w 91"/>
                <a:gd name="T45" fmla="*/ 38 h 106"/>
                <a:gd name="T46" fmla="*/ 12 w 91"/>
                <a:gd name="T47" fmla="*/ 39 h 106"/>
                <a:gd name="T48" fmla="*/ 12 w 91"/>
                <a:gd name="T49" fmla="*/ 41 h 106"/>
                <a:gd name="T50" fmla="*/ 13 w 91"/>
                <a:gd name="T51" fmla="*/ 43 h 106"/>
                <a:gd name="T52" fmla="*/ 13 w 91"/>
                <a:gd name="T53" fmla="*/ 43 h 106"/>
                <a:gd name="T54" fmla="*/ 14 w 91"/>
                <a:gd name="T55" fmla="*/ 44 h 106"/>
                <a:gd name="T56" fmla="*/ 15 w 91"/>
                <a:gd name="T57" fmla="*/ 46 h 106"/>
                <a:gd name="T58" fmla="*/ 14 w 91"/>
                <a:gd name="T59" fmla="*/ 46 h 106"/>
                <a:gd name="T60" fmla="*/ 14 w 91"/>
                <a:gd name="T61" fmla="*/ 46 h 106"/>
                <a:gd name="T62" fmla="*/ 12 w 91"/>
                <a:gd name="T63" fmla="*/ 47 h 106"/>
                <a:gd name="T64" fmla="*/ 10 w 91"/>
                <a:gd name="T65" fmla="*/ 48 h 106"/>
                <a:gd name="T66" fmla="*/ 9 w 91"/>
                <a:gd name="T67" fmla="*/ 50 h 106"/>
                <a:gd name="T68" fmla="*/ 7 w 91"/>
                <a:gd name="T69" fmla="*/ 55 h 106"/>
                <a:gd name="T70" fmla="*/ 5 w 91"/>
                <a:gd name="T71" fmla="*/ 58 h 106"/>
                <a:gd name="T72" fmla="*/ 3 w 91"/>
                <a:gd name="T73" fmla="*/ 58 h 106"/>
                <a:gd name="T74" fmla="*/ 3 w 91"/>
                <a:gd name="T75" fmla="*/ 59 h 106"/>
                <a:gd name="T76" fmla="*/ 4 w 91"/>
                <a:gd name="T77" fmla="*/ 60 h 106"/>
                <a:gd name="T78" fmla="*/ 3 w 91"/>
                <a:gd name="T79" fmla="*/ 61 h 106"/>
                <a:gd name="T80" fmla="*/ 3 w 91"/>
                <a:gd name="T81" fmla="*/ 63 h 106"/>
                <a:gd name="T82" fmla="*/ 3 w 91"/>
                <a:gd name="T83" fmla="*/ 64 h 106"/>
                <a:gd name="T84" fmla="*/ 5 w 91"/>
                <a:gd name="T85" fmla="*/ 66 h 106"/>
                <a:gd name="T86" fmla="*/ 6 w 91"/>
                <a:gd name="T87" fmla="*/ 67 h 106"/>
                <a:gd name="T88" fmla="*/ 5 w 91"/>
                <a:gd name="T89" fmla="*/ 67 h 106"/>
                <a:gd name="T90" fmla="*/ 5 w 91"/>
                <a:gd name="T91" fmla="*/ 69 h 106"/>
                <a:gd name="T92" fmla="*/ 4 w 91"/>
                <a:gd name="T93" fmla="*/ 70 h 106"/>
                <a:gd name="T94" fmla="*/ 3 w 91"/>
                <a:gd name="T95" fmla="*/ 70 h 106"/>
                <a:gd name="T96" fmla="*/ 1 w 91"/>
                <a:gd name="T97" fmla="*/ 69 h 106"/>
                <a:gd name="T98" fmla="*/ 0 w 91"/>
                <a:gd name="T99" fmla="*/ 73 h 106"/>
                <a:gd name="T100" fmla="*/ 49 w 91"/>
                <a:gd name="T101" fmla="*/ 102 h 106"/>
                <a:gd name="T102" fmla="*/ 78 w 91"/>
                <a:gd name="T103" fmla="*/ 106 h 106"/>
                <a:gd name="T104" fmla="*/ 78 w 91"/>
                <a:gd name="T105" fmla="*/ 106 h 106"/>
                <a:gd name="T106" fmla="*/ 78 w 91"/>
                <a:gd name="T107" fmla="*/ 10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51"/>
            <p:cNvSpPr>
              <a:spLocks/>
            </p:cNvSpPr>
            <p:nvPr/>
          </p:nvSpPr>
          <p:spPr bwMode="auto">
            <a:xfrm>
              <a:off x="3264" y="1248"/>
              <a:ext cx="455" cy="487"/>
            </a:xfrm>
            <a:custGeom>
              <a:avLst/>
              <a:gdLst>
                <a:gd name="T0" fmla="*/ 8 w 89"/>
                <a:gd name="T1" fmla="*/ 69 h 100"/>
                <a:gd name="T2" fmla="*/ 4 w 89"/>
                <a:gd name="T3" fmla="*/ 64 h 100"/>
                <a:gd name="T4" fmla="*/ 7 w 89"/>
                <a:gd name="T5" fmla="*/ 60 h 100"/>
                <a:gd name="T6" fmla="*/ 7 w 89"/>
                <a:gd name="T7" fmla="*/ 56 h 100"/>
                <a:gd name="T8" fmla="*/ 5 w 89"/>
                <a:gd name="T9" fmla="*/ 47 h 100"/>
                <a:gd name="T10" fmla="*/ 5 w 89"/>
                <a:gd name="T11" fmla="*/ 43 h 100"/>
                <a:gd name="T12" fmla="*/ 4 w 89"/>
                <a:gd name="T13" fmla="*/ 33 h 100"/>
                <a:gd name="T14" fmla="*/ 2 w 89"/>
                <a:gd name="T15" fmla="*/ 26 h 100"/>
                <a:gd name="T16" fmla="*/ 0 w 89"/>
                <a:gd name="T17" fmla="*/ 16 h 100"/>
                <a:gd name="T18" fmla="*/ 1 w 89"/>
                <a:gd name="T19" fmla="*/ 12 h 100"/>
                <a:gd name="T20" fmla="*/ 0 w 89"/>
                <a:gd name="T21" fmla="*/ 7 h 100"/>
                <a:gd name="T22" fmla="*/ 23 w 89"/>
                <a:gd name="T23" fmla="*/ 3 h 100"/>
                <a:gd name="T24" fmla="*/ 25 w 89"/>
                <a:gd name="T25" fmla="*/ 1 h 100"/>
                <a:gd name="T26" fmla="*/ 28 w 89"/>
                <a:gd name="T27" fmla="*/ 5 h 100"/>
                <a:gd name="T28" fmla="*/ 28 w 89"/>
                <a:gd name="T29" fmla="*/ 10 h 100"/>
                <a:gd name="T30" fmla="*/ 32 w 89"/>
                <a:gd name="T31" fmla="*/ 12 h 100"/>
                <a:gd name="T32" fmla="*/ 34 w 89"/>
                <a:gd name="T33" fmla="*/ 13 h 100"/>
                <a:gd name="T34" fmla="*/ 38 w 89"/>
                <a:gd name="T35" fmla="*/ 13 h 100"/>
                <a:gd name="T36" fmla="*/ 39 w 89"/>
                <a:gd name="T37" fmla="*/ 14 h 100"/>
                <a:gd name="T38" fmla="*/ 43 w 89"/>
                <a:gd name="T39" fmla="*/ 13 h 100"/>
                <a:gd name="T40" fmla="*/ 51 w 89"/>
                <a:gd name="T41" fmla="*/ 14 h 100"/>
                <a:gd name="T42" fmla="*/ 52 w 89"/>
                <a:gd name="T43" fmla="*/ 15 h 100"/>
                <a:gd name="T44" fmla="*/ 53 w 89"/>
                <a:gd name="T45" fmla="*/ 15 h 100"/>
                <a:gd name="T46" fmla="*/ 54 w 89"/>
                <a:gd name="T47" fmla="*/ 18 h 100"/>
                <a:gd name="T48" fmla="*/ 57 w 89"/>
                <a:gd name="T49" fmla="*/ 17 h 100"/>
                <a:gd name="T50" fmla="*/ 59 w 89"/>
                <a:gd name="T51" fmla="*/ 17 h 100"/>
                <a:gd name="T52" fmla="*/ 62 w 89"/>
                <a:gd name="T53" fmla="*/ 19 h 100"/>
                <a:gd name="T54" fmla="*/ 64 w 89"/>
                <a:gd name="T55" fmla="*/ 21 h 100"/>
                <a:gd name="T56" fmla="*/ 68 w 89"/>
                <a:gd name="T57" fmla="*/ 21 h 100"/>
                <a:gd name="T58" fmla="*/ 73 w 89"/>
                <a:gd name="T59" fmla="*/ 18 h 100"/>
                <a:gd name="T60" fmla="*/ 81 w 89"/>
                <a:gd name="T61" fmla="*/ 20 h 100"/>
                <a:gd name="T62" fmla="*/ 83 w 89"/>
                <a:gd name="T63" fmla="*/ 20 h 100"/>
                <a:gd name="T64" fmla="*/ 86 w 89"/>
                <a:gd name="T65" fmla="*/ 21 h 100"/>
                <a:gd name="T66" fmla="*/ 87 w 89"/>
                <a:gd name="T67" fmla="*/ 22 h 100"/>
                <a:gd name="T68" fmla="*/ 81 w 89"/>
                <a:gd name="T69" fmla="*/ 25 h 100"/>
                <a:gd name="T70" fmla="*/ 78 w 89"/>
                <a:gd name="T71" fmla="*/ 28 h 100"/>
                <a:gd name="T72" fmla="*/ 73 w 89"/>
                <a:gd name="T73" fmla="*/ 30 h 100"/>
                <a:gd name="T74" fmla="*/ 59 w 89"/>
                <a:gd name="T75" fmla="*/ 44 h 100"/>
                <a:gd name="T76" fmla="*/ 57 w 89"/>
                <a:gd name="T77" fmla="*/ 46 h 100"/>
                <a:gd name="T78" fmla="*/ 57 w 89"/>
                <a:gd name="T79" fmla="*/ 56 h 100"/>
                <a:gd name="T80" fmla="*/ 52 w 89"/>
                <a:gd name="T81" fmla="*/ 59 h 100"/>
                <a:gd name="T82" fmla="*/ 52 w 89"/>
                <a:gd name="T83" fmla="*/ 61 h 100"/>
                <a:gd name="T84" fmla="*/ 52 w 89"/>
                <a:gd name="T85" fmla="*/ 65 h 100"/>
                <a:gd name="T86" fmla="*/ 53 w 89"/>
                <a:gd name="T87" fmla="*/ 69 h 100"/>
                <a:gd name="T88" fmla="*/ 52 w 89"/>
                <a:gd name="T89" fmla="*/ 73 h 100"/>
                <a:gd name="T90" fmla="*/ 53 w 89"/>
                <a:gd name="T91" fmla="*/ 79 h 100"/>
                <a:gd name="T92" fmla="*/ 55 w 89"/>
                <a:gd name="T93" fmla="*/ 80 h 100"/>
                <a:gd name="T94" fmla="*/ 58 w 89"/>
                <a:gd name="T95" fmla="*/ 81 h 100"/>
                <a:gd name="T96" fmla="*/ 59 w 89"/>
                <a:gd name="T97" fmla="*/ 83 h 100"/>
                <a:gd name="T98" fmla="*/ 64 w 89"/>
                <a:gd name="T99" fmla="*/ 87 h 100"/>
                <a:gd name="T100" fmla="*/ 72 w 89"/>
                <a:gd name="T101" fmla="*/ 92 h 100"/>
                <a:gd name="T102" fmla="*/ 72 w 89"/>
                <a:gd name="T103" fmla="*/ 95 h 100"/>
                <a:gd name="T104" fmla="*/ 8 w 89"/>
                <a:gd name="T105" fmla="*/ 100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52"/>
            <p:cNvSpPr>
              <a:spLocks/>
            </p:cNvSpPr>
            <p:nvPr/>
          </p:nvSpPr>
          <p:spPr bwMode="auto">
            <a:xfrm>
              <a:off x="3473" y="2604"/>
              <a:ext cx="395" cy="322"/>
            </a:xfrm>
            <a:custGeom>
              <a:avLst/>
              <a:gdLst>
                <a:gd name="T0" fmla="*/ 41 w 77"/>
                <a:gd name="T1" fmla="*/ 1 h 66"/>
                <a:gd name="T2" fmla="*/ 44 w 77"/>
                <a:gd name="T3" fmla="*/ 10 h 66"/>
                <a:gd name="T4" fmla="*/ 43 w 77"/>
                <a:gd name="T5" fmla="*/ 13 h 66"/>
                <a:gd name="T6" fmla="*/ 40 w 77"/>
                <a:gd name="T7" fmla="*/ 22 h 66"/>
                <a:gd name="T8" fmla="*/ 64 w 77"/>
                <a:gd name="T9" fmla="*/ 33 h 66"/>
                <a:gd name="T10" fmla="*/ 64 w 77"/>
                <a:gd name="T11" fmla="*/ 40 h 66"/>
                <a:gd name="T12" fmla="*/ 63 w 77"/>
                <a:gd name="T13" fmla="*/ 45 h 66"/>
                <a:gd name="T14" fmla="*/ 58 w 77"/>
                <a:gd name="T15" fmla="*/ 44 h 66"/>
                <a:gd name="T16" fmla="*/ 56 w 77"/>
                <a:gd name="T17" fmla="*/ 49 h 66"/>
                <a:gd name="T18" fmla="*/ 62 w 77"/>
                <a:gd name="T19" fmla="*/ 48 h 66"/>
                <a:gd name="T20" fmla="*/ 66 w 77"/>
                <a:gd name="T21" fmla="*/ 47 h 66"/>
                <a:gd name="T22" fmla="*/ 64 w 77"/>
                <a:gd name="T23" fmla="*/ 49 h 66"/>
                <a:gd name="T24" fmla="*/ 66 w 77"/>
                <a:gd name="T25" fmla="*/ 51 h 66"/>
                <a:gd name="T26" fmla="*/ 71 w 77"/>
                <a:gd name="T27" fmla="*/ 47 h 66"/>
                <a:gd name="T28" fmla="*/ 74 w 77"/>
                <a:gd name="T29" fmla="*/ 48 h 66"/>
                <a:gd name="T30" fmla="*/ 73 w 77"/>
                <a:gd name="T31" fmla="*/ 51 h 66"/>
                <a:gd name="T32" fmla="*/ 68 w 77"/>
                <a:gd name="T33" fmla="*/ 56 h 66"/>
                <a:gd name="T34" fmla="*/ 71 w 77"/>
                <a:gd name="T35" fmla="*/ 60 h 66"/>
                <a:gd name="T36" fmla="*/ 77 w 77"/>
                <a:gd name="T37" fmla="*/ 65 h 66"/>
                <a:gd name="T38" fmla="*/ 71 w 77"/>
                <a:gd name="T39" fmla="*/ 63 h 66"/>
                <a:gd name="T40" fmla="*/ 64 w 77"/>
                <a:gd name="T41" fmla="*/ 59 h 66"/>
                <a:gd name="T42" fmla="*/ 61 w 77"/>
                <a:gd name="T43" fmla="*/ 62 h 66"/>
                <a:gd name="T44" fmla="*/ 60 w 77"/>
                <a:gd name="T45" fmla="*/ 65 h 66"/>
                <a:gd name="T46" fmla="*/ 57 w 77"/>
                <a:gd name="T47" fmla="*/ 63 h 66"/>
                <a:gd name="T48" fmla="*/ 54 w 77"/>
                <a:gd name="T49" fmla="*/ 63 h 66"/>
                <a:gd name="T50" fmla="*/ 49 w 77"/>
                <a:gd name="T51" fmla="*/ 64 h 66"/>
                <a:gd name="T52" fmla="*/ 41 w 77"/>
                <a:gd name="T53" fmla="*/ 59 h 66"/>
                <a:gd name="T54" fmla="*/ 38 w 77"/>
                <a:gd name="T55" fmla="*/ 57 h 66"/>
                <a:gd name="T56" fmla="*/ 37 w 77"/>
                <a:gd name="T57" fmla="*/ 56 h 66"/>
                <a:gd name="T58" fmla="*/ 34 w 77"/>
                <a:gd name="T59" fmla="*/ 55 h 66"/>
                <a:gd name="T60" fmla="*/ 33 w 77"/>
                <a:gd name="T61" fmla="*/ 54 h 66"/>
                <a:gd name="T62" fmla="*/ 31 w 77"/>
                <a:gd name="T63" fmla="*/ 58 h 66"/>
                <a:gd name="T64" fmla="*/ 15 w 77"/>
                <a:gd name="T65" fmla="*/ 56 h 66"/>
                <a:gd name="T66" fmla="*/ 4 w 77"/>
                <a:gd name="T67" fmla="*/ 55 h 66"/>
                <a:gd name="T68" fmla="*/ 5 w 77"/>
                <a:gd name="T69" fmla="*/ 53 h 66"/>
                <a:gd name="T70" fmla="*/ 6 w 77"/>
                <a:gd name="T71" fmla="*/ 46 h 66"/>
                <a:gd name="T72" fmla="*/ 6 w 77"/>
                <a:gd name="T73" fmla="*/ 42 h 66"/>
                <a:gd name="T74" fmla="*/ 9 w 77"/>
                <a:gd name="T75" fmla="*/ 37 h 66"/>
                <a:gd name="T76" fmla="*/ 7 w 77"/>
                <a:gd name="T77" fmla="*/ 30 h 66"/>
                <a:gd name="T78" fmla="*/ 6 w 77"/>
                <a:gd name="T79" fmla="*/ 28 h 66"/>
                <a:gd name="T80" fmla="*/ 4 w 77"/>
                <a:gd name="T81" fmla="*/ 25 h 66"/>
                <a:gd name="T82" fmla="*/ 1 w 77"/>
                <a:gd name="T83" fmla="*/ 19 h 66"/>
                <a:gd name="T84" fmla="*/ 0 w 77"/>
                <a:gd name="T85" fmla="*/ 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53"/>
            <p:cNvSpPr>
              <a:spLocks/>
            </p:cNvSpPr>
            <p:nvPr/>
          </p:nvSpPr>
          <p:spPr bwMode="auto">
            <a:xfrm>
              <a:off x="3632" y="1799"/>
              <a:ext cx="277" cy="463"/>
            </a:xfrm>
            <a:custGeom>
              <a:avLst/>
              <a:gdLst>
                <a:gd name="T0" fmla="*/ 9 w 54"/>
                <a:gd name="T1" fmla="*/ 2 h 95"/>
                <a:gd name="T2" fmla="*/ 12 w 54"/>
                <a:gd name="T3" fmla="*/ 5 h 95"/>
                <a:gd name="T4" fmla="*/ 15 w 54"/>
                <a:gd name="T5" fmla="*/ 8 h 95"/>
                <a:gd name="T6" fmla="*/ 15 w 54"/>
                <a:gd name="T7" fmla="*/ 12 h 95"/>
                <a:gd name="T8" fmla="*/ 14 w 54"/>
                <a:gd name="T9" fmla="*/ 15 h 95"/>
                <a:gd name="T10" fmla="*/ 11 w 54"/>
                <a:gd name="T11" fmla="*/ 19 h 95"/>
                <a:gd name="T12" fmla="*/ 9 w 54"/>
                <a:gd name="T13" fmla="*/ 20 h 95"/>
                <a:gd name="T14" fmla="*/ 5 w 54"/>
                <a:gd name="T15" fmla="*/ 21 h 95"/>
                <a:gd name="T16" fmla="*/ 4 w 54"/>
                <a:gd name="T17" fmla="*/ 24 h 95"/>
                <a:gd name="T18" fmla="*/ 6 w 54"/>
                <a:gd name="T19" fmla="*/ 27 h 95"/>
                <a:gd name="T20" fmla="*/ 4 w 54"/>
                <a:gd name="T21" fmla="*/ 34 h 95"/>
                <a:gd name="T22" fmla="*/ 1 w 54"/>
                <a:gd name="T23" fmla="*/ 36 h 95"/>
                <a:gd name="T24" fmla="*/ 0 w 54"/>
                <a:gd name="T25" fmla="*/ 39 h 95"/>
                <a:gd name="T26" fmla="*/ 0 w 54"/>
                <a:gd name="T27" fmla="*/ 41 h 95"/>
                <a:gd name="T28" fmla="*/ 1 w 54"/>
                <a:gd name="T29" fmla="*/ 48 h 95"/>
                <a:gd name="T30" fmla="*/ 5 w 54"/>
                <a:gd name="T31" fmla="*/ 53 h 95"/>
                <a:gd name="T32" fmla="*/ 10 w 54"/>
                <a:gd name="T33" fmla="*/ 57 h 95"/>
                <a:gd name="T34" fmla="*/ 13 w 54"/>
                <a:gd name="T35" fmla="*/ 64 h 95"/>
                <a:gd name="T36" fmla="*/ 15 w 54"/>
                <a:gd name="T37" fmla="*/ 62 h 95"/>
                <a:gd name="T38" fmla="*/ 19 w 54"/>
                <a:gd name="T39" fmla="*/ 65 h 95"/>
                <a:gd name="T40" fmla="*/ 19 w 54"/>
                <a:gd name="T41" fmla="*/ 69 h 95"/>
                <a:gd name="T42" fmla="*/ 16 w 54"/>
                <a:gd name="T43" fmla="*/ 73 h 95"/>
                <a:gd name="T44" fmla="*/ 19 w 54"/>
                <a:gd name="T45" fmla="*/ 78 h 95"/>
                <a:gd name="T46" fmla="*/ 24 w 54"/>
                <a:gd name="T47" fmla="*/ 81 h 95"/>
                <a:gd name="T48" fmla="*/ 29 w 54"/>
                <a:gd name="T49" fmla="*/ 87 h 95"/>
                <a:gd name="T50" fmla="*/ 30 w 54"/>
                <a:gd name="T51" fmla="*/ 89 h 95"/>
                <a:gd name="T52" fmla="*/ 29 w 54"/>
                <a:gd name="T53" fmla="*/ 91 h 95"/>
                <a:gd name="T54" fmla="*/ 32 w 54"/>
                <a:gd name="T55" fmla="*/ 95 h 95"/>
                <a:gd name="T56" fmla="*/ 33 w 54"/>
                <a:gd name="T57" fmla="*/ 94 h 95"/>
                <a:gd name="T58" fmla="*/ 34 w 54"/>
                <a:gd name="T59" fmla="*/ 92 h 95"/>
                <a:gd name="T60" fmla="*/ 38 w 54"/>
                <a:gd name="T61" fmla="*/ 91 h 95"/>
                <a:gd name="T62" fmla="*/ 42 w 54"/>
                <a:gd name="T63" fmla="*/ 93 h 95"/>
                <a:gd name="T64" fmla="*/ 43 w 54"/>
                <a:gd name="T65" fmla="*/ 89 h 95"/>
                <a:gd name="T66" fmla="*/ 44 w 54"/>
                <a:gd name="T67" fmla="*/ 87 h 95"/>
                <a:gd name="T68" fmla="*/ 48 w 54"/>
                <a:gd name="T69" fmla="*/ 85 h 95"/>
                <a:gd name="T70" fmla="*/ 47 w 54"/>
                <a:gd name="T71" fmla="*/ 83 h 95"/>
                <a:gd name="T72" fmla="*/ 47 w 54"/>
                <a:gd name="T73" fmla="*/ 81 h 95"/>
                <a:gd name="T74" fmla="*/ 48 w 54"/>
                <a:gd name="T75" fmla="*/ 80 h 95"/>
                <a:gd name="T76" fmla="*/ 48 w 54"/>
                <a:gd name="T77" fmla="*/ 79 h 95"/>
                <a:gd name="T78" fmla="*/ 48 w 54"/>
                <a:gd name="T79" fmla="*/ 73 h 95"/>
                <a:gd name="T80" fmla="*/ 52 w 54"/>
                <a:gd name="T81" fmla="*/ 68 h 95"/>
                <a:gd name="T82" fmla="*/ 54 w 54"/>
                <a:gd name="T83" fmla="*/ 64 h 95"/>
                <a:gd name="T84" fmla="*/ 52 w 54"/>
                <a:gd name="T85" fmla="*/ 57 h 95"/>
                <a:gd name="T86" fmla="*/ 52 w 54"/>
                <a:gd name="T87" fmla="*/ 54 h 95"/>
                <a:gd name="T88" fmla="*/ 49 w 54"/>
                <a:gd name="T89" fmla="*/ 13 h 95"/>
                <a:gd name="T90" fmla="*/ 48 w 54"/>
                <a:gd name="T91" fmla="*/ 11 h 95"/>
                <a:gd name="T92" fmla="*/ 46 w 54"/>
                <a:gd name="T93" fmla="*/ 6 h 95"/>
                <a:gd name="T94" fmla="*/ 44 w 54"/>
                <a:gd name="T95" fmla="*/ 3 h 95"/>
                <a:gd name="T96" fmla="*/ 44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53" name="Group 54"/>
            <p:cNvGrpSpPr>
              <a:grpSpLocks/>
            </p:cNvGrpSpPr>
            <p:nvPr/>
          </p:nvGrpSpPr>
          <p:grpSpPr bwMode="auto">
            <a:xfrm>
              <a:off x="3668" y="1384"/>
              <a:ext cx="523" cy="468"/>
              <a:chOff x="3562" y="1636"/>
              <a:chExt cx="497" cy="468"/>
            </a:xfrm>
          </p:grpSpPr>
          <p:sp>
            <p:nvSpPr>
              <p:cNvPr id="17477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26 w 52"/>
                  <a:gd name="T1" fmla="*/ 68 h 71"/>
                  <a:gd name="T2" fmla="*/ 43 w 52"/>
                  <a:gd name="T3" fmla="*/ 67 h 71"/>
                  <a:gd name="T4" fmla="*/ 45 w 52"/>
                  <a:gd name="T5" fmla="*/ 62 h 71"/>
                  <a:gd name="T6" fmla="*/ 45 w 52"/>
                  <a:gd name="T7" fmla="*/ 58 h 71"/>
                  <a:gd name="T8" fmla="*/ 48 w 52"/>
                  <a:gd name="T9" fmla="*/ 55 h 71"/>
                  <a:gd name="T10" fmla="*/ 49 w 52"/>
                  <a:gd name="T11" fmla="*/ 52 h 71"/>
                  <a:gd name="T12" fmla="*/ 50 w 52"/>
                  <a:gd name="T13" fmla="*/ 50 h 71"/>
                  <a:gd name="T14" fmla="*/ 51 w 52"/>
                  <a:gd name="T15" fmla="*/ 51 h 71"/>
                  <a:gd name="T16" fmla="*/ 52 w 52"/>
                  <a:gd name="T17" fmla="*/ 50 h 71"/>
                  <a:gd name="T18" fmla="*/ 52 w 52"/>
                  <a:gd name="T19" fmla="*/ 46 h 71"/>
                  <a:gd name="T20" fmla="*/ 51 w 52"/>
                  <a:gd name="T21" fmla="*/ 42 h 71"/>
                  <a:gd name="T22" fmla="*/ 47 w 52"/>
                  <a:gd name="T23" fmla="*/ 28 h 71"/>
                  <a:gd name="T24" fmla="*/ 42 w 52"/>
                  <a:gd name="T25" fmla="*/ 28 h 71"/>
                  <a:gd name="T26" fmla="*/ 36 w 52"/>
                  <a:gd name="T27" fmla="*/ 36 h 71"/>
                  <a:gd name="T28" fmla="*/ 35 w 52"/>
                  <a:gd name="T29" fmla="*/ 35 h 71"/>
                  <a:gd name="T30" fmla="*/ 33 w 52"/>
                  <a:gd name="T31" fmla="*/ 34 h 71"/>
                  <a:gd name="T32" fmla="*/ 33 w 52"/>
                  <a:gd name="T33" fmla="*/ 30 h 71"/>
                  <a:gd name="T34" fmla="*/ 36 w 52"/>
                  <a:gd name="T35" fmla="*/ 28 h 71"/>
                  <a:gd name="T36" fmla="*/ 36 w 52"/>
                  <a:gd name="T37" fmla="*/ 26 h 71"/>
                  <a:gd name="T38" fmla="*/ 38 w 52"/>
                  <a:gd name="T39" fmla="*/ 24 h 71"/>
                  <a:gd name="T40" fmla="*/ 38 w 52"/>
                  <a:gd name="T41" fmla="*/ 17 h 71"/>
                  <a:gd name="T42" fmla="*/ 37 w 52"/>
                  <a:gd name="T43" fmla="*/ 14 h 71"/>
                  <a:gd name="T44" fmla="*/ 35 w 52"/>
                  <a:gd name="T45" fmla="*/ 12 h 71"/>
                  <a:gd name="T46" fmla="*/ 37 w 52"/>
                  <a:gd name="T47" fmla="*/ 10 h 71"/>
                  <a:gd name="T48" fmla="*/ 36 w 52"/>
                  <a:gd name="T49" fmla="*/ 7 h 71"/>
                  <a:gd name="T50" fmla="*/ 30 w 52"/>
                  <a:gd name="T51" fmla="*/ 4 h 71"/>
                  <a:gd name="T52" fmla="*/ 26 w 52"/>
                  <a:gd name="T53" fmla="*/ 2 h 71"/>
                  <a:gd name="T54" fmla="*/ 21 w 52"/>
                  <a:gd name="T55" fmla="*/ 1 h 71"/>
                  <a:gd name="T56" fmla="*/ 18 w 52"/>
                  <a:gd name="T57" fmla="*/ 1 h 71"/>
                  <a:gd name="T58" fmla="*/ 15 w 52"/>
                  <a:gd name="T59" fmla="*/ 3 h 71"/>
                  <a:gd name="T60" fmla="*/ 15 w 52"/>
                  <a:gd name="T61" fmla="*/ 6 h 71"/>
                  <a:gd name="T62" fmla="*/ 16 w 52"/>
                  <a:gd name="T63" fmla="*/ 7 h 71"/>
                  <a:gd name="T64" fmla="*/ 15 w 52"/>
                  <a:gd name="T65" fmla="*/ 8 h 71"/>
                  <a:gd name="T66" fmla="*/ 13 w 52"/>
                  <a:gd name="T67" fmla="*/ 10 h 71"/>
                  <a:gd name="T68" fmla="*/ 12 w 52"/>
                  <a:gd name="T69" fmla="*/ 13 h 71"/>
                  <a:gd name="T70" fmla="*/ 12 w 52"/>
                  <a:gd name="T71" fmla="*/ 17 h 71"/>
                  <a:gd name="T72" fmla="*/ 10 w 52"/>
                  <a:gd name="T73" fmla="*/ 16 h 71"/>
                  <a:gd name="T74" fmla="*/ 10 w 52"/>
                  <a:gd name="T75" fmla="*/ 13 h 71"/>
                  <a:gd name="T76" fmla="*/ 10 w 52"/>
                  <a:gd name="T77" fmla="*/ 11 h 71"/>
                  <a:gd name="T78" fmla="*/ 8 w 52"/>
                  <a:gd name="T79" fmla="*/ 13 h 71"/>
                  <a:gd name="T80" fmla="*/ 8 w 52"/>
                  <a:gd name="T81" fmla="*/ 16 h 71"/>
                  <a:gd name="T82" fmla="*/ 5 w 52"/>
                  <a:gd name="T83" fmla="*/ 17 h 71"/>
                  <a:gd name="T84" fmla="*/ 4 w 52"/>
                  <a:gd name="T85" fmla="*/ 19 h 71"/>
                  <a:gd name="T86" fmla="*/ 3 w 52"/>
                  <a:gd name="T87" fmla="*/ 23 h 71"/>
                  <a:gd name="T88" fmla="*/ 2 w 52"/>
                  <a:gd name="T89" fmla="*/ 28 h 71"/>
                  <a:gd name="T90" fmla="*/ 1 w 52"/>
                  <a:gd name="T91" fmla="*/ 32 h 71"/>
                  <a:gd name="T92" fmla="*/ 2 w 52"/>
                  <a:gd name="T93" fmla="*/ 37 h 71"/>
                  <a:gd name="T94" fmla="*/ 2 w 52"/>
                  <a:gd name="T95" fmla="*/ 41 h 71"/>
                  <a:gd name="T96" fmla="*/ 6 w 52"/>
                  <a:gd name="T97" fmla="*/ 50 h 71"/>
                  <a:gd name="T98" fmla="*/ 7 w 52"/>
                  <a:gd name="T99" fmla="*/ 55 h 71"/>
                  <a:gd name="T100" fmla="*/ 7 w 52"/>
                  <a:gd name="T101" fmla="*/ 56 h 71"/>
                  <a:gd name="T102" fmla="*/ 6 w 52"/>
                  <a:gd name="T103" fmla="*/ 62 h 71"/>
                  <a:gd name="T104" fmla="*/ 2 w 52"/>
                  <a:gd name="T105" fmla="*/ 69 h 71"/>
                  <a:gd name="T106" fmla="*/ 0 w 52"/>
                  <a:gd name="T107" fmla="*/ 71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8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 w 83"/>
                  <a:gd name="T1" fmla="*/ 16 h 41"/>
                  <a:gd name="T2" fmla="*/ 8 w 83"/>
                  <a:gd name="T3" fmla="*/ 13 h 41"/>
                  <a:gd name="T4" fmla="*/ 20 w 83"/>
                  <a:gd name="T5" fmla="*/ 6 h 41"/>
                  <a:gd name="T6" fmla="*/ 26 w 83"/>
                  <a:gd name="T7" fmla="*/ 1 h 41"/>
                  <a:gd name="T8" fmla="*/ 31 w 83"/>
                  <a:gd name="T9" fmla="*/ 1 h 41"/>
                  <a:gd name="T10" fmla="*/ 28 w 83"/>
                  <a:gd name="T11" fmla="*/ 4 h 41"/>
                  <a:gd name="T12" fmla="*/ 23 w 83"/>
                  <a:gd name="T13" fmla="*/ 9 h 41"/>
                  <a:gd name="T14" fmla="*/ 23 w 83"/>
                  <a:gd name="T15" fmla="*/ 12 h 41"/>
                  <a:gd name="T16" fmla="*/ 28 w 83"/>
                  <a:gd name="T17" fmla="*/ 10 h 41"/>
                  <a:gd name="T18" fmla="*/ 39 w 83"/>
                  <a:gd name="T19" fmla="*/ 15 h 41"/>
                  <a:gd name="T20" fmla="*/ 43 w 83"/>
                  <a:gd name="T21" fmla="*/ 16 h 41"/>
                  <a:gd name="T22" fmla="*/ 44 w 83"/>
                  <a:gd name="T23" fmla="*/ 17 h 41"/>
                  <a:gd name="T24" fmla="*/ 49 w 83"/>
                  <a:gd name="T25" fmla="*/ 13 h 41"/>
                  <a:gd name="T26" fmla="*/ 64 w 83"/>
                  <a:gd name="T27" fmla="*/ 8 h 41"/>
                  <a:gd name="T28" fmla="*/ 63 w 83"/>
                  <a:gd name="T29" fmla="*/ 11 h 41"/>
                  <a:gd name="T30" fmla="*/ 66 w 83"/>
                  <a:gd name="T31" fmla="*/ 14 h 41"/>
                  <a:gd name="T32" fmla="*/ 72 w 83"/>
                  <a:gd name="T33" fmla="*/ 13 h 41"/>
                  <a:gd name="T34" fmla="*/ 76 w 83"/>
                  <a:gd name="T35" fmla="*/ 18 h 41"/>
                  <a:gd name="T36" fmla="*/ 82 w 83"/>
                  <a:gd name="T37" fmla="*/ 19 h 41"/>
                  <a:gd name="T38" fmla="*/ 82 w 83"/>
                  <a:gd name="T39" fmla="*/ 21 h 41"/>
                  <a:gd name="T40" fmla="*/ 79 w 83"/>
                  <a:gd name="T41" fmla="*/ 21 h 41"/>
                  <a:gd name="T42" fmla="*/ 75 w 83"/>
                  <a:gd name="T43" fmla="*/ 21 h 41"/>
                  <a:gd name="T44" fmla="*/ 69 w 83"/>
                  <a:gd name="T45" fmla="*/ 21 h 41"/>
                  <a:gd name="T46" fmla="*/ 69 w 83"/>
                  <a:gd name="T47" fmla="*/ 24 h 41"/>
                  <a:gd name="T48" fmla="*/ 62 w 83"/>
                  <a:gd name="T49" fmla="*/ 21 h 41"/>
                  <a:gd name="T50" fmla="*/ 57 w 83"/>
                  <a:gd name="T51" fmla="*/ 23 h 41"/>
                  <a:gd name="T52" fmla="*/ 55 w 83"/>
                  <a:gd name="T53" fmla="*/ 25 h 41"/>
                  <a:gd name="T54" fmla="*/ 50 w 83"/>
                  <a:gd name="T55" fmla="*/ 25 h 41"/>
                  <a:gd name="T56" fmla="*/ 46 w 83"/>
                  <a:gd name="T57" fmla="*/ 30 h 41"/>
                  <a:gd name="T58" fmla="*/ 47 w 83"/>
                  <a:gd name="T59" fmla="*/ 28 h 41"/>
                  <a:gd name="T60" fmla="*/ 44 w 83"/>
                  <a:gd name="T61" fmla="*/ 28 h 41"/>
                  <a:gd name="T62" fmla="*/ 42 w 83"/>
                  <a:gd name="T63" fmla="*/ 27 h 41"/>
                  <a:gd name="T64" fmla="*/ 40 w 83"/>
                  <a:gd name="T65" fmla="*/ 32 h 41"/>
                  <a:gd name="T66" fmla="*/ 36 w 83"/>
                  <a:gd name="T67" fmla="*/ 38 h 41"/>
                  <a:gd name="T68" fmla="*/ 34 w 83"/>
                  <a:gd name="T69" fmla="*/ 39 h 41"/>
                  <a:gd name="T70" fmla="*/ 35 w 83"/>
                  <a:gd name="T71" fmla="*/ 36 h 41"/>
                  <a:gd name="T72" fmla="*/ 32 w 83"/>
                  <a:gd name="T73" fmla="*/ 36 h 41"/>
                  <a:gd name="T74" fmla="*/ 30 w 83"/>
                  <a:gd name="T75" fmla="*/ 29 h 41"/>
                  <a:gd name="T76" fmla="*/ 29 w 83"/>
                  <a:gd name="T77" fmla="*/ 28 h 41"/>
                  <a:gd name="T78" fmla="*/ 23 w 83"/>
                  <a:gd name="T79" fmla="*/ 26 h 41"/>
                  <a:gd name="T80" fmla="*/ 22 w 83"/>
                  <a:gd name="T81" fmla="*/ 26 h 41"/>
                  <a:gd name="T82" fmla="*/ 16 w 83"/>
                  <a:gd name="T83" fmla="*/ 24 h 41"/>
                  <a:gd name="T84" fmla="*/ 4 w 83"/>
                  <a:gd name="T85" fmla="*/ 19 h 41"/>
                  <a:gd name="T86" fmla="*/ 0 w 83"/>
                  <a:gd name="T87" fmla="*/ 17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54" name="Freeform 57"/>
            <p:cNvSpPr>
              <a:spLocks/>
            </p:cNvSpPr>
            <p:nvPr/>
          </p:nvSpPr>
          <p:spPr bwMode="auto">
            <a:xfrm>
              <a:off x="3878" y="1838"/>
              <a:ext cx="206" cy="351"/>
            </a:xfrm>
            <a:custGeom>
              <a:avLst/>
              <a:gdLst>
                <a:gd name="T0" fmla="*/ 1 w 40"/>
                <a:gd name="T1" fmla="*/ 5 h 72"/>
                <a:gd name="T2" fmla="*/ 4 w 40"/>
                <a:gd name="T3" fmla="*/ 45 h 72"/>
                <a:gd name="T4" fmla="*/ 4 w 40"/>
                <a:gd name="T5" fmla="*/ 46 h 72"/>
                <a:gd name="T6" fmla="*/ 4 w 40"/>
                <a:gd name="T7" fmla="*/ 47 h 72"/>
                <a:gd name="T8" fmla="*/ 4 w 40"/>
                <a:gd name="T9" fmla="*/ 49 h 72"/>
                <a:gd name="T10" fmla="*/ 5 w 40"/>
                <a:gd name="T11" fmla="*/ 52 h 72"/>
                <a:gd name="T12" fmla="*/ 6 w 40"/>
                <a:gd name="T13" fmla="*/ 56 h 72"/>
                <a:gd name="T14" fmla="*/ 4 w 40"/>
                <a:gd name="T15" fmla="*/ 59 h 72"/>
                <a:gd name="T16" fmla="*/ 4 w 40"/>
                <a:gd name="T17" fmla="*/ 60 h 72"/>
                <a:gd name="T18" fmla="*/ 2 w 40"/>
                <a:gd name="T19" fmla="*/ 63 h 72"/>
                <a:gd name="T20" fmla="*/ 0 w 40"/>
                <a:gd name="T21" fmla="*/ 65 h 72"/>
                <a:gd name="T22" fmla="*/ 0 w 40"/>
                <a:gd name="T23" fmla="*/ 68 h 72"/>
                <a:gd name="T24" fmla="*/ 0 w 40"/>
                <a:gd name="T25" fmla="*/ 71 h 72"/>
                <a:gd name="T26" fmla="*/ 0 w 40"/>
                <a:gd name="T27" fmla="*/ 71 h 72"/>
                <a:gd name="T28" fmla="*/ 0 w 40"/>
                <a:gd name="T29" fmla="*/ 72 h 72"/>
                <a:gd name="T30" fmla="*/ 0 w 40"/>
                <a:gd name="T31" fmla="*/ 72 h 72"/>
                <a:gd name="T32" fmla="*/ 1 w 40"/>
                <a:gd name="T33" fmla="*/ 72 h 72"/>
                <a:gd name="T34" fmla="*/ 2 w 40"/>
                <a:gd name="T35" fmla="*/ 72 h 72"/>
                <a:gd name="T36" fmla="*/ 2 w 40"/>
                <a:gd name="T37" fmla="*/ 71 h 72"/>
                <a:gd name="T38" fmla="*/ 2 w 40"/>
                <a:gd name="T39" fmla="*/ 70 h 72"/>
                <a:gd name="T40" fmla="*/ 5 w 40"/>
                <a:gd name="T41" fmla="*/ 70 h 72"/>
                <a:gd name="T42" fmla="*/ 8 w 40"/>
                <a:gd name="T43" fmla="*/ 69 h 72"/>
                <a:gd name="T44" fmla="*/ 12 w 40"/>
                <a:gd name="T45" fmla="*/ 71 h 72"/>
                <a:gd name="T46" fmla="*/ 12 w 40"/>
                <a:gd name="T47" fmla="*/ 71 h 72"/>
                <a:gd name="T48" fmla="*/ 13 w 40"/>
                <a:gd name="T49" fmla="*/ 71 h 72"/>
                <a:gd name="T50" fmla="*/ 14 w 40"/>
                <a:gd name="T51" fmla="*/ 68 h 72"/>
                <a:gd name="T52" fmla="*/ 16 w 40"/>
                <a:gd name="T53" fmla="*/ 68 h 72"/>
                <a:gd name="T54" fmla="*/ 17 w 40"/>
                <a:gd name="T55" fmla="*/ 69 h 72"/>
                <a:gd name="T56" fmla="*/ 18 w 40"/>
                <a:gd name="T57" fmla="*/ 70 h 72"/>
                <a:gd name="T58" fmla="*/ 19 w 40"/>
                <a:gd name="T59" fmla="*/ 69 h 72"/>
                <a:gd name="T60" fmla="*/ 20 w 40"/>
                <a:gd name="T61" fmla="*/ 65 h 72"/>
                <a:gd name="T62" fmla="*/ 21 w 40"/>
                <a:gd name="T63" fmla="*/ 64 h 72"/>
                <a:gd name="T64" fmla="*/ 22 w 40"/>
                <a:gd name="T65" fmla="*/ 64 h 72"/>
                <a:gd name="T66" fmla="*/ 24 w 40"/>
                <a:gd name="T67" fmla="*/ 66 h 72"/>
                <a:gd name="T68" fmla="*/ 27 w 40"/>
                <a:gd name="T69" fmla="*/ 66 h 72"/>
                <a:gd name="T70" fmla="*/ 28 w 40"/>
                <a:gd name="T71" fmla="*/ 63 h 72"/>
                <a:gd name="T72" fmla="*/ 33 w 40"/>
                <a:gd name="T73" fmla="*/ 56 h 72"/>
                <a:gd name="T74" fmla="*/ 33 w 40"/>
                <a:gd name="T75" fmla="*/ 53 h 72"/>
                <a:gd name="T76" fmla="*/ 34 w 40"/>
                <a:gd name="T77" fmla="*/ 53 h 72"/>
                <a:gd name="T78" fmla="*/ 37 w 40"/>
                <a:gd name="T79" fmla="*/ 53 h 72"/>
                <a:gd name="T80" fmla="*/ 38 w 40"/>
                <a:gd name="T81" fmla="*/ 52 h 72"/>
                <a:gd name="T82" fmla="*/ 40 w 40"/>
                <a:gd name="T83" fmla="*/ 51 h 72"/>
                <a:gd name="T84" fmla="*/ 40 w 40"/>
                <a:gd name="T85" fmla="*/ 50 h 72"/>
                <a:gd name="T86" fmla="*/ 40 w 40"/>
                <a:gd name="T87" fmla="*/ 47 h 72"/>
                <a:gd name="T88" fmla="*/ 40 w 40"/>
                <a:gd name="T89" fmla="*/ 47 h 72"/>
                <a:gd name="T90" fmla="*/ 40 w 40"/>
                <a:gd name="T91" fmla="*/ 45 h 72"/>
                <a:gd name="T92" fmla="*/ 35 w 40"/>
                <a:gd name="T93" fmla="*/ 1 h 72"/>
                <a:gd name="T94" fmla="*/ 35 w 40"/>
                <a:gd name="T95" fmla="*/ 0 h 72"/>
                <a:gd name="T96" fmla="*/ 9 w 40"/>
                <a:gd name="T97" fmla="*/ 3 h 72"/>
                <a:gd name="T98" fmla="*/ 8 w 40"/>
                <a:gd name="T99" fmla="*/ 4 h 72"/>
                <a:gd name="T100" fmla="*/ 6 w 40"/>
                <a:gd name="T101" fmla="*/ 5 h 72"/>
                <a:gd name="T102" fmla="*/ 5 w 40"/>
                <a:gd name="T103" fmla="*/ 6 h 72"/>
                <a:gd name="T104" fmla="*/ 3 w 40"/>
                <a:gd name="T105" fmla="*/ 6 h 72"/>
                <a:gd name="T106" fmla="*/ 1 w 40"/>
                <a:gd name="T107" fmla="*/ 5 h 72"/>
                <a:gd name="T108" fmla="*/ 1 w 40"/>
                <a:gd name="T109" fmla="*/ 5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58"/>
            <p:cNvSpPr>
              <a:spLocks/>
            </p:cNvSpPr>
            <p:nvPr/>
          </p:nvSpPr>
          <p:spPr bwMode="auto">
            <a:xfrm>
              <a:off x="3664" y="2423"/>
              <a:ext cx="240" cy="405"/>
            </a:xfrm>
            <a:custGeom>
              <a:avLst/>
              <a:gdLst>
                <a:gd name="T0" fmla="*/ 44 w 47"/>
                <a:gd name="T1" fmla="*/ 0 h 83"/>
                <a:gd name="T2" fmla="*/ 15 w 47"/>
                <a:gd name="T3" fmla="*/ 2 h 83"/>
                <a:gd name="T4" fmla="*/ 15 w 47"/>
                <a:gd name="T5" fmla="*/ 3 h 83"/>
                <a:gd name="T6" fmla="*/ 12 w 47"/>
                <a:gd name="T7" fmla="*/ 5 h 83"/>
                <a:gd name="T8" fmla="*/ 12 w 47"/>
                <a:gd name="T9" fmla="*/ 8 h 83"/>
                <a:gd name="T10" fmla="*/ 12 w 47"/>
                <a:gd name="T11" fmla="*/ 11 h 83"/>
                <a:gd name="T12" fmla="*/ 11 w 47"/>
                <a:gd name="T13" fmla="*/ 12 h 83"/>
                <a:gd name="T14" fmla="*/ 9 w 47"/>
                <a:gd name="T15" fmla="*/ 14 h 83"/>
                <a:gd name="T16" fmla="*/ 7 w 47"/>
                <a:gd name="T17" fmla="*/ 16 h 83"/>
                <a:gd name="T18" fmla="*/ 6 w 47"/>
                <a:gd name="T19" fmla="*/ 17 h 83"/>
                <a:gd name="T20" fmla="*/ 6 w 47"/>
                <a:gd name="T21" fmla="*/ 19 h 83"/>
                <a:gd name="T22" fmla="*/ 5 w 47"/>
                <a:gd name="T23" fmla="*/ 21 h 83"/>
                <a:gd name="T24" fmla="*/ 5 w 47"/>
                <a:gd name="T25" fmla="*/ 22 h 83"/>
                <a:gd name="T26" fmla="*/ 4 w 47"/>
                <a:gd name="T27" fmla="*/ 25 h 83"/>
                <a:gd name="T28" fmla="*/ 3 w 47"/>
                <a:gd name="T29" fmla="*/ 27 h 83"/>
                <a:gd name="T30" fmla="*/ 4 w 47"/>
                <a:gd name="T31" fmla="*/ 30 h 83"/>
                <a:gd name="T32" fmla="*/ 5 w 47"/>
                <a:gd name="T33" fmla="*/ 31 h 83"/>
                <a:gd name="T34" fmla="*/ 5 w 47"/>
                <a:gd name="T35" fmla="*/ 33 h 83"/>
                <a:gd name="T36" fmla="*/ 5 w 47"/>
                <a:gd name="T37" fmla="*/ 33 h 83"/>
                <a:gd name="T38" fmla="*/ 5 w 47"/>
                <a:gd name="T39" fmla="*/ 34 h 83"/>
                <a:gd name="T40" fmla="*/ 5 w 47"/>
                <a:gd name="T41" fmla="*/ 34 h 83"/>
                <a:gd name="T42" fmla="*/ 4 w 47"/>
                <a:gd name="T43" fmla="*/ 36 h 83"/>
                <a:gd name="T44" fmla="*/ 5 w 47"/>
                <a:gd name="T45" fmla="*/ 37 h 83"/>
                <a:gd name="T46" fmla="*/ 4 w 47"/>
                <a:gd name="T47" fmla="*/ 38 h 83"/>
                <a:gd name="T48" fmla="*/ 6 w 47"/>
                <a:gd name="T49" fmla="*/ 42 h 83"/>
                <a:gd name="T50" fmla="*/ 6 w 47"/>
                <a:gd name="T51" fmla="*/ 45 h 83"/>
                <a:gd name="T52" fmla="*/ 7 w 47"/>
                <a:gd name="T53" fmla="*/ 47 h 83"/>
                <a:gd name="T54" fmla="*/ 8 w 47"/>
                <a:gd name="T55" fmla="*/ 48 h 83"/>
                <a:gd name="T56" fmla="*/ 8 w 47"/>
                <a:gd name="T57" fmla="*/ 49 h 83"/>
                <a:gd name="T58" fmla="*/ 6 w 47"/>
                <a:gd name="T59" fmla="*/ 50 h 83"/>
                <a:gd name="T60" fmla="*/ 6 w 47"/>
                <a:gd name="T61" fmla="*/ 51 h 83"/>
                <a:gd name="T62" fmla="*/ 5 w 47"/>
                <a:gd name="T63" fmla="*/ 54 h 83"/>
                <a:gd name="T64" fmla="*/ 3 w 47"/>
                <a:gd name="T65" fmla="*/ 59 h 83"/>
                <a:gd name="T66" fmla="*/ 0 w 47"/>
                <a:gd name="T67" fmla="*/ 66 h 83"/>
                <a:gd name="T68" fmla="*/ 0 w 47"/>
                <a:gd name="T69" fmla="*/ 71 h 83"/>
                <a:gd name="T70" fmla="*/ 27 w 47"/>
                <a:gd name="T71" fmla="*/ 70 h 83"/>
                <a:gd name="T72" fmla="*/ 27 w 47"/>
                <a:gd name="T73" fmla="*/ 71 h 83"/>
                <a:gd name="T74" fmla="*/ 26 w 47"/>
                <a:gd name="T75" fmla="*/ 73 h 83"/>
                <a:gd name="T76" fmla="*/ 27 w 47"/>
                <a:gd name="T77" fmla="*/ 77 h 83"/>
                <a:gd name="T78" fmla="*/ 29 w 47"/>
                <a:gd name="T79" fmla="*/ 80 h 83"/>
                <a:gd name="T80" fmla="*/ 30 w 47"/>
                <a:gd name="T81" fmla="*/ 83 h 83"/>
                <a:gd name="T82" fmla="*/ 32 w 47"/>
                <a:gd name="T83" fmla="*/ 83 h 83"/>
                <a:gd name="T84" fmla="*/ 35 w 47"/>
                <a:gd name="T85" fmla="*/ 81 h 83"/>
                <a:gd name="T86" fmla="*/ 41 w 47"/>
                <a:gd name="T87" fmla="*/ 79 h 83"/>
                <a:gd name="T88" fmla="*/ 43 w 47"/>
                <a:gd name="T89" fmla="*/ 79 h 83"/>
                <a:gd name="T90" fmla="*/ 45 w 47"/>
                <a:gd name="T91" fmla="*/ 78 h 83"/>
                <a:gd name="T92" fmla="*/ 46 w 47"/>
                <a:gd name="T93" fmla="*/ 79 h 83"/>
                <a:gd name="T94" fmla="*/ 47 w 47"/>
                <a:gd name="T95" fmla="*/ 80 h 83"/>
                <a:gd name="T96" fmla="*/ 47 w 47"/>
                <a:gd name="T97" fmla="*/ 79 h 83"/>
                <a:gd name="T98" fmla="*/ 44 w 47"/>
                <a:gd name="T99" fmla="*/ 54 h 83"/>
                <a:gd name="T100" fmla="*/ 44 w 47"/>
                <a:gd name="T101" fmla="*/ 52 h 83"/>
                <a:gd name="T102" fmla="*/ 45 w 47"/>
                <a:gd name="T103" fmla="*/ 2 h 83"/>
                <a:gd name="T104" fmla="*/ 44 w 47"/>
                <a:gd name="T105" fmla="*/ 0 h 83"/>
                <a:gd name="T106" fmla="*/ 44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59"/>
            <p:cNvSpPr>
              <a:spLocks/>
            </p:cNvSpPr>
            <p:nvPr/>
          </p:nvSpPr>
          <p:spPr bwMode="auto">
            <a:xfrm>
              <a:off x="4330" y="1721"/>
              <a:ext cx="404" cy="249"/>
            </a:xfrm>
            <a:custGeom>
              <a:avLst/>
              <a:gdLst>
                <a:gd name="T0" fmla="*/ 19 w 79"/>
                <a:gd name="T1" fmla="*/ 49 h 51"/>
                <a:gd name="T2" fmla="*/ 55 w 79"/>
                <a:gd name="T3" fmla="*/ 42 h 51"/>
                <a:gd name="T4" fmla="*/ 66 w 79"/>
                <a:gd name="T5" fmla="*/ 40 h 51"/>
                <a:gd name="T6" fmla="*/ 67 w 79"/>
                <a:gd name="T7" fmla="*/ 40 h 51"/>
                <a:gd name="T8" fmla="*/ 67 w 79"/>
                <a:gd name="T9" fmla="*/ 39 h 51"/>
                <a:gd name="T10" fmla="*/ 67 w 79"/>
                <a:gd name="T11" fmla="*/ 38 h 51"/>
                <a:gd name="T12" fmla="*/ 68 w 79"/>
                <a:gd name="T13" fmla="*/ 37 h 51"/>
                <a:gd name="T14" fmla="*/ 70 w 79"/>
                <a:gd name="T15" fmla="*/ 37 h 51"/>
                <a:gd name="T16" fmla="*/ 71 w 79"/>
                <a:gd name="T17" fmla="*/ 37 h 51"/>
                <a:gd name="T18" fmla="*/ 74 w 79"/>
                <a:gd name="T19" fmla="*/ 35 h 51"/>
                <a:gd name="T20" fmla="*/ 74 w 79"/>
                <a:gd name="T21" fmla="*/ 33 h 51"/>
                <a:gd name="T22" fmla="*/ 77 w 79"/>
                <a:gd name="T23" fmla="*/ 31 h 51"/>
                <a:gd name="T24" fmla="*/ 79 w 79"/>
                <a:gd name="T25" fmla="*/ 30 h 51"/>
                <a:gd name="T26" fmla="*/ 79 w 79"/>
                <a:gd name="T27" fmla="*/ 29 h 51"/>
                <a:gd name="T28" fmla="*/ 77 w 79"/>
                <a:gd name="T29" fmla="*/ 28 h 51"/>
                <a:gd name="T30" fmla="*/ 76 w 79"/>
                <a:gd name="T31" fmla="*/ 27 h 51"/>
                <a:gd name="T32" fmla="*/ 75 w 79"/>
                <a:gd name="T33" fmla="*/ 27 h 51"/>
                <a:gd name="T34" fmla="*/ 75 w 79"/>
                <a:gd name="T35" fmla="*/ 26 h 51"/>
                <a:gd name="T36" fmla="*/ 73 w 79"/>
                <a:gd name="T37" fmla="*/ 26 h 51"/>
                <a:gd name="T38" fmla="*/ 73 w 79"/>
                <a:gd name="T39" fmla="*/ 24 h 51"/>
                <a:gd name="T40" fmla="*/ 71 w 79"/>
                <a:gd name="T41" fmla="*/ 24 h 51"/>
                <a:gd name="T42" fmla="*/ 71 w 79"/>
                <a:gd name="T43" fmla="*/ 23 h 51"/>
                <a:gd name="T44" fmla="*/ 71 w 79"/>
                <a:gd name="T45" fmla="*/ 20 h 51"/>
                <a:gd name="T46" fmla="*/ 72 w 79"/>
                <a:gd name="T47" fmla="*/ 20 h 51"/>
                <a:gd name="T48" fmla="*/ 71 w 79"/>
                <a:gd name="T49" fmla="*/ 18 h 51"/>
                <a:gd name="T50" fmla="*/ 70 w 79"/>
                <a:gd name="T51" fmla="*/ 17 h 51"/>
                <a:gd name="T52" fmla="*/ 70 w 79"/>
                <a:gd name="T53" fmla="*/ 17 h 51"/>
                <a:gd name="T54" fmla="*/ 71 w 79"/>
                <a:gd name="T55" fmla="*/ 16 h 51"/>
                <a:gd name="T56" fmla="*/ 72 w 79"/>
                <a:gd name="T57" fmla="*/ 15 h 51"/>
                <a:gd name="T58" fmla="*/ 73 w 79"/>
                <a:gd name="T59" fmla="*/ 12 h 51"/>
                <a:gd name="T60" fmla="*/ 73 w 79"/>
                <a:gd name="T61" fmla="*/ 11 h 51"/>
                <a:gd name="T62" fmla="*/ 74 w 79"/>
                <a:gd name="T63" fmla="*/ 10 h 51"/>
                <a:gd name="T64" fmla="*/ 74 w 79"/>
                <a:gd name="T65" fmla="*/ 9 h 51"/>
                <a:gd name="T66" fmla="*/ 73 w 79"/>
                <a:gd name="T67" fmla="*/ 9 h 51"/>
                <a:gd name="T68" fmla="*/ 70 w 79"/>
                <a:gd name="T69" fmla="*/ 8 h 51"/>
                <a:gd name="T70" fmla="*/ 70 w 79"/>
                <a:gd name="T71" fmla="*/ 8 h 51"/>
                <a:gd name="T72" fmla="*/ 69 w 79"/>
                <a:gd name="T73" fmla="*/ 7 h 51"/>
                <a:gd name="T74" fmla="*/ 69 w 79"/>
                <a:gd name="T75" fmla="*/ 6 h 51"/>
                <a:gd name="T76" fmla="*/ 67 w 79"/>
                <a:gd name="T77" fmla="*/ 3 h 51"/>
                <a:gd name="T78" fmla="*/ 66 w 79"/>
                <a:gd name="T79" fmla="*/ 3 h 51"/>
                <a:gd name="T80" fmla="*/ 66 w 79"/>
                <a:gd name="T81" fmla="*/ 2 h 51"/>
                <a:gd name="T82" fmla="*/ 65 w 79"/>
                <a:gd name="T83" fmla="*/ 2 h 51"/>
                <a:gd name="T84" fmla="*/ 65 w 79"/>
                <a:gd name="T85" fmla="*/ 2 h 51"/>
                <a:gd name="T86" fmla="*/ 65 w 79"/>
                <a:gd name="T87" fmla="*/ 1 h 51"/>
                <a:gd name="T88" fmla="*/ 64 w 79"/>
                <a:gd name="T89" fmla="*/ 0 h 51"/>
                <a:gd name="T90" fmla="*/ 9 w 79"/>
                <a:gd name="T91" fmla="*/ 11 h 51"/>
                <a:gd name="T92" fmla="*/ 8 w 79"/>
                <a:gd name="T93" fmla="*/ 7 h 51"/>
                <a:gd name="T94" fmla="*/ 5 w 79"/>
                <a:gd name="T95" fmla="*/ 10 h 51"/>
                <a:gd name="T96" fmla="*/ 5 w 79"/>
                <a:gd name="T97" fmla="*/ 10 h 51"/>
                <a:gd name="T98" fmla="*/ 4 w 79"/>
                <a:gd name="T99" fmla="*/ 9 h 51"/>
                <a:gd name="T100" fmla="*/ 4 w 79"/>
                <a:gd name="T101" fmla="*/ 9 h 51"/>
                <a:gd name="T102" fmla="*/ 3 w 79"/>
                <a:gd name="T103" fmla="*/ 11 h 51"/>
                <a:gd name="T104" fmla="*/ 1 w 79"/>
                <a:gd name="T105" fmla="*/ 13 h 51"/>
                <a:gd name="T106" fmla="*/ 0 w 79"/>
                <a:gd name="T107" fmla="*/ 14 h 51"/>
                <a:gd name="T108" fmla="*/ 4 w 79"/>
                <a:gd name="T109" fmla="*/ 36 h 51"/>
                <a:gd name="T110" fmla="*/ 6 w 79"/>
                <a:gd name="T111" fmla="*/ 51 h 51"/>
                <a:gd name="T112" fmla="*/ 19 w 79"/>
                <a:gd name="T113" fmla="*/ 49 h 51"/>
                <a:gd name="T114" fmla="*/ 19 w 79"/>
                <a:gd name="T115" fmla="*/ 4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60"/>
            <p:cNvSpPr>
              <a:spLocks/>
            </p:cNvSpPr>
            <p:nvPr/>
          </p:nvSpPr>
          <p:spPr bwMode="auto">
            <a:xfrm>
              <a:off x="4196" y="1970"/>
              <a:ext cx="523" cy="287"/>
            </a:xfrm>
            <a:custGeom>
              <a:avLst/>
              <a:gdLst>
                <a:gd name="T0" fmla="*/ 31 w 102"/>
                <a:gd name="T1" fmla="*/ 55 h 59"/>
                <a:gd name="T2" fmla="*/ 26 w 102"/>
                <a:gd name="T3" fmla="*/ 56 h 59"/>
                <a:gd name="T4" fmla="*/ 22 w 102"/>
                <a:gd name="T5" fmla="*/ 56 h 59"/>
                <a:gd name="T6" fmla="*/ 5 w 102"/>
                <a:gd name="T7" fmla="*/ 56 h 59"/>
                <a:gd name="T8" fmla="*/ 9 w 102"/>
                <a:gd name="T9" fmla="*/ 52 h 59"/>
                <a:gd name="T10" fmla="*/ 10 w 102"/>
                <a:gd name="T11" fmla="*/ 49 h 59"/>
                <a:gd name="T12" fmla="*/ 19 w 102"/>
                <a:gd name="T13" fmla="*/ 40 h 59"/>
                <a:gd name="T14" fmla="*/ 21 w 102"/>
                <a:gd name="T15" fmla="*/ 44 h 59"/>
                <a:gd name="T16" fmla="*/ 27 w 102"/>
                <a:gd name="T17" fmla="*/ 44 h 59"/>
                <a:gd name="T18" fmla="*/ 29 w 102"/>
                <a:gd name="T19" fmla="*/ 43 h 59"/>
                <a:gd name="T20" fmla="*/ 34 w 102"/>
                <a:gd name="T21" fmla="*/ 42 h 59"/>
                <a:gd name="T22" fmla="*/ 36 w 102"/>
                <a:gd name="T23" fmla="*/ 41 h 59"/>
                <a:gd name="T24" fmla="*/ 42 w 102"/>
                <a:gd name="T25" fmla="*/ 36 h 59"/>
                <a:gd name="T26" fmla="*/ 44 w 102"/>
                <a:gd name="T27" fmla="*/ 28 h 59"/>
                <a:gd name="T28" fmla="*/ 49 w 102"/>
                <a:gd name="T29" fmla="*/ 18 h 59"/>
                <a:gd name="T30" fmla="*/ 52 w 102"/>
                <a:gd name="T31" fmla="*/ 19 h 59"/>
                <a:gd name="T32" fmla="*/ 55 w 102"/>
                <a:gd name="T33" fmla="*/ 12 h 59"/>
                <a:gd name="T34" fmla="*/ 59 w 102"/>
                <a:gd name="T35" fmla="*/ 10 h 59"/>
                <a:gd name="T36" fmla="*/ 61 w 102"/>
                <a:gd name="T37" fmla="*/ 5 h 59"/>
                <a:gd name="T38" fmla="*/ 61 w 102"/>
                <a:gd name="T39" fmla="*/ 1 h 59"/>
                <a:gd name="T40" fmla="*/ 68 w 102"/>
                <a:gd name="T41" fmla="*/ 4 h 59"/>
                <a:gd name="T42" fmla="*/ 70 w 102"/>
                <a:gd name="T43" fmla="*/ 1 h 59"/>
                <a:gd name="T44" fmla="*/ 73 w 102"/>
                <a:gd name="T45" fmla="*/ 2 h 59"/>
                <a:gd name="T46" fmla="*/ 76 w 102"/>
                <a:gd name="T47" fmla="*/ 4 h 59"/>
                <a:gd name="T48" fmla="*/ 80 w 102"/>
                <a:gd name="T49" fmla="*/ 8 h 59"/>
                <a:gd name="T50" fmla="*/ 77 w 102"/>
                <a:gd name="T51" fmla="*/ 14 h 59"/>
                <a:gd name="T52" fmla="*/ 81 w 102"/>
                <a:gd name="T53" fmla="*/ 15 h 59"/>
                <a:gd name="T54" fmla="*/ 84 w 102"/>
                <a:gd name="T55" fmla="*/ 17 h 59"/>
                <a:gd name="T56" fmla="*/ 87 w 102"/>
                <a:gd name="T57" fmla="*/ 18 h 59"/>
                <a:gd name="T58" fmla="*/ 93 w 102"/>
                <a:gd name="T59" fmla="*/ 20 h 59"/>
                <a:gd name="T60" fmla="*/ 93 w 102"/>
                <a:gd name="T61" fmla="*/ 23 h 59"/>
                <a:gd name="T62" fmla="*/ 92 w 102"/>
                <a:gd name="T63" fmla="*/ 26 h 59"/>
                <a:gd name="T64" fmla="*/ 95 w 102"/>
                <a:gd name="T65" fmla="*/ 29 h 59"/>
                <a:gd name="T66" fmla="*/ 93 w 102"/>
                <a:gd name="T67" fmla="*/ 30 h 59"/>
                <a:gd name="T68" fmla="*/ 94 w 102"/>
                <a:gd name="T69" fmla="*/ 31 h 59"/>
                <a:gd name="T70" fmla="*/ 92 w 102"/>
                <a:gd name="T71" fmla="*/ 32 h 59"/>
                <a:gd name="T72" fmla="*/ 94 w 102"/>
                <a:gd name="T73" fmla="*/ 33 h 59"/>
                <a:gd name="T74" fmla="*/ 94 w 102"/>
                <a:gd name="T75" fmla="*/ 36 h 59"/>
                <a:gd name="T76" fmla="*/ 92 w 102"/>
                <a:gd name="T77" fmla="*/ 36 h 59"/>
                <a:gd name="T78" fmla="*/ 96 w 102"/>
                <a:gd name="T79" fmla="*/ 37 h 59"/>
                <a:gd name="T80" fmla="*/ 100 w 102"/>
                <a:gd name="T81" fmla="*/ 36 h 59"/>
                <a:gd name="T82" fmla="*/ 101 w 102"/>
                <a:gd name="T83" fmla="*/ 42 h 59"/>
                <a:gd name="T84" fmla="*/ 101 w 102"/>
                <a:gd name="T85" fmla="*/ 43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61"/>
            <p:cNvSpPr>
              <a:spLocks/>
            </p:cNvSpPr>
            <p:nvPr/>
          </p:nvSpPr>
          <p:spPr bwMode="auto">
            <a:xfrm>
              <a:off x="4232" y="2350"/>
              <a:ext cx="353" cy="258"/>
            </a:xfrm>
            <a:custGeom>
              <a:avLst/>
              <a:gdLst>
                <a:gd name="T0" fmla="*/ 41 w 69"/>
                <a:gd name="T1" fmla="*/ 53 h 53"/>
                <a:gd name="T2" fmla="*/ 38 w 69"/>
                <a:gd name="T3" fmla="*/ 52 h 53"/>
                <a:gd name="T4" fmla="*/ 37 w 69"/>
                <a:gd name="T5" fmla="*/ 48 h 53"/>
                <a:gd name="T6" fmla="*/ 33 w 69"/>
                <a:gd name="T7" fmla="*/ 44 h 53"/>
                <a:gd name="T8" fmla="*/ 31 w 69"/>
                <a:gd name="T9" fmla="*/ 39 h 53"/>
                <a:gd name="T10" fmla="*/ 29 w 69"/>
                <a:gd name="T11" fmla="*/ 37 h 53"/>
                <a:gd name="T12" fmla="*/ 25 w 69"/>
                <a:gd name="T13" fmla="*/ 34 h 53"/>
                <a:gd name="T14" fmla="*/ 23 w 69"/>
                <a:gd name="T15" fmla="*/ 32 h 53"/>
                <a:gd name="T16" fmla="*/ 22 w 69"/>
                <a:gd name="T17" fmla="*/ 30 h 53"/>
                <a:gd name="T18" fmla="*/ 15 w 69"/>
                <a:gd name="T19" fmla="*/ 25 h 53"/>
                <a:gd name="T20" fmla="*/ 13 w 69"/>
                <a:gd name="T21" fmla="*/ 23 h 53"/>
                <a:gd name="T22" fmla="*/ 10 w 69"/>
                <a:gd name="T23" fmla="*/ 19 h 53"/>
                <a:gd name="T24" fmla="*/ 8 w 69"/>
                <a:gd name="T25" fmla="*/ 16 h 53"/>
                <a:gd name="T26" fmla="*/ 1 w 69"/>
                <a:gd name="T27" fmla="*/ 14 h 53"/>
                <a:gd name="T28" fmla="*/ 1 w 69"/>
                <a:gd name="T29" fmla="*/ 10 h 53"/>
                <a:gd name="T30" fmla="*/ 3 w 69"/>
                <a:gd name="T31" fmla="*/ 8 h 53"/>
                <a:gd name="T32" fmla="*/ 3 w 69"/>
                <a:gd name="T33" fmla="*/ 7 h 53"/>
                <a:gd name="T34" fmla="*/ 8 w 69"/>
                <a:gd name="T35" fmla="*/ 5 h 53"/>
                <a:gd name="T36" fmla="*/ 12 w 69"/>
                <a:gd name="T37" fmla="*/ 3 h 53"/>
                <a:gd name="T38" fmla="*/ 13 w 69"/>
                <a:gd name="T39" fmla="*/ 2 h 53"/>
                <a:gd name="T40" fmla="*/ 31 w 69"/>
                <a:gd name="T41" fmla="*/ 1 h 53"/>
                <a:gd name="T42" fmla="*/ 31 w 69"/>
                <a:gd name="T43" fmla="*/ 2 h 53"/>
                <a:gd name="T44" fmla="*/ 35 w 69"/>
                <a:gd name="T45" fmla="*/ 4 h 53"/>
                <a:gd name="T46" fmla="*/ 51 w 69"/>
                <a:gd name="T47" fmla="*/ 4 h 53"/>
                <a:gd name="T48" fmla="*/ 68 w 69"/>
                <a:gd name="T49" fmla="*/ 17 h 53"/>
                <a:gd name="T50" fmla="*/ 66 w 69"/>
                <a:gd name="T51" fmla="*/ 19 h 53"/>
                <a:gd name="T52" fmla="*/ 63 w 69"/>
                <a:gd name="T53" fmla="*/ 24 h 53"/>
                <a:gd name="T54" fmla="*/ 62 w 69"/>
                <a:gd name="T55" fmla="*/ 28 h 53"/>
                <a:gd name="T56" fmla="*/ 62 w 69"/>
                <a:gd name="T57" fmla="*/ 30 h 53"/>
                <a:gd name="T58" fmla="*/ 60 w 69"/>
                <a:gd name="T59" fmla="*/ 31 h 53"/>
                <a:gd name="T60" fmla="*/ 59 w 69"/>
                <a:gd name="T61" fmla="*/ 33 h 53"/>
                <a:gd name="T62" fmla="*/ 57 w 69"/>
                <a:gd name="T63" fmla="*/ 35 h 53"/>
                <a:gd name="T64" fmla="*/ 53 w 69"/>
                <a:gd name="T65" fmla="*/ 39 h 53"/>
                <a:gd name="T66" fmla="*/ 50 w 69"/>
                <a:gd name="T67" fmla="*/ 41 h 53"/>
                <a:gd name="T68" fmla="*/ 49 w 69"/>
                <a:gd name="T69" fmla="*/ 43 h 53"/>
                <a:gd name="T70" fmla="*/ 46 w 69"/>
                <a:gd name="T71" fmla="*/ 44 h 53"/>
                <a:gd name="T72" fmla="*/ 46 w 69"/>
                <a:gd name="T73" fmla="*/ 45 h 53"/>
                <a:gd name="T74" fmla="*/ 45 w 69"/>
                <a:gd name="T75" fmla="*/ 47 h 53"/>
                <a:gd name="T76" fmla="*/ 43 w 69"/>
                <a:gd name="T77" fmla="*/ 48 h 53"/>
                <a:gd name="T78" fmla="*/ 43 w 69"/>
                <a:gd name="T79" fmla="*/ 48 h 53"/>
                <a:gd name="T80" fmla="*/ 43 w 69"/>
                <a:gd name="T81" fmla="*/ 49 h 53"/>
                <a:gd name="T82" fmla="*/ 44 w 69"/>
                <a:gd name="T83" fmla="*/ 50 h 53"/>
                <a:gd name="T84" fmla="*/ 42 w 69"/>
                <a:gd name="T85" fmla="*/ 51 h 53"/>
                <a:gd name="T86" fmla="*/ 41 w 69"/>
                <a:gd name="T87" fmla="*/ 5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62"/>
            <p:cNvSpPr>
              <a:spLocks/>
            </p:cNvSpPr>
            <p:nvPr/>
          </p:nvSpPr>
          <p:spPr bwMode="auto">
            <a:xfrm>
              <a:off x="4073" y="2384"/>
              <a:ext cx="375" cy="376"/>
            </a:xfrm>
            <a:custGeom>
              <a:avLst/>
              <a:gdLst>
                <a:gd name="T0" fmla="*/ 9 w 73"/>
                <a:gd name="T1" fmla="*/ 41 h 77"/>
                <a:gd name="T2" fmla="*/ 11 w 73"/>
                <a:gd name="T3" fmla="*/ 44 h 77"/>
                <a:gd name="T4" fmla="*/ 13 w 73"/>
                <a:gd name="T5" fmla="*/ 46 h 77"/>
                <a:gd name="T6" fmla="*/ 13 w 73"/>
                <a:gd name="T7" fmla="*/ 49 h 77"/>
                <a:gd name="T8" fmla="*/ 14 w 73"/>
                <a:gd name="T9" fmla="*/ 50 h 77"/>
                <a:gd name="T10" fmla="*/ 13 w 73"/>
                <a:gd name="T11" fmla="*/ 55 h 77"/>
                <a:gd name="T12" fmla="*/ 12 w 73"/>
                <a:gd name="T13" fmla="*/ 60 h 77"/>
                <a:gd name="T14" fmla="*/ 14 w 73"/>
                <a:gd name="T15" fmla="*/ 68 h 77"/>
                <a:gd name="T16" fmla="*/ 16 w 73"/>
                <a:gd name="T17" fmla="*/ 71 h 77"/>
                <a:gd name="T18" fmla="*/ 17 w 73"/>
                <a:gd name="T19" fmla="*/ 74 h 77"/>
                <a:gd name="T20" fmla="*/ 18 w 73"/>
                <a:gd name="T21" fmla="*/ 76 h 77"/>
                <a:gd name="T22" fmla="*/ 58 w 73"/>
                <a:gd name="T23" fmla="*/ 76 h 77"/>
                <a:gd name="T24" fmla="*/ 60 w 73"/>
                <a:gd name="T25" fmla="*/ 77 h 77"/>
                <a:gd name="T26" fmla="*/ 59 w 73"/>
                <a:gd name="T27" fmla="*/ 71 h 77"/>
                <a:gd name="T28" fmla="*/ 60 w 73"/>
                <a:gd name="T29" fmla="*/ 69 h 77"/>
                <a:gd name="T30" fmla="*/ 64 w 73"/>
                <a:gd name="T31" fmla="*/ 69 h 77"/>
                <a:gd name="T32" fmla="*/ 67 w 73"/>
                <a:gd name="T33" fmla="*/ 69 h 77"/>
                <a:gd name="T34" fmla="*/ 67 w 73"/>
                <a:gd name="T35" fmla="*/ 65 h 77"/>
                <a:gd name="T36" fmla="*/ 67 w 73"/>
                <a:gd name="T37" fmla="*/ 62 h 77"/>
                <a:gd name="T38" fmla="*/ 69 w 73"/>
                <a:gd name="T39" fmla="*/ 53 h 77"/>
                <a:gd name="T40" fmla="*/ 71 w 73"/>
                <a:gd name="T41" fmla="*/ 48 h 77"/>
                <a:gd name="T42" fmla="*/ 73 w 73"/>
                <a:gd name="T43" fmla="*/ 47 h 77"/>
                <a:gd name="T44" fmla="*/ 73 w 73"/>
                <a:gd name="T45" fmla="*/ 46 h 77"/>
                <a:gd name="T46" fmla="*/ 72 w 73"/>
                <a:gd name="T47" fmla="*/ 46 h 77"/>
                <a:gd name="T48" fmla="*/ 69 w 73"/>
                <a:gd name="T49" fmla="*/ 45 h 77"/>
                <a:gd name="T50" fmla="*/ 68 w 73"/>
                <a:gd name="T51" fmla="*/ 41 h 77"/>
                <a:gd name="T52" fmla="*/ 64 w 73"/>
                <a:gd name="T53" fmla="*/ 37 h 77"/>
                <a:gd name="T54" fmla="*/ 62 w 73"/>
                <a:gd name="T55" fmla="*/ 32 h 77"/>
                <a:gd name="T56" fmla="*/ 60 w 73"/>
                <a:gd name="T57" fmla="*/ 30 h 77"/>
                <a:gd name="T58" fmla="*/ 56 w 73"/>
                <a:gd name="T59" fmla="*/ 27 h 77"/>
                <a:gd name="T60" fmla="*/ 54 w 73"/>
                <a:gd name="T61" fmla="*/ 25 h 77"/>
                <a:gd name="T62" fmla="*/ 53 w 73"/>
                <a:gd name="T63" fmla="*/ 23 h 77"/>
                <a:gd name="T64" fmla="*/ 46 w 73"/>
                <a:gd name="T65" fmla="*/ 18 h 77"/>
                <a:gd name="T66" fmla="*/ 44 w 73"/>
                <a:gd name="T67" fmla="*/ 16 h 77"/>
                <a:gd name="T68" fmla="*/ 41 w 73"/>
                <a:gd name="T69" fmla="*/ 12 h 77"/>
                <a:gd name="T70" fmla="*/ 39 w 73"/>
                <a:gd name="T71" fmla="*/ 9 h 77"/>
                <a:gd name="T72" fmla="*/ 32 w 73"/>
                <a:gd name="T73" fmla="*/ 7 h 77"/>
                <a:gd name="T74" fmla="*/ 32 w 73"/>
                <a:gd name="T75" fmla="*/ 3 h 77"/>
                <a:gd name="T76" fmla="*/ 34 w 73"/>
                <a:gd name="T77" fmla="*/ 1 h 77"/>
                <a:gd name="T78" fmla="*/ 34 w 73"/>
                <a:gd name="T79" fmla="*/ 0 h 77"/>
                <a:gd name="T80" fmla="*/ 0 w 73"/>
                <a:gd name="T81" fmla="*/ 5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63"/>
            <p:cNvSpPr>
              <a:spLocks/>
            </p:cNvSpPr>
            <p:nvPr/>
          </p:nvSpPr>
          <p:spPr bwMode="auto">
            <a:xfrm>
              <a:off x="4426" y="1916"/>
              <a:ext cx="318" cy="141"/>
            </a:xfrm>
            <a:custGeom>
              <a:avLst/>
              <a:gdLst>
                <a:gd name="T0" fmla="*/ 36 w 62"/>
                <a:gd name="T1" fmla="*/ 2 h 29"/>
                <a:gd name="T2" fmla="*/ 2 w 62"/>
                <a:gd name="T3" fmla="*/ 17 h 29"/>
                <a:gd name="T4" fmla="*/ 4 w 62"/>
                <a:gd name="T5" fmla="*/ 16 h 29"/>
                <a:gd name="T6" fmla="*/ 8 w 62"/>
                <a:gd name="T7" fmla="*/ 13 h 29"/>
                <a:gd name="T8" fmla="*/ 10 w 62"/>
                <a:gd name="T9" fmla="*/ 11 h 29"/>
                <a:gd name="T10" fmla="*/ 11 w 62"/>
                <a:gd name="T11" fmla="*/ 10 h 29"/>
                <a:gd name="T12" fmla="*/ 14 w 62"/>
                <a:gd name="T13" fmla="*/ 9 h 29"/>
                <a:gd name="T14" fmla="*/ 19 w 62"/>
                <a:gd name="T15" fmla="*/ 7 h 29"/>
                <a:gd name="T16" fmla="*/ 21 w 62"/>
                <a:gd name="T17" fmla="*/ 8 h 29"/>
                <a:gd name="T18" fmla="*/ 23 w 62"/>
                <a:gd name="T19" fmla="*/ 8 h 29"/>
                <a:gd name="T20" fmla="*/ 25 w 62"/>
                <a:gd name="T21" fmla="*/ 12 h 29"/>
                <a:gd name="T22" fmla="*/ 27 w 62"/>
                <a:gd name="T23" fmla="*/ 12 h 29"/>
                <a:gd name="T24" fmla="*/ 27 w 62"/>
                <a:gd name="T25" fmla="*/ 14 h 29"/>
                <a:gd name="T26" fmla="*/ 31 w 62"/>
                <a:gd name="T27" fmla="*/ 15 h 29"/>
                <a:gd name="T28" fmla="*/ 34 w 62"/>
                <a:gd name="T29" fmla="*/ 17 h 29"/>
                <a:gd name="T30" fmla="*/ 35 w 62"/>
                <a:gd name="T31" fmla="*/ 19 h 29"/>
                <a:gd name="T32" fmla="*/ 32 w 62"/>
                <a:gd name="T33" fmla="*/ 25 h 29"/>
                <a:gd name="T34" fmla="*/ 35 w 62"/>
                <a:gd name="T35" fmla="*/ 27 h 29"/>
                <a:gd name="T36" fmla="*/ 38 w 62"/>
                <a:gd name="T37" fmla="*/ 28 h 29"/>
                <a:gd name="T38" fmla="*/ 39 w 62"/>
                <a:gd name="T39" fmla="*/ 28 h 29"/>
                <a:gd name="T40" fmla="*/ 42 w 62"/>
                <a:gd name="T41" fmla="*/ 27 h 29"/>
                <a:gd name="T42" fmla="*/ 46 w 62"/>
                <a:gd name="T43" fmla="*/ 29 h 29"/>
                <a:gd name="T44" fmla="*/ 47 w 62"/>
                <a:gd name="T45" fmla="*/ 28 h 29"/>
                <a:gd name="T46" fmla="*/ 45 w 62"/>
                <a:gd name="T47" fmla="*/ 26 h 29"/>
                <a:gd name="T48" fmla="*/ 44 w 62"/>
                <a:gd name="T49" fmla="*/ 25 h 29"/>
                <a:gd name="T50" fmla="*/ 45 w 62"/>
                <a:gd name="T51" fmla="*/ 24 h 29"/>
                <a:gd name="T52" fmla="*/ 44 w 62"/>
                <a:gd name="T53" fmla="*/ 23 h 29"/>
                <a:gd name="T54" fmla="*/ 41 w 62"/>
                <a:gd name="T55" fmla="*/ 19 h 29"/>
                <a:gd name="T56" fmla="*/ 41 w 62"/>
                <a:gd name="T57" fmla="*/ 16 h 29"/>
                <a:gd name="T58" fmla="*/ 41 w 62"/>
                <a:gd name="T59" fmla="*/ 12 h 29"/>
                <a:gd name="T60" fmla="*/ 41 w 62"/>
                <a:gd name="T61" fmla="*/ 10 h 29"/>
                <a:gd name="T62" fmla="*/ 41 w 62"/>
                <a:gd name="T63" fmla="*/ 9 h 29"/>
                <a:gd name="T64" fmla="*/ 44 w 62"/>
                <a:gd name="T65" fmla="*/ 6 h 29"/>
                <a:gd name="T66" fmla="*/ 45 w 62"/>
                <a:gd name="T67" fmla="*/ 4 h 29"/>
                <a:gd name="T68" fmla="*/ 47 w 62"/>
                <a:gd name="T69" fmla="*/ 4 h 29"/>
                <a:gd name="T70" fmla="*/ 45 w 62"/>
                <a:gd name="T71" fmla="*/ 8 h 29"/>
                <a:gd name="T72" fmla="*/ 44 w 62"/>
                <a:gd name="T73" fmla="*/ 10 h 29"/>
                <a:gd name="T74" fmla="*/ 46 w 62"/>
                <a:gd name="T75" fmla="*/ 12 h 29"/>
                <a:gd name="T76" fmla="*/ 46 w 62"/>
                <a:gd name="T77" fmla="*/ 16 h 29"/>
                <a:gd name="T78" fmla="*/ 45 w 62"/>
                <a:gd name="T79" fmla="*/ 18 h 29"/>
                <a:gd name="T80" fmla="*/ 46 w 62"/>
                <a:gd name="T81" fmla="*/ 19 h 29"/>
                <a:gd name="T82" fmla="*/ 46 w 62"/>
                <a:gd name="T83" fmla="*/ 21 h 29"/>
                <a:gd name="T84" fmla="*/ 47 w 62"/>
                <a:gd name="T85" fmla="*/ 24 h 29"/>
                <a:gd name="T86" fmla="*/ 50 w 62"/>
                <a:gd name="T87" fmla="*/ 25 h 29"/>
                <a:gd name="T88" fmla="*/ 52 w 62"/>
                <a:gd name="T89" fmla="*/ 24 h 29"/>
                <a:gd name="T90" fmla="*/ 52 w 62"/>
                <a:gd name="T91" fmla="*/ 26 h 29"/>
                <a:gd name="T92" fmla="*/ 53 w 62"/>
                <a:gd name="T93" fmla="*/ 28 h 29"/>
                <a:gd name="T94" fmla="*/ 55 w 62"/>
                <a:gd name="T95" fmla="*/ 29 h 29"/>
                <a:gd name="T96" fmla="*/ 56 w 62"/>
                <a:gd name="T97" fmla="*/ 28 h 29"/>
                <a:gd name="T98" fmla="*/ 61 w 62"/>
                <a:gd name="T99" fmla="*/ 26 h 29"/>
                <a:gd name="T100" fmla="*/ 62 w 62"/>
                <a:gd name="T101" fmla="*/ 19 h 29"/>
                <a:gd name="T102" fmla="*/ 54 w 62"/>
                <a:gd name="T103" fmla="*/ 21 h 29"/>
                <a:gd name="T104" fmla="*/ 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64"/>
            <p:cNvSpPr>
              <a:spLocks/>
            </p:cNvSpPr>
            <p:nvPr/>
          </p:nvSpPr>
          <p:spPr bwMode="auto">
            <a:xfrm>
              <a:off x="4668" y="1901"/>
              <a:ext cx="76" cy="117"/>
            </a:xfrm>
            <a:custGeom>
              <a:avLst/>
              <a:gdLst>
                <a:gd name="T0" fmla="*/ 15 w 15"/>
                <a:gd name="T1" fmla="*/ 22 h 24"/>
                <a:gd name="T2" fmla="*/ 15 w 15"/>
                <a:gd name="T3" fmla="*/ 20 h 24"/>
                <a:gd name="T4" fmla="*/ 14 w 15"/>
                <a:gd name="T5" fmla="*/ 18 h 24"/>
                <a:gd name="T6" fmla="*/ 12 w 15"/>
                <a:gd name="T7" fmla="*/ 16 h 24"/>
                <a:gd name="T8" fmla="*/ 10 w 15"/>
                <a:gd name="T9" fmla="*/ 15 h 24"/>
                <a:gd name="T10" fmla="*/ 9 w 15"/>
                <a:gd name="T11" fmla="*/ 14 h 24"/>
                <a:gd name="T12" fmla="*/ 9 w 15"/>
                <a:gd name="T13" fmla="*/ 12 h 24"/>
                <a:gd name="T14" fmla="*/ 7 w 15"/>
                <a:gd name="T15" fmla="*/ 9 h 24"/>
                <a:gd name="T16" fmla="*/ 6 w 15"/>
                <a:gd name="T17" fmla="*/ 8 h 24"/>
                <a:gd name="T18" fmla="*/ 5 w 15"/>
                <a:gd name="T19" fmla="*/ 6 h 24"/>
                <a:gd name="T20" fmla="*/ 4 w 15"/>
                <a:gd name="T21" fmla="*/ 5 h 24"/>
                <a:gd name="T22" fmla="*/ 4 w 15"/>
                <a:gd name="T23" fmla="*/ 4 h 24"/>
                <a:gd name="T24" fmla="*/ 4 w 15"/>
                <a:gd name="T25" fmla="*/ 4 h 24"/>
                <a:gd name="T26" fmla="*/ 4 w 15"/>
                <a:gd name="T27" fmla="*/ 3 h 24"/>
                <a:gd name="T28" fmla="*/ 5 w 15"/>
                <a:gd name="T29" fmla="*/ 0 h 24"/>
                <a:gd name="T30" fmla="*/ 4 w 15"/>
                <a:gd name="T31" fmla="*/ 0 h 24"/>
                <a:gd name="T32" fmla="*/ 2 w 15"/>
                <a:gd name="T33" fmla="*/ 0 h 24"/>
                <a:gd name="T34" fmla="*/ 1 w 15"/>
                <a:gd name="T35" fmla="*/ 1 h 24"/>
                <a:gd name="T36" fmla="*/ 1 w 15"/>
                <a:gd name="T37" fmla="*/ 2 h 24"/>
                <a:gd name="T38" fmla="*/ 1 w 15"/>
                <a:gd name="T39" fmla="*/ 3 h 24"/>
                <a:gd name="T40" fmla="*/ 0 w 15"/>
                <a:gd name="T41" fmla="*/ 3 h 24"/>
                <a:gd name="T42" fmla="*/ 7 w 15"/>
                <a:gd name="T43" fmla="*/ 24 h 24"/>
                <a:gd name="T44" fmla="*/ 15 w 15"/>
                <a:gd name="T45" fmla="*/ 22 h 24"/>
                <a:gd name="T46" fmla="*/ 15 w 15"/>
                <a:gd name="T47" fmla="*/ 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65"/>
            <p:cNvSpPr>
              <a:spLocks/>
            </p:cNvSpPr>
            <p:nvPr/>
          </p:nvSpPr>
          <p:spPr bwMode="auto">
            <a:xfrm>
              <a:off x="4688" y="1765"/>
              <a:ext cx="98" cy="205"/>
            </a:xfrm>
            <a:custGeom>
              <a:avLst/>
              <a:gdLst>
                <a:gd name="T0" fmla="*/ 0 w 19"/>
                <a:gd name="T1" fmla="*/ 31 h 42"/>
                <a:gd name="T2" fmla="*/ 0 w 19"/>
                <a:gd name="T3" fmla="*/ 32 h 42"/>
                <a:gd name="T4" fmla="*/ 2 w 19"/>
                <a:gd name="T5" fmla="*/ 34 h 42"/>
                <a:gd name="T6" fmla="*/ 6 w 19"/>
                <a:gd name="T7" fmla="*/ 37 h 42"/>
                <a:gd name="T8" fmla="*/ 9 w 19"/>
                <a:gd name="T9" fmla="*/ 38 h 42"/>
                <a:gd name="T10" fmla="*/ 10 w 19"/>
                <a:gd name="T11" fmla="*/ 40 h 42"/>
                <a:gd name="T12" fmla="*/ 11 w 19"/>
                <a:gd name="T13" fmla="*/ 42 h 42"/>
                <a:gd name="T14" fmla="*/ 13 w 19"/>
                <a:gd name="T15" fmla="*/ 39 h 42"/>
                <a:gd name="T16" fmla="*/ 14 w 19"/>
                <a:gd name="T17" fmla="*/ 35 h 42"/>
                <a:gd name="T18" fmla="*/ 17 w 19"/>
                <a:gd name="T19" fmla="*/ 30 h 42"/>
                <a:gd name="T20" fmla="*/ 19 w 19"/>
                <a:gd name="T21" fmla="*/ 26 h 42"/>
                <a:gd name="T22" fmla="*/ 18 w 19"/>
                <a:gd name="T23" fmla="*/ 19 h 42"/>
                <a:gd name="T24" fmla="*/ 17 w 19"/>
                <a:gd name="T25" fmla="*/ 13 h 42"/>
                <a:gd name="T26" fmla="*/ 14 w 19"/>
                <a:gd name="T27" fmla="*/ 14 h 42"/>
                <a:gd name="T28" fmla="*/ 13 w 19"/>
                <a:gd name="T29" fmla="*/ 14 h 42"/>
                <a:gd name="T30" fmla="*/ 12 w 19"/>
                <a:gd name="T31" fmla="*/ 14 h 42"/>
                <a:gd name="T32" fmla="*/ 13 w 19"/>
                <a:gd name="T33" fmla="*/ 11 h 42"/>
                <a:gd name="T34" fmla="*/ 14 w 19"/>
                <a:gd name="T35" fmla="*/ 11 h 42"/>
                <a:gd name="T36" fmla="*/ 15 w 19"/>
                <a:gd name="T37" fmla="*/ 8 h 42"/>
                <a:gd name="T38" fmla="*/ 16 w 19"/>
                <a:gd name="T39" fmla="*/ 6 h 42"/>
                <a:gd name="T40" fmla="*/ 4 w 19"/>
                <a:gd name="T41" fmla="*/ 0 h 42"/>
                <a:gd name="T42" fmla="*/ 3 w 19"/>
                <a:gd name="T43" fmla="*/ 2 h 42"/>
                <a:gd name="T44" fmla="*/ 2 w 19"/>
                <a:gd name="T45" fmla="*/ 6 h 42"/>
                <a:gd name="T46" fmla="*/ 0 w 19"/>
                <a:gd name="T47" fmla="*/ 8 h 42"/>
                <a:gd name="T48" fmla="*/ 1 w 19"/>
                <a:gd name="T49" fmla="*/ 9 h 42"/>
                <a:gd name="T50" fmla="*/ 1 w 19"/>
                <a:gd name="T51" fmla="*/ 11 h 42"/>
                <a:gd name="T52" fmla="*/ 1 w 19"/>
                <a:gd name="T53" fmla="*/ 15 h 42"/>
                <a:gd name="T54" fmla="*/ 3 w 19"/>
                <a:gd name="T55" fmla="*/ 17 h 42"/>
                <a:gd name="T56" fmla="*/ 5 w 19"/>
                <a:gd name="T57" fmla="*/ 18 h 42"/>
                <a:gd name="T58" fmla="*/ 7 w 19"/>
                <a:gd name="T59" fmla="*/ 19 h 42"/>
                <a:gd name="T60" fmla="*/ 9 w 19"/>
                <a:gd name="T61" fmla="*/ 21 h 42"/>
                <a:gd name="T62" fmla="*/ 4 w 19"/>
                <a:gd name="T63" fmla="*/ 24 h 42"/>
                <a:gd name="T64" fmla="*/ 1 w 19"/>
                <a:gd name="T65" fmla="*/ 28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66"/>
            <p:cNvSpPr>
              <a:spLocks/>
            </p:cNvSpPr>
            <p:nvPr/>
          </p:nvSpPr>
          <p:spPr bwMode="auto">
            <a:xfrm>
              <a:off x="4775" y="1672"/>
              <a:ext cx="118" cy="107"/>
            </a:xfrm>
            <a:custGeom>
              <a:avLst/>
              <a:gdLst>
                <a:gd name="T0" fmla="*/ 0 w 23"/>
                <a:gd name="T1" fmla="*/ 4 h 22"/>
                <a:gd name="T2" fmla="*/ 8 w 23"/>
                <a:gd name="T3" fmla="*/ 2 h 22"/>
                <a:gd name="T4" fmla="*/ 8 w 23"/>
                <a:gd name="T5" fmla="*/ 3 h 22"/>
                <a:gd name="T6" fmla="*/ 9 w 23"/>
                <a:gd name="T7" fmla="*/ 3 h 22"/>
                <a:gd name="T8" fmla="*/ 9 w 23"/>
                <a:gd name="T9" fmla="*/ 3 h 22"/>
                <a:gd name="T10" fmla="*/ 20 w 23"/>
                <a:gd name="T11" fmla="*/ 0 h 22"/>
                <a:gd name="T12" fmla="*/ 23 w 23"/>
                <a:gd name="T13" fmla="*/ 9 h 22"/>
                <a:gd name="T14" fmla="*/ 23 w 23"/>
                <a:gd name="T15" fmla="*/ 10 h 22"/>
                <a:gd name="T16" fmla="*/ 22 w 23"/>
                <a:gd name="T17" fmla="*/ 10 h 22"/>
                <a:gd name="T18" fmla="*/ 23 w 23"/>
                <a:gd name="T19" fmla="*/ 11 h 22"/>
                <a:gd name="T20" fmla="*/ 23 w 23"/>
                <a:gd name="T21" fmla="*/ 11 h 22"/>
                <a:gd name="T22" fmla="*/ 21 w 23"/>
                <a:gd name="T23" fmla="*/ 12 h 22"/>
                <a:gd name="T24" fmla="*/ 17 w 23"/>
                <a:gd name="T25" fmla="*/ 13 h 22"/>
                <a:gd name="T26" fmla="*/ 16 w 23"/>
                <a:gd name="T27" fmla="*/ 13 h 22"/>
                <a:gd name="T28" fmla="*/ 16 w 23"/>
                <a:gd name="T29" fmla="*/ 13 h 22"/>
                <a:gd name="T30" fmla="*/ 16 w 23"/>
                <a:gd name="T31" fmla="*/ 14 h 22"/>
                <a:gd name="T32" fmla="*/ 16 w 23"/>
                <a:gd name="T33" fmla="*/ 14 h 22"/>
                <a:gd name="T34" fmla="*/ 13 w 23"/>
                <a:gd name="T35" fmla="*/ 15 h 22"/>
                <a:gd name="T36" fmla="*/ 10 w 23"/>
                <a:gd name="T37" fmla="*/ 16 h 22"/>
                <a:gd name="T38" fmla="*/ 10 w 23"/>
                <a:gd name="T39" fmla="*/ 16 h 22"/>
                <a:gd name="T40" fmla="*/ 8 w 23"/>
                <a:gd name="T41" fmla="*/ 18 h 22"/>
                <a:gd name="T42" fmla="*/ 3 w 23"/>
                <a:gd name="T43" fmla="*/ 21 h 22"/>
                <a:gd name="T44" fmla="*/ 2 w 23"/>
                <a:gd name="T45" fmla="*/ 22 h 22"/>
                <a:gd name="T46" fmla="*/ 0 w 23"/>
                <a:gd name="T47" fmla="*/ 21 h 22"/>
                <a:gd name="T48" fmla="*/ 2 w 23"/>
                <a:gd name="T49" fmla="*/ 19 h 22"/>
                <a:gd name="T50" fmla="*/ 2 w 23"/>
                <a:gd name="T51" fmla="*/ 18 h 22"/>
                <a:gd name="T52" fmla="*/ 2 w 23"/>
                <a:gd name="T53" fmla="*/ 17 h 22"/>
                <a:gd name="T54" fmla="*/ 0 w 23"/>
                <a:gd name="T55" fmla="*/ 4 h 22"/>
                <a:gd name="T56" fmla="*/ 0 w 23"/>
                <a:gd name="T57" fmla="*/ 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67"/>
            <p:cNvSpPr>
              <a:spLocks/>
            </p:cNvSpPr>
            <p:nvPr/>
          </p:nvSpPr>
          <p:spPr bwMode="auto">
            <a:xfrm>
              <a:off x="4770" y="1589"/>
              <a:ext cx="232" cy="112"/>
            </a:xfrm>
            <a:custGeom>
              <a:avLst/>
              <a:gdLst>
                <a:gd name="T0" fmla="*/ 10 w 45"/>
                <a:gd name="T1" fmla="*/ 7 h 23"/>
                <a:gd name="T2" fmla="*/ 24 w 45"/>
                <a:gd name="T3" fmla="*/ 3 h 23"/>
                <a:gd name="T4" fmla="*/ 25 w 45"/>
                <a:gd name="T5" fmla="*/ 3 h 23"/>
                <a:gd name="T6" fmla="*/ 25 w 45"/>
                <a:gd name="T7" fmla="*/ 2 h 23"/>
                <a:gd name="T8" fmla="*/ 27 w 45"/>
                <a:gd name="T9" fmla="*/ 0 h 23"/>
                <a:gd name="T10" fmla="*/ 29 w 45"/>
                <a:gd name="T11" fmla="*/ 0 h 23"/>
                <a:gd name="T12" fmla="*/ 31 w 45"/>
                <a:gd name="T13" fmla="*/ 3 h 23"/>
                <a:gd name="T14" fmla="*/ 32 w 45"/>
                <a:gd name="T15" fmla="*/ 5 h 23"/>
                <a:gd name="T16" fmla="*/ 30 w 45"/>
                <a:gd name="T17" fmla="*/ 7 h 23"/>
                <a:gd name="T18" fmla="*/ 29 w 45"/>
                <a:gd name="T19" fmla="*/ 10 h 23"/>
                <a:gd name="T20" fmla="*/ 33 w 45"/>
                <a:gd name="T21" fmla="*/ 10 h 23"/>
                <a:gd name="T22" fmla="*/ 36 w 45"/>
                <a:gd name="T23" fmla="*/ 15 h 23"/>
                <a:gd name="T24" fmla="*/ 41 w 45"/>
                <a:gd name="T25" fmla="*/ 16 h 23"/>
                <a:gd name="T26" fmla="*/ 43 w 45"/>
                <a:gd name="T27" fmla="*/ 14 h 23"/>
                <a:gd name="T28" fmla="*/ 42 w 45"/>
                <a:gd name="T29" fmla="*/ 12 h 23"/>
                <a:gd name="T30" fmla="*/ 40 w 45"/>
                <a:gd name="T31" fmla="*/ 10 h 23"/>
                <a:gd name="T32" fmla="*/ 42 w 45"/>
                <a:gd name="T33" fmla="*/ 11 h 23"/>
                <a:gd name="T34" fmla="*/ 45 w 45"/>
                <a:gd name="T35" fmla="*/ 16 h 23"/>
                <a:gd name="T36" fmla="*/ 44 w 45"/>
                <a:gd name="T37" fmla="*/ 17 h 23"/>
                <a:gd name="T38" fmla="*/ 40 w 45"/>
                <a:gd name="T39" fmla="*/ 19 h 23"/>
                <a:gd name="T40" fmla="*/ 37 w 45"/>
                <a:gd name="T41" fmla="*/ 21 h 23"/>
                <a:gd name="T42" fmla="*/ 37 w 45"/>
                <a:gd name="T43" fmla="*/ 20 h 23"/>
                <a:gd name="T44" fmla="*/ 36 w 45"/>
                <a:gd name="T45" fmla="*/ 18 h 23"/>
                <a:gd name="T46" fmla="*/ 34 w 45"/>
                <a:gd name="T47" fmla="*/ 22 h 23"/>
                <a:gd name="T48" fmla="*/ 32 w 45"/>
                <a:gd name="T49" fmla="*/ 22 h 23"/>
                <a:gd name="T50" fmla="*/ 32 w 45"/>
                <a:gd name="T51" fmla="*/ 21 h 23"/>
                <a:gd name="T52" fmla="*/ 30 w 45"/>
                <a:gd name="T53" fmla="*/ 20 h 23"/>
                <a:gd name="T54" fmla="*/ 28 w 45"/>
                <a:gd name="T55" fmla="*/ 19 h 23"/>
                <a:gd name="T56" fmla="*/ 27 w 45"/>
                <a:gd name="T57" fmla="*/ 17 h 23"/>
                <a:gd name="T58" fmla="*/ 21 w 45"/>
                <a:gd name="T59" fmla="*/ 17 h 23"/>
                <a:gd name="T60" fmla="*/ 10 w 45"/>
                <a:gd name="T61" fmla="*/ 20 h 23"/>
                <a:gd name="T62" fmla="*/ 9 w 45"/>
                <a:gd name="T63" fmla="*/ 19 h 23"/>
                <a:gd name="T64" fmla="*/ 0 w 45"/>
                <a:gd name="T65" fmla="*/ 21 h 23"/>
                <a:gd name="T66" fmla="*/ 0 w 45"/>
                <a:gd name="T67" fmla="*/ 9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68"/>
            <p:cNvSpPr>
              <a:spLocks/>
            </p:cNvSpPr>
            <p:nvPr/>
          </p:nvSpPr>
          <p:spPr bwMode="auto">
            <a:xfrm>
              <a:off x="4878" y="1662"/>
              <a:ext cx="61" cy="64"/>
            </a:xfrm>
            <a:custGeom>
              <a:avLst/>
              <a:gdLst>
                <a:gd name="T0" fmla="*/ 0 w 12"/>
                <a:gd name="T1" fmla="*/ 2 h 13"/>
                <a:gd name="T2" fmla="*/ 3 w 12"/>
                <a:gd name="T3" fmla="*/ 11 h 13"/>
                <a:gd name="T4" fmla="*/ 3 w 12"/>
                <a:gd name="T5" fmla="*/ 12 h 13"/>
                <a:gd name="T6" fmla="*/ 2 w 12"/>
                <a:gd name="T7" fmla="*/ 12 h 13"/>
                <a:gd name="T8" fmla="*/ 3 w 12"/>
                <a:gd name="T9" fmla="*/ 13 h 13"/>
                <a:gd name="T10" fmla="*/ 3 w 12"/>
                <a:gd name="T11" fmla="*/ 13 h 13"/>
                <a:gd name="T12" fmla="*/ 3 w 12"/>
                <a:gd name="T13" fmla="*/ 13 h 13"/>
                <a:gd name="T14" fmla="*/ 6 w 12"/>
                <a:gd name="T15" fmla="*/ 12 h 13"/>
                <a:gd name="T16" fmla="*/ 7 w 12"/>
                <a:gd name="T17" fmla="*/ 11 h 13"/>
                <a:gd name="T18" fmla="*/ 7 w 12"/>
                <a:gd name="T19" fmla="*/ 10 h 13"/>
                <a:gd name="T20" fmla="*/ 7 w 12"/>
                <a:gd name="T21" fmla="*/ 9 h 13"/>
                <a:gd name="T22" fmla="*/ 7 w 12"/>
                <a:gd name="T23" fmla="*/ 7 h 13"/>
                <a:gd name="T24" fmla="*/ 8 w 12"/>
                <a:gd name="T25" fmla="*/ 6 h 13"/>
                <a:gd name="T26" fmla="*/ 8 w 12"/>
                <a:gd name="T27" fmla="*/ 7 h 13"/>
                <a:gd name="T28" fmla="*/ 8 w 12"/>
                <a:gd name="T29" fmla="*/ 8 h 13"/>
                <a:gd name="T30" fmla="*/ 8 w 12"/>
                <a:gd name="T31" fmla="*/ 10 h 13"/>
                <a:gd name="T32" fmla="*/ 9 w 12"/>
                <a:gd name="T33" fmla="*/ 10 h 13"/>
                <a:gd name="T34" fmla="*/ 9 w 12"/>
                <a:gd name="T35" fmla="*/ 10 h 13"/>
                <a:gd name="T36" fmla="*/ 9 w 12"/>
                <a:gd name="T37" fmla="*/ 9 h 13"/>
                <a:gd name="T38" fmla="*/ 10 w 12"/>
                <a:gd name="T39" fmla="*/ 9 h 13"/>
                <a:gd name="T40" fmla="*/ 11 w 12"/>
                <a:gd name="T41" fmla="*/ 8 h 13"/>
                <a:gd name="T42" fmla="*/ 12 w 12"/>
                <a:gd name="T43" fmla="*/ 8 h 13"/>
                <a:gd name="T44" fmla="*/ 12 w 12"/>
                <a:gd name="T45" fmla="*/ 8 h 13"/>
                <a:gd name="T46" fmla="*/ 11 w 12"/>
                <a:gd name="T47" fmla="*/ 7 h 13"/>
                <a:gd name="T48" fmla="*/ 11 w 12"/>
                <a:gd name="T49" fmla="*/ 6 h 13"/>
                <a:gd name="T50" fmla="*/ 11 w 12"/>
                <a:gd name="T51" fmla="*/ 6 h 13"/>
                <a:gd name="T52" fmla="*/ 10 w 12"/>
                <a:gd name="T53" fmla="*/ 6 h 13"/>
                <a:gd name="T54" fmla="*/ 9 w 12"/>
                <a:gd name="T55" fmla="*/ 5 h 13"/>
                <a:gd name="T56" fmla="*/ 9 w 12"/>
                <a:gd name="T57" fmla="*/ 5 h 13"/>
                <a:gd name="T58" fmla="*/ 7 w 12"/>
                <a:gd name="T59" fmla="*/ 4 h 13"/>
                <a:gd name="T60" fmla="*/ 6 w 12"/>
                <a:gd name="T61" fmla="*/ 2 h 13"/>
                <a:gd name="T62" fmla="*/ 6 w 12"/>
                <a:gd name="T63" fmla="*/ 2 h 13"/>
                <a:gd name="T64" fmla="*/ 5 w 12"/>
                <a:gd name="T65" fmla="*/ 0 h 13"/>
                <a:gd name="T66" fmla="*/ 0 w 12"/>
                <a:gd name="T67" fmla="*/ 2 h 13"/>
                <a:gd name="T68" fmla="*/ 0 w 12"/>
                <a:gd name="T69" fmla="*/ 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69"/>
            <p:cNvSpPr>
              <a:spLocks/>
            </p:cNvSpPr>
            <p:nvPr/>
          </p:nvSpPr>
          <p:spPr bwMode="auto">
            <a:xfrm>
              <a:off x="4811" y="1394"/>
              <a:ext cx="108" cy="229"/>
            </a:xfrm>
            <a:custGeom>
              <a:avLst/>
              <a:gdLst>
                <a:gd name="T0" fmla="*/ 21 w 21"/>
                <a:gd name="T1" fmla="*/ 40 h 47"/>
                <a:gd name="T2" fmla="*/ 20 w 21"/>
                <a:gd name="T3" fmla="*/ 40 h 47"/>
                <a:gd name="T4" fmla="*/ 19 w 21"/>
                <a:gd name="T5" fmla="*/ 40 h 47"/>
                <a:gd name="T6" fmla="*/ 18 w 21"/>
                <a:gd name="T7" fmla="*/ 42 h 47"/>
                <a:gd name="T8" fmla="*/ 17 w 21"/>
                <a:gd name="T9" fmla="*/ 42 h 47"/>
                <a:gd name="T10" fmla="*/ 17 w 21"/>
                <a:gd name="T11" fmla="*/ 43 h 47"/>
                <a:gd name="T12" fmla="*/ 17 w 21"/>
                <a:gd name="T13" fmla="*/ 43 h 47"/>
                <a:gd name="T14" fmla="*/ 17 w 21"/>
                <a:gd name="T15" fmla="*/ 43 h 47"/>
                <a:gd name="T16" fmla="*/ 16 w 21"/>
                <a:gd name="T17" fmla="*/ 43 h 47"/>
                <a:gd name="T18" fmla="*/ 16 w 21"/>
                <a:gd name="T19" fmla="*/ 44 h 47"/>
                <a:gd name="T20" fmla="*/ 2 w 21"/>
                <a:gd name="T21" fmla="*/ 47 h 47"/>
                <a:gd name="T22" fmla="*/ 1 w 21"/>
                <a:gd name="T23" fmla="*/ 46 h 47"/>
                <a:gd name="T24" fmla="*/ 0 w 21"/>
                <a:gd name="T25" fmla="*/ 45 h 47"/>
                <a:gd name="T26" fmla="*/ 0 w 21"/>
                <a:gd name="T27" fmla="*/ 44 h 47"/>
                <a:gd name="T28" fmla="*/ 1 w 21"/>
                <a:gd name="T29" fmla="*/ 43 h 47"/>
                <a:gd name="T30" fmla="*/ 0 w 21"/>
                <a:gd name="T31" fmla="*/ 41 h 47"/>
                <a:gd name="T32" fmla="*/ 0 w 21"/>
                <a:gd name="T33" fmla="*/ 34 h 47"/>
                <a:gd name="T34" fmla="*/ 0 w 21"/>
                <a:gd name="T35" fmla="*/ 32 h 47"/>
                <a:gd name="T36" fmla="*/ 1 w 21"/>
                <a:gd name="T37" fmla="*/ 28 h 47"/>
                <a:gd name="T38" fmla="*/ 1 w 21"/>
                <a:gd name="T39" fmla="*/ 26 h 47"/>
                <a:gd name="T40" fmla="*/ 1 w 21"/>
                <a:gd name="T41" fmla="*/ 24 h 47"/>
                <a:gd name="T42" fmla="*/ 1 w 21"/>
                <a:gd name="T43" fmla="*/ 22 h 47"/>
                <a:gd name="T44" fmla="*/ 1 w 21"/>
                <a:gd name="T45" fmla="*/ 21 h 47"/>
                <a:gd name="T46" fmla="*/ 1 w 21"/>
                <a:gd name="T47" fmla="*/ 20 h 47"/>
                <a:gd name="T48" fmla="*/ 4 w 21"/>
                <a:gd name="T49" fmla="*/ 18 h 47"/>
                <a:gd name="T50" fmla="*/ 5 w 21"/>
                <a:gd name="T51" fmla="*/ 14 h 47"/>
                <a:gd name="T52" fmla="*/ 4 w 21"/>
                <a:gd name="T53" fmla="*/ 12 h 47"/>
                <a:gd name="T54" fmla="*/ 4 w 21"/>
                <a:gd name="T55" fmla="*/ 10 h 47"/>
                <a:gd name="T56" fmla="*/ 4 w 21"/>
                <a:gd name="T57" fmla="*/ 10 h 47"/>
                <a:gd name="T58" fmla="*/ 4 w 21"/>
                <a:gd name="T59" fmla="*/ 9 h 47"/>
                <a:gd name="T60" fmla="*/ 3 w 21"/>
                <a:gd name="T61" fmla="*/ 7 h 47"/>
                <a:gd name="T62" fmla="*/ 4 w 21"/>
                <a:gd name="T63" fmla="*/ 4 h 47"/>
                <a:gd name="T64" fmla="*/ 3 w 21"/>
                <a:gd name="T65" fmla="*/ 3 h 47"/>
                <a:gd name="T66" fmla="*/ 3 w 21"/>
                <a:gd name="T67" fmla="*/ 2 h 47"/>
                <a:gd name="T68" fmla="*/ 4 w 21"/>
                <a:gd name="T69" fmla="*/ 2 h 47"/>
                <a:gd name="T70" fmla="*/ 5 w 21"/>
                <a:gd name="T71" fmla="*/ 1 h 47"/>
                <a:gd name="T72" fmla="*/ 6 w 21"/>
                <a:gd name="T73" fmla="*/ 1 h 47"/>
                <a:gd name="T74" fmla="*/ 6 w 21"/>
                <a:gd name="T75" fmla="*/ 1 h 47"/>
                <a:gd name="T76" fmla="*/ 7 w 21"/>
                <a:gd name="T77" fmla="*/ 0 h 47"/>
                <a:gd name="T78" fmla="*/ 17 w 21"/>
                <a:gd name="T79" fmla="*/ 29 h 47"/>
                <a:gd name="T80" fmla="*/ 17 w 21"/>
                <a:gd name="T81" fmla="*/ 30 h 47"/>
                <a:gd name="T82" fmla="*/ 17 w 21"/>
                <a:gd name="T83" fmla="*/ 31 h 47"/>
                <a:gd name="T84" fmla="*/ 17 w 21"/>
                <a:gd name="T85" fmla="*/ 31 h 47"/>
                <a:gd name="T86" fmla="*/ 19 w 21"/>
                <a:gd name="T87" fmla="*/ 33 h 47"/>
                <a:gd name="T88" fmla="*/ 20 w 21"/>
                <a:gd name="T89" fmla="*/ 33 h 47"/>
                <a:gd name="T90" fmla="*/ 20 w 21"/>
                <a:gd name="T91" fmla="*/ 34 h 47"/>
                <a:gd name="T92" fmla="*/ 20 w 21"/>
                <a:gd name="T93" fmla="*/ 35 h 47"/>
                <a:gd name="T94" fmla="*/ 21 w 21"/>
                <a:gd name="T95" fmla="*/ 37 h 47"/>
                <a:gd name="T96" fmla="*/ 21 w 21"/>
                <a:gd name="T97" fmla="*/ 38 h 47"/>
                <a:gd name="T98" fmla="*/ 21 w 21"/>
                <a:gd name="T99" fmla="*/ 39 h 47"/>
                <a:gd name="T100" fmla="*/ 21 w 21"/>
                <a:gd name="T101" fmla="*/ 40 h 47"/>
                <a:gd name="T102" fmla="*/ 21 w 21"/>
                <a:gd name="T103" fmla="*/ 40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70"/>
            <p:cNvSpPr>
              <a:spLocks/>
            </p:cNvSpPr>
            <p:nvPr/>
          </p:nvSpPr>
          <p:spPr bwMode="auto">
            <a:xfrm>
              <a:off x="4847" y="1189"/>
              <a:ext cx="251" cy="385"/>
            </a:xfrm>
            <a:custGeom>
              <a:avLst/>
              <a:gdLst>
                <a:gd name="T0" fmla="*/ 10 w 49"/>
                <a:gd name="T1" fmla="*/ 71 h 79"/>
                <a:gd name="T2" fmla="*/ 10 w 49"/>
                <a:gd name="T3" fmla="*/ 73 h 79"/>
                <a:gd name="T4" fmla="*/ 12 w 49"/>
                <a:gd name="T5" fmla="*/ 75 h 79"/>
                <a:gd name="T6" fmla="*/ 13 w 49"/>
                <a:gd name="T7" fmla="*/ 76 h 79"/>
                <a:gd name="T8" fmla="*/ 14 w 49"/>
                <a:gd name="T9" fmla="*/ 79 h 79"/>
                <a:gd name="T10" fmla="*/ 15 w 49"/>
                <a:gd name="T11" fmla="*/ 77 h 79"/>
                <a:gd name="T12" fmla="*/ 16 w 49"/>
                <a:gd name="T13" fmla="*/ 73 h 79"/>
                <a:gd name="T14" fmla="*/ 18 w 49"/>
                <a:gd name="T15" fmla="*/ 68 h 79"/>
                <a:gd name="T16" fmla="*/ 18 w 49"/>
                <a:gd name="T17" fmla="*/ 67 h 79"/>
                <a:gd name="T18" fmla="*/ 20 w 49"/>
                <a:gd name="T19" fmla="*/ 63 h 79"/>
                <a:gd name="T20" fmla="*/ 21 w 49"/>
                <a:gd name="T21" fmla="*/ 64 h 79"/>
                <a:gd name="T22" fmla="*/ 22 w 49"/>
                <a:gd name="T23" fmla="*/ 64 h 79"/>
                <a:gd name="T24" fmla="*/ 22 w 49"/>
                <a:gd name="T25" fmla="*/ 62 h 79"/>
                <a:gd name="T26" fmla="*/ 26 w 49"/>
                <a:gd name="T27" fmla="*/ 61 h 79"/>
                <a:gd name="T28" fmla="*/ 26 w 49"/>
                <a:gd name="T29" fmla="*/ 59 h 79"/>
                <a:gd name="T30" fmla="*/ 28 w 49"/>
                <a:gd name="T31" fmla="*/ 58 h 79"/>
                <a:gd name="T32" fmla="*/ 29 w 49"/>
                <a:gd name="T33" fmla="*/ 56 h 79"/>
                <a:gd name="T34" fmla="*/ 31 w 49"/>
                <a:gd name="T35" fmla="*/ 52 h 79"/>
                <a:gd name="T36" fmla="*/ 31 w 49"/>
                <a:gd name="T37" fmla="*/ 51 h 79"/>
                <a:gd name="T38" fmla="*/ 34 w 49"/>
                <a:gd name="T39" fmla="*/ 51 h 79"/>
                <a:gd name="T40" fmla="*/ 35 w 49"/>
                <a:gd name="T41" fmla="*/ 49 h 79"/>
                <a:gd name="T42" fmla="*/ 37 w 49"/>
                <a:gd name="T43" fmla="*/ 47 h 79"/>
                <a:gd name="T44" fmla="*/ 40 w 49"/>
                <a:gd name="T45" fmla="*/ 48 h 79"/>
                <a:gd name="T46" fmla="*/ 43 w 49"/>
                <a:gd name="T47" fmla="*/ 44 h 79"/>
                <a:gd name="T48" fmla="*/ 46 w 49"/>
                <a:gd name="T49" fmla="*/ 41 h 79"/>
                <a:gd name="T50" fmla="*/ 48 w 49"/>
                <a:gd name="T51" fmla="*/ 40 h 79"/>
                <a:gd name="T52" fmla="*/ 49 w 49"/>
                <a:gd name="T53" fmla="*/ 38 h 79"/>
                <a:gd name="T54" fmla="*/ 48 w 49"/>
                <a:gd name="T55" fmla="*/ 37 h 79"/>
                <a:gd name="T56" fmla="*/ 47 w 49"/>
                <a:gd name="T57" fmla="*/ 36 h 79"/>
                <a:gd name="T58" fmla="*/ 48 w 49"/>
                <a:gd name="T59" fmla="*/ 35 h 79"/>
                <a:gd name="T60" fmla="*/ 47 w 49"/>
                <a:gd name="T61" fmla="*/ 32 h 79"/>
                <a:gd name="T62" fmla="*/ 45 w 49"/>
                <a:gd name="T63" fmla="*/ 31 h 79"/>
                <a:gd name="T64" fmla="*/ 43 w 49"/>
                <a:gd name="T65" fmla="*/ 32 h 79"/>
                <a:gd name="T66" fmla="*/ 41 w 49"/>
                <a:gd name="T67" fmla="*/ 28 h 79"/>
                <a:gd name="T68" fmla="*/ 41 w 49"/>
                <a:gd name="T69" fmla="*/ 26 h 79"/>
                <a:gd name="T70" fmla="*/ 40 w 49"/>
                <a:gd name="T71" fmla="*/ 26 h 79"/>
                <a:gd name="T72" fmla="*/ 38 w 49"/>
                <a:gd name="T73" fmla="*/ 26 h 79"/>
                <a:gd name="T74" fmla="*/ 36 w 49"/>
                <a:gd name="T75" fmla="*/ 25 h 79"/>
                <a:gd name="T76" fmla="*/ 35 w 49"/>
                <a:gd name="T77" fmla="*/ 22 h 79"/>
                <a:gd name="T78" fmla="*/ 24 w 49"/>
                <a:gd name="T79" fmla="*/ 0 h 79"/>
                <a:gd name="T80" fmla="*/ 22 w 49"/>
                <a:gd name="T81" fmla="*/ 0 h 79"/>
                <a:gd name="T82" fmla="*/ 21 w 49"/>
                <a:gd name="T83" fmla="*/ 2 h 79"/>
                <a:gd name="T84" fmla="*/ 18 w 49"/>
                <a:gd name="T85" fmla="*/ 2 h 79"/>
                <a:gd name="T86" fmla="*/ 15 w 49"/>
                <a:gd name="T87" fmla="*/ 5 h 79"/>
                <a:gd name="T88" fmla="*/ 14 w 49"/>
                <a:gd name="T89" fmla="*/ 2 h 79"/>
                <a:gd name="T90" fmla="*/ 13 w 49"/>
                <a:gd name="T91" fmla="*/ 1 h 79"/>
                <a:gd name="T92" fmla="*/ 6 w 49"/>
                <a:gd name="T93" fmla="*/ 16 h 79"/>
                <a:gd name="T94" fmla="*/ 7 w 49"/>
                <a:gd name="T95" fmla="*/ 19 h 79"/>
                <a:gd name="T96" fmla="*/ 7 w 49"/>
                <a:gd name="T97" fmla="*/ 22 h 79"/>
                <a:gd name="T98" fmla="*/ 5 w 49"/>
                <a:gd name="T99" fmla="*/ 24 h 79"/>
                <a:gd name="T100" fmla="*/ 6 w 49"/>
                <a:gd name="T101" fmla="*/ 32 h 79"/>
                <a:gd name="T102" fmla="*/ 4 w 49"/>
                <a:gd name="T103" fmla="*/ 36 h 79"/>
                <a:gd name="T104" fmla="*/ 4 w 49"/>
                <a:gd name="T105" fmla="*/ 39 h 79"/>
                <a:gd name="T106" fmla="*/ 3 w 49"/>
                <a:gd name="T107" fmla="*/ 40 h 79"/>
                <a:gd name="T108" fmla="*/ 3 w 49"/>
                <a:gd name="T109" fmla="*/ 42 h 79"/>
                <a:gd name="T110" fmla="*/ 1 w 49"/>
                <a:gd name="T111" fmla="*/ 41 h 79"/>
                <a:gd name="T112" fmla="*/ 0 w 49"/>
                <a:gd name="T113" fmla="*/ 42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68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17469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7 h 19"/>
                  <a:gd name="T2" fmla="*/ 1 w 16"/>
                  <a:gd name="T3" fmla="*/ 13 h 19"/>
                  <a:gd name="T4" fmla="*/ 1 w 16"/>
                  <a:gd name="T5" fmla="*/ 16 h 19"/>
                  <a:gd name="T6" fmla="*/ 6 w 16"/>
                  <a:gd name="T7" fmla="*/ 19 h 19"/>
                  <a:gd name="T8" fmla="*/ 8 w 16"/>
                  <a:gd name="T9" fmla="*/ 16 h 19"/>
                  <a:gd name="T10" fmla="*/ 16 w 16"/>
                  <a:gd name="T11" fmla="*/ 11 h 19"/>
                  <a:gd name="T12" fmla="*/ 13 w 16"/>
                  <a:gd name="T13" fmla="*/ 5 h 19"/>
                  <a:gd name="T14" fmla="*/ 3 w 16"/>
                  <a:gd name="T15" fmla="*/ 0 h 19"/>
                  <a:gd name="T16" fmla="*/ 3 w 16"/>
                  <a:gd name="T17" fmla="*/ 5 h 19"/>
                  <a:gd name="T18" fmla="*/ 0 w 16"/>
                  <a:gd name="T19" fmla="*/ 7 h 19"/>
                  <a:gd name="T20" fmla="*/ 0 w 16"/>
                  <a:gd name="T21" fmla="*/ 7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0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 w 9"/>
                  <a:gd name="T1" fmla="*/ 6 h 6"/>
                  <a:gd name="T2" fmla="*/ 8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2 h 6"/>
                  <a:gd name="T10" fmla="*/ 2 w 9"/>
                  <a:gd name="T11" fmla="*/ 0 h 6"/>
                  <a:gd name="T12" fmla="*/ 0 w 9"/>
                  <a:gd name="T13" fmla="*/ 2 h 6"/>
                  <a:gd name="T14" fmla="*/ 2 w 9"/>
                  <a:gd name="T15" fmla="*/ 5 h 6"/>
                  <a:gd name="T16" fmla="*/ 3 w 9"/>
                  <a:gd name="T17" fmla="*/ 6 h 6"/>
                  <a:gd name="T18" fmla="*/ 3 w 9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1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2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0 h 3"/>
                  <a:gd name="T4" fmla="*/ 3 w 4"/>
                  <a:gd name="T5" fmla="*/ 0 h 3"/>
                  <a:gd name="T6" fmla="*/ 3 w 4"/>
                  <a:gd name="T7" fmla="*/ 0 h 3"/>
                  <a:gd name="T8" fmla="*/ 3 w 4"/>
                  <a:gd name="T9" fmla="*/ 0 h 3"/>
                  <a:gd name="T10" fmla="*/ 3 w 4"/>
                  <a:gd name="T11" fmla="*/ 1 h 3"/>
                  <a:gd name="T12" fmla="*/ 3 w 4"/>
                  <a:gd name="T13" fmla="*/ 1 h 3"/>
                  <a:gd name="T14" fmla="*/ 3 w 4"/>
                  <a:gd name="T15" fmla="*/ 1 h 3"/>
                  <a:gd name="T16" fmla="*/ 4 w 4"/>
                  <a:gd name="T17" fmla="*/ 1 h 3"/>
                  <a:gd name="T18" fmla="*/ 3 w 4"/>
                  <a:gd name="T19" fmla="*/ 2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3 h 3"/>
                  <a:gd name="T26" fmla="*/ 3 w 4"/>
                  <a:gd name="T27" fmla="*/ 3 h 3"/>
                  <a:gd name="T28" fmla="*/ 3 w 4"/>
                  <a:gd name="T29" fmla="*/ 3 h 3"/>
                  <a:gd name="T30" fmla="*/ 2 w 4"/>
                  <a:gd name="T31" fmla="*/ 3 h 3"/>
                  <a:gd name="T32" fmla="*/ 2 w 4"/>
                  <a:gd name="T33" fmla="*/ 3 h 3"/>
                  <a:gd name="T34" fmla="*/ 2 w 4"/>
                  <a:gd name="T35" fmla="*/ 3 h 3"/>
                  <a:gd name="T36" fmla="*/ 1 w 4"/>
                  <a:gd name="T37" fmla="*/ 3 h 3"/>
                  <a:gd name="T38" fmla="*/ 1 w 4"/>
                  <a:gd name="T39" fmla="*/ 3 h 3"/>
                  <a:gd name="T40" fmla="*/ 1 w 4"/>
                  <a:gd name="T41" fmla="*/ 3 h 3"/>
                  <a:gd name="T42" fmla="*/ 1 w 4"/>
                  <a:gd name="T43" fmla="*/ 2 h 3"/>
                  <a:gd name="T44" fmla="*/ 0 w 4"/>
                  <a:gd name="T45" fmla="*/ 2 h 3"/>
                  <a:gd name="T46" fmla="*/ 0 w 4"/>
                  <a:gd name="T47" fmla="*/ 2 h 3"/>
                  <a:gd name="T48" fmla="*/ 0 w 4"/>
                  <a:gd name="T49" fmla="*/ 1 h 3"/>
                  <a:gd name="T50" fmla="*/ 0 w 4"/>
                  <a:gd name="T51" fmla="*/ 1 h 3"/>
                  <a:gd name="T52" fmla="*/ 0 w 4"/>
                  <a:gd name="T53" fmla="*/ 1 h 3"/>
                  <a:gd name="T54" fmla="*/ 1 w 4"/>
                  <a:gd name="T55" fmla="*/ 1 h 3"/>
                  <a:gd name="T56" fmla="*/ 1 w 4"/>
                  <a:gd name="T57" fmla="*/ 0 h 3"/>
                  <a:gd name="T58" fmla="*/ 1 w 4"/>
                  <a:gd name="T59" fmla="*/ 0 h 3"/>
                  <a:gd name="T60" fmla="*/ 1 w 4"/>
                  <a:gd name="T61" fmla="*/ 0 h 3"/>
                  <a:gd name="T62" fmla="*/ 2 w 4"/>
                  <a:gd name="T63" fmla="*/ 0 h 3"/>
                  <a:gd name="T64" fmla="*/ 2 w 4"/>
                  <a:gd name="T65" fmla="*/ 0 h 3"/>
                  <a:gd name="T66" fmla="*/ 2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3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 h 3"/>
                  <a:gd name="T2" fmla="*/ 7 w 8"/>
                  <a:gd name="T3" fmla="*/ 3 h 3"/>
                  <a:gd name="T4" fmla="*/ 8 w 8"/>
                  <a:gd name="T5" fmla="*/ 0 h 3"/>
                  <a:gd name="T6" fmla="*/ 2 w 8"/>
                  <a:gd name="T7" fmla="*/ 0 h 3"/>
                  <a:gd name="T8" fmla="*/ 0 w 8"/>
                  <a:gd name="T9" fmla="*/ 3 h 3"/>
                  <a:gd name="T10" fmla="*/ 0 w 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4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 h 5"/>
                  <a:gd name="T2" fmla="*/ 3 w 8"/>
                  <a:gd name="T3" fmla="*/ 5 h 5"/>
                  <a:gd name="T4" fmla="*/ 6 w 8"/>
                  <a:gd name="T5" fmla="*/ 5 h 5"/>
                  <a:gd name="T6" fmla="*/ 8 w 8"/>
                  <a:gd name="T7" fmla="*/ 2 h 5"/>
                  <a:gd name="T8" fmla="*/ 5 w 8"/>
                  <a:gd name="T9" fmla="*/ 0 h 5"/>
                  <a:gd name="T10" fmla="*/ 1 w 8"/>
                  <a:gd name="T11" fmla="*/ 2 h 5"/>
                  <a:gd name="T12" fmla="*/ 0 w 8"/>
                  <a:gd name="T13" fmla="*/ 4 h 5"/>
                  <a:gd name="T14" fmla="*/ 0 w 8"/>
                  <a:gd name="T15" fmla="*/ 4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5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2 h 5"/>
                  <a:gd name="T4" fmla="*/ 4 w 4"/>
                  <a:gd name="T5" fmla="*/ 0 h 5"/>
                  <a:gd name="T6" fmla="*/ 0 w 4"/>
                  <a:gd name="T7" fmla="*/ 4 h 5"/>
                  <a:gd name="T8" fmla="*/ 0 w 4"/>
                  <a:gd name="T9" fmla="*/ 5 h 5"/>
                  <a:gd name="T10" fmla="*/ 0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6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 w 8"/>
                  <a:gd name="T1" fmla="*/ 7 h 7"/>
                  <a:gd name="T2" fmla="*/ 8 w 8"/>
                  <a:gd name="T3" fmla="*/ 7 h 7"/>
                  <a:gd name="T4" fmla="*/ 8 w 8"/>
                  <a:gd name="T5" fmla="*/ 4 h 7"/>
                  <a:gd name="T6" fmla="*/ 4 w 8"/>
                  <a:gd name="T7" fmla="*/ 0 h 7"/>
                  <a:gd name="T8" fmla="*/ 0 w 8"/>
                  <a:gd name="T9" fmla="*/ 2 h 7"/>
                  <a:gd name="T10" fmla="*/ 3 w 8"/>
                  <a:gd name="T11" fmla="*/ 7 h 7"/>
                  <a:gd name="T12" fmla="*/ 3 w 8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412" name="Rectangle 10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1994</a:t>
            </a:r>
          </a:p>
        </p:txBody>
      </p:sp>
      <p:sp>
        <p:nvSpPr>
          <p:cNvPr id="17413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7414" name="Text Box 161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17415" name="Rectangle 16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7416" name="Rectangle 163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7417" name="Rectangle 164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7418" name="Rectangle 165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7419" name="Rectangle 166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156"/>
          <p:cNvGrpSpPr>
            <a:grpSpLocks/>
          </p:cNvGrpSpPr>
          <p:nvPr/>
        </p:nvGrpSpPr>
        <p:grpSpPr bwMode="auto">
          <a:xfrm>
            <a:off x="1155700" y="1709738"/>
            <a:ext cx="6938963" cy="3567112"/>
            <a:chOff x="728" y="1077"/>
            <a:chExt cx="4371" cy="2247"/>
          </a:xfrm>
        </p:grpSpPr>
        <p:sp>
          <p:nvSpPr>
            <p:cNvPr id="18443" name="Freeform 5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51 h 55"/>
                <a:gd name="T2" fmla="*/ 5 w 89"/>
                <a:gd name="T3" fmla="*/ 0 h 55"/>
                <a:gd name="T4" fmla="*/ 44 w 89"/>
                <a:gd name="T5" fmla="*/ 3 h 55"/>
                <a:gd name="T6" fmla="*/ 82 w 89"/>
                <a:gd name="T7" fmla="*/ 4 h 55"/>
                <a:gd name="T8" fmla="*/ 82 w 89"/>
                <a:gd name="T9" fmla="*/ 5 h 55"/>
                <a:gd name="T10" fmla="*/ 83 w 89"/>
                <a:gd name="T11" fmla="*/ 9 h 55"/>
                <a:gd name="T12" fmla="*/ 83 w 89"/>
                <a:gd name="T13" fmla="*/ 10 h 55"/>
                <a:gd name="T14" fmla="*/ 82 w 89"/>
                <a:gd name="T15" fmla="*/ 13 h 55"/>
                <a:gd name="T16" fmla="*/ 82 w 89"/>
                <a:gd name="T17" fmla="*/ 18 h 55"/>
                <a:gd name="T18" fmla="*/ 84 w 89"/>
                <a:gd name="T19" fmla="*/ 23 h 55"/>
                <a:gd name="T20" fmla="*/ 85 w 89"/>
                <a:gd name="T21" fmla="*/ 25 h 55"/>
                <a:gd name="T22" fmla="*/ 86 w 89"/>
                <a:gd name="T23" fmla="*/ 30 h 55"/>
                <a:gd name="T24" fmla="*/ 86 w 89"/>
                <a:gd name="T25" fmla="*/ 38 h 55"/>
                <a:gd name="T26" fmla="*/ 87 w 89"/>
                <a:gd name="T27" fmla="*/ 40 h 55"/>
                <a:gd name="T28" fmla="*/ 87 w 89"/>
                <a:gd name="T29" fmla="*/ 43 h 55"/>
                <a:gd name="T30" fmla="*/ 87 w 89"/>
                <a:gd name="T31" fmla="*/ 44 h 55"/>
                <a:gd name="T32" fmla="*/ 89 w 89"/>
                <a:gd name="T33" fmla="*/ 51 h 55"/>
                <a:gd name="T34" fmla="*/ 89 w 89"/>
                <a:gd name="T35" fmla="*/ 53 h 55"/>
                <a:gd name="T36" fmla="*/ 89 w 89"/>
                <a:gd name="T37" fmla="*/ 55 h 55"/>
                <a:gd name="T38" fmla="*/ 0 w 89"/>
                <a:gd name="T39" fmla="*/ 51 h 55"/>
                <a:gd name="T40" fmla="*/ 0 w 89"/>
                <a:gd name="T41" fmla="*/ 51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6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51 h 64"/>
                <a:gd name="T2" fmla="*/ 3 w 94"/>
                <a:gd name="T3" fmla="*/ 17 h 64"/>
                <a:gd name="T4" fmla="*/ 4 w 94"/>
                <a:gd name="T5" fmla="*/ 0 h 64"/>
                <a:gd name="T6" fmla="*/ 93 w 94"/>
                <a:gd name="T7" fmla="*/ 4 h 64"/>
                <a:gd name="T8" fmla="*/ 93 w 94"/>
                <a:gd name="T9" fmla="*/ 6 h 64"/>
                <a:gd name="T10" fmla="*/ 92 w 94"/>
                <a:gd name="T11" fmla="*/ 7 h 64"/>
                <a:gd name="T12" fmla="*/ 90 w 94"/>
                <a:gd name="T13" fmla="*/ 10 h 64"/>
                <a:gd name="T14" fmla="*/ 90 w 94"/>
                <a:gd name="T15" fmla="*/ 11 h 64"/>
                <a:gd name="T16" fmla="*/ 94 w 94"/>
                <a:gd name="T17" fmla="*/ 15 h 64"/>
                <a:gd name="T18" fmla="*/ 94 w 94"/>
                <a:gd name="T19" fmla="*/ 46 h 64"/>
                <a:gd name="T20" fmla="*/ 94 w 94"/>
                <a:gd name="T21" fmla="*/ 46 h 64"/>
                <a:gd name="T22" fmla="*/ 92 w 94"/>
                <a:gd name="T23" fmla="*/ 46 h 64"/>
                <a:gd name="T24" fmla="*/ 93 w 94"/>
                <a:gd name="T25" fmla="*/ 47 h 64"/>
                <a:gd name="T26" fmla="*/ 94 w 94"/>
                <a:gd name="T27" fmla="*/ 48 h 64"/>
                <a:gd name="T28" fmla="*/ 93 w 94"/>
                <a:gd name="T29" fmla="*/ 50 h 64"/>
                <a:gd name="T30" fmla="*/ 94 w 94"/>
                <a:gd name="T31" fmla="*/ 51 h 64"/>
                <a:gd name="T32" fmla="*/ 94 w 94"/>
                <a:gd name="T33" fmla="*/ 54 h 64"/>
                <a:gd name="T34" fmla="*/ 93 w 94"/>
                <a:gd name="T35" fmla="*/ 54 h 64"/>
                <a:gd name="T36" fmla="*/ 94 w 94"/>
                <a:gd name="T37" fmla="*/ 56 h 64"/>
                <a:gd name="T38" fmla="*/ 92 w 94"/>
                <a:gd name="T39" fmla="*/ 59 h 64"/>
                <a:gd name="T40" fmla="*/ 94 w 94"/>
                <a:gd name="T41" fmla="*/ 62 h 64"/>
                <a:gd name="T42" fmla="*/ 94 w 94"/>
                <a:gd name="T43" fmla="*/ 64 h 64"/>
                <a:gd name="T44" fmla="*/ 94 w 94"/>
                <a:gd name="T45" fmla="*/ 64 h 64"/>
                <a:gd name="T46" fmla="*/ 91 w 94"/>
                <a:gd name="T47" fmla="*/ 62 h 64"/>
                <a:gd name="T48" fmla="*/ 86 w 94"/>
                <a:gd name="T49" fmla="*/ 59 h 64"/>
                <a:gd name="T50" fmla="*/ 84 w 94"/>
                <a:gd name="T51" fmla="*/ 58 h 64"/>
                <a:gd name="T52" fmla="*/ 82 w 94"/>
                <a:gd name="T53" fmla="*/ 58 h 64"/>
                <a:gd name="T54" fmla="*/ 80 w 94"/>
                <a:gd name="T55" fmla="*/ 60 h 64"/>
                <a:gd name="T56" fmla="*/ 79 w 94"/>
                <a:gd name="T57" fmla="*/ 60 h 64"/>
                <a:gd name="T58" fmla="*/ 77 w 94"/>
                <a:gd name="T59" fmla="*/ 60 h 64"/>
                <a:gd name="T60" fmla="*/ 76 w 94"/>
                <a:gd name="T61" fmla="*/ 57 h 64"/>
                <a:gd name="T62" fmla="*/ 75 w 94"/>
                <a:gd name="T63" fmla="*/ 56 h 64"/>
                <a:gd name="T64" fmla="*/ 73 w 94"/>
                <a:gd name="T65" fmla="*/ 57 h 64"/>
                <a:gd name="T66" fmla="*/ 71 w 94"/>
                <a:gd name="T67" fmla="*/ 57 h 64"/>
                <a:gd name="T68" fmla="*/ 69 w 94"/>
                <a:gd name="T69" fmla="*/ 54 h 64"/>
                <a:gd name="T70" fmla="*/ 0 w 94"/>
                <a:gd name="T71" fmla="*/ 51 h 64"/>
                <a:gd name="T72" fmla="*/ 0 w 94"/>
                <a:gd name="T73" fmla="*/ 51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7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34 h 55"/>
                <a:gd name="T2" fmla="*/ 3 w 111"/>
                <a:gd name="T3" fmla="*/ 0 h 55"/>
                <a:gd name="T4" fmla="*/ 72 w 111"/>
                <a:gd name="T5" fmla="*/ 3 h 55"/>
                <a:gd name="T6" fmla="*/ 74 w 111"/>
                <a:gd name="T7" fmla="*/ 6 h 55"/>
                <a:gd name="T8" fmla="*/ 76 w 111"/>
                <a:gd name="T9" fmla="*/ 6 h 55"/>
                <a:gd name="T10" fmla="*/ 78 w 111"/>
                <a:gd name="T11" fmla="*/ 5 h 55"/>
                <a:gd name="T12" fmla="*/ 79 w 111"/>
                <a:gd name="T13" fmla="*/ 6 h 55"/>
                <a:gd name="T14" fmla="*/ 80 w 111"/>
                <a:gd name="T15" fmla="*/ 9 h 55"/>
                <a:gd name="T16" fmla="*/ 82 w 111"/>
                <a:gd name="T17" fmla="*/ 9 h 55"/>
                <a:gd name="T18" fmla="*/ 83 w 111"/>
                <a:gd name="T19" fmla="*/ 9 h 55"/>
                <a:gd name="T20" fmla="*/ 85 w 111"/>
                <a:gd name="T21" fmla="*/ 7 h 55"/>
                <a:gd name="T22" fmla="*/ 87 w 111"/>
                <a:gd name="T23" fmla="*/ 7 h 55"/>
                <a:gd name="T24" fmla="*/ 89 w 111"/>
                <a:gd name="T25" fmla="*/ 8 h 55"/>
                <a:gd name="T26" fmla="*/ 94 w 111"/>
                <a:gd name="T27" fmla="*/ 11 h 55"/>
                <a:gd name="T28" fmla="*/ 97 w 111"/>
                <a:gd name="T29" fmla="*/ 13 h 55"/>
                <a:gd name="T30" fmla="*/ 97 w 111"/>
                <a:gd name="T31" fmla="*/ 15 h 55"/>
                <a:gd name="T32" fmla="*/ 99 w 111"/>
                <a:gd name="T33" fmla="*/ 16 h 55"/>
                <a:gd name="T34" fmla="*/ 99 w 111"/>
                <a:gd name="T35" fmla="*/ 17 h 55"/>
                <a:gd name="T36" fmla="*/ 98 w 111"/>
                <a:gd name="T37" fmla="*/ 19 h 55"/>
                <a:gd name="T38" fmla="*/ 99 w 111"/>
                <a:gd name="T39" fmla="*/ 21 h 55"/>
                <a:gd name="T40" fmla="*/ 100 w 111"/>
                <a:gd name="T41" fmla="*/ 24 h 55"/>
                <a:gd name="T42" fmla="*/ 101 w 111"/>
                <a:gd name="T43" fmla="*/ 25 h 55"/>
                <a:gd name="T44" fmla="*/ 101 w 111"/>
                <a:gd name="T45" fmla="*/ 26 h 55"/>
                <a:gd name="T46" fmla="*/ 101 w 111"/>
                <a:gd name="T47" fmla="*/ 28 h 55"/>
                <a:gd name="T48" fmla="*/ 103 w 111"/>
                <a:gd name="T49" fmla="*/ 29 h 55"/>
                <a:gd name="T50" fmla="*/ 104 w 111"/>
                <a:gd name="T51" fmla="*/ 30 h 55"/>
                <a:gd name="T52" fmla="*/ 103 w 111"/>
                <a:gd name="T53" fmla="*/ 32 h 55"/>
                <a:gd name="T54" fmla="*/ 103 w 111"/>
                <a:gd name="T55" fmla="*/ 34 h 55"/>
                <a:gd name="T56" fmla="*/ 105 w 111"/>
                <a:gd name="T57" fmla="*/ 35 h 55"/>
                <a:gd name="T58" fmla="*/ 105 w 111"/>
                <a:gd name="T59" fmla="*/ 37 h 55"/>
                <a:gd name="T60" fmla="*/ 104 w 111"/>
                <a:gd name="T61" fmla="*/ 38 h 55"/>
                <a:gd name="T62" fmla="*/ 105 w 111"/>
                <a:gd name="T63" fmla="*/ 39 h 55"/>
                <a:gd name="T64" fmla="*/ 106 w 111"/>
                <a:gd name="T65" fmla="*/ 41 h 55"/>
                <a:gd name="T66" fmla="*/ 105 w 111"/>
                <a:gd name="T67" fmla="*/ 42 h 55"/>
                <a:gd name="T68" fmla="*/ 106 w 111"/>
                <a:gd name="T69" fmla="*/ 44 h 55"/>
                <a:gd name="T70" fmla="*/ 106 w 111"/>
                <a:gd name="T71" fmla="*/ 45 h 55"/>
                <a:gd name="T72" fmla="*/ 107 w 111"/>
                <a:gd name="T73" fmla="*/ 46 h 55"/>
                <a:gd name="T74" fmla="*/ 108 w 111"/>
                <a:gd name="T75" fmla="*/ 48 h 55"/>
                <a:gd name="T76" fmla="*/ 109 w 111"/>
                <a:gd name="T77" fmla="*/ 50 h 55"/>
                <a:gd name="T78" fmla="*/ 111 w 111"/>
                <a:gd name="T79" fmla="*/ 52 h 55"/>
                <a:gd name="T80" fmla="*/ 111 w 111"/>
                <a:gd name="T81" fmla="*/ 53 h 55"/>
                <a:gd name="T82" fmla="*/ 111 w 111"/>
                <a:gd name="T83" fmla="*/ 54 h 55"/>
                <a:gd name="T84" fmla="*/ 111 w 111"/>
                <a:gd name="T85" fmla="*/ 55 h 55"/>
                <a:gd name="T86" fmla="*/ 25 w 111"/>
                <a:gd name="T87" fmla="*/ 53 h 55"/>
                <a:gd name="T88" fmla="*/ 26 w 111"/>
                <a:gd name="T89" fmla="*/ 36 h 55"/>
                <a:gd name="T90" fmla="*/ 0 w 111"/>
                <a:gd name="T91" fmla="*/ 34 h 55"/>
                <a:gd name="T92" fmla="*/ 0 w 111"/>
                <a:gd name="T93" fmla="*/ 34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8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3 w 100"/>
                <a:gd name="T1" fmla="*/ 0 h 53"/>
                <a:gd name="T2" fmla="*/ 89 w 100"/>
                <a:gd name="T3" fmla="*/ 2 h 53"/>
                <a:gd name="T4" fmla="*/ 95 w 100"/>
                <a:gd name="T5" fmla="*/ 6 h 53"/>
                <a:gd name="T6" fmla="*/ 93 w 100"/>
                <a:gd name="T7" fmla="*/ 8 h 53"/>
                <a:gd name="T8" fmla="*/ 93 w 100"/>
                <a:gd name="T9" fmla="*/ 10 h 53"/>
                <a:gd name="T10" fmla="*/ 94 w 100"/>
                <a:gd name="T11" fmla="*/ 12 h 53"/>
                <a:gd name="T12" fmla="*/ 95 w 100"/>
                <a:gd name="T13" fmla="*/ 12 h 53"/>
                <a:gd name="T14" fmla="*/ 96 w 100"/>
                <a:gd name="T15" fmla="*/ 15 h 53"/>
                <a:gd name="T16" fmla="*/ 97 w 100"/>
                <a:gd name="T17" fmla="*/ 16 h 53"/>
                <a:gd name="T18" fmla="*/ 99 w 100"/>
                <a:gd name="T19" fmla="*/ 16 h 53"/>
                <a:gd name="T20" fmla="*/ 99 w 100"/>
                <a:gd name="T21" fmla="*/ 17 h 53"/>
                <a:gd name="T22" fmla="*/ 100 w 100"/>
                <a:gd name="T23" fmla="*/ 53 h 53"/>
                <a:gd name="T24" fmla="*/ 0 w 100"/>
                <a:gd name="T25" fmla="*/ 51 h 53"/>
                <a:gd name="T26" fmla="*/ 3 w 100"/>
                <a:gd name="T27" fmla="*/ 0 h 53"/>
                <a:gd name="T28" fmla="*/ 3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9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14 w 116"/>
                <a:gd name="T1" fmla="*/ 1 h 60"/>
                <a:gd name="T2" fmla="*/ 0 w 116"/>
                <a:gd name="T3" fmla="*/ 9 h 60"/>
                <a:gd name="T4" fmla="*/ 40 w 116"/>
                <a:gd name="T5" fmla="*/ 44 h 60"/>
                <a:gd name="T6" fmla="*/ 42 w 116"/>
                <a:gd name="T7" fmla="*/ 45 h 60"/>
                <a:gd name="T8" fmla="*/ 45 w 116"/>
                <a:gd name="T9" fmla="*/ 48 h 60"/>
                <a:gd name="T10" fmla="*/ 48 w 116"/>
                <a:gd name="T11" fmla="*/ 47 h 60"/>
                <a:gd name="T12" fmla="*/ 50 w 116"/>
                <a:gd name="T13" fmla="*/ 48 h 60"/>
                <a:gd name="T14" fmla="*/ 51 w 116"/>
                <a:gd name="T15" fmla="*/ 50 h 60"/>
                <a:gd name="T16" fmla="*/ 55 w 116"/>
                <a:gd name="T17" fmla="*/ 51 h 60"/>
                <a:gd name="T18" fmla="*/ 57 w 116"/>
                <a:gd name="T19" fmla="*/ 52 h 60"/>
                <a:gd name="T20" fmla="*/ 59 w 116"/>
                <a:gd name="T21" fmla="*/ 51 h 60"/>
                <a:gd name="T22" fmla="*/ 61 w 116"/>
                <a:gd name="T23" fmla="*/ 53 h 60"/>
                <a:gd name="T24" fmla="*/ 65 w 116"/>
                <a:gd name="T25" fmla="*/ 53 h 60"/>
                <a:gd name="T26" fmla="*/ 67 w 116"/>
                <a:gd name="T27" fmla="*/ 55 h 60"/>
                <a:gd name="T28" fmla="*/ 68 w 116"/>
                <a:gd name="T29" fmla="*/ 57 h 60"/>
                <a:gd name="T30" fmla="*/ 71 w 116"/>
                <a:gd name="T31" fmla="*/ 56 h 60"/>
                <a:gd name="T32" fmla="*/ 75 w 116"/>
                <a:gd name="T33" fmla="*/ 58 h 60"/>
                <a:gd name="T34" fmla="*/ 77 w 116"/>
                <a:gd name="T35" fmla="*/ 57 h 60"/>
                <a:gd name="T36" fmla="*/ 79 w 116"/>
                <a:gd name="T37" fmla="*/ 57 h 60"/>
                <a:gd name="T38" fmla="*/ 79 w 116"/>
                <a:gd name="T39" fmla="*/ 60 h 60"/>
                <a:gd name="T40" fmla="*/ 80 w 116"/>
                <a:gd name="T41" fmla="*/ 58 h 60"/>
                <a:gd name="T42" fmla="*/ 82 w 116"/>
                <a:gd name="T43" fmla="*/ 56 h 60"/>
                <a:gd name="T44" fmla="*/ 83 w 116"/>
                <a:gd name="T45" fmla="*/ 57 h 60"/>
                <a:gd name="T46" fmla="*/ 85 w 116"/>
                <a:gd name="T47" fmla="*/ 58 h 60"/>
                <a:gd name="T48" fmla="*/ 87 w 116"/>
                <a:gd name="T49" fmla="*/ 57 h 60"/>
                <a:gd name="T50" fmla="*/ 87 w 116"/>
                <a:gd name="T51" fmla="*/ 58 h 60"/>
                <a:gd name="T52" fmla="*/ 90 w 116"/>
                <a:gd name="T53" fmla="*/ 60 h 60"/>
                <a:gd name="T54" fmla="*/ 93 w 116"/>
                <a:gd name="T55" fmla="*/ 58 h 60"/>
                <a:gd name="T56" fmla="*/ 99 w 116"/>
                <a:gd name="T57" fmla="*/ 56 h 60"/>
                <a:gd name="T58" fmla="*/ 101 w 116"/>
                <a:gd name="T59" fmla="*/ 56 h 60"/>
                <a:gd name="T60" fmla="*/ 106 w 116"/>
                <a:gd name="T61" fmla="*/ 56 h 60"/>
                <a:gd name="T62" fmla="*/ 113 w 116"/>
                <a:gd name="T63" fmla="*/ 59 h 60"/>
                <a:gd name="T64" fmla="*/ 115 w 116"/>
                <a:gd name="T65" fmla="*/ 60 h 60"/>
                <a:gd name="T66" fmla="*/ 116 w 116"/>
                <a:gd name="T67" fmla="*/ 31 h 60"/>
                <a:gd name="T68" fmla="*/ 114 w 116"/>
                <a:gd name="T69" fmla="*/ 3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10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66 w 82"/>
                <a:gd name="T1" fmla="*/ 0 h 54"/>
                <a:gd name="T2" fmla="*/ 68 w 82"/>
                <a:gd name="T3" fmla="*/ 4 h 54"/>
                <a:gd name="T4" fmla="*/ 67 w 82"/>
                <a:gd name="T5" fmla="*/ 6 h 54"/>
                <a:gd name="T6" fmla="*/ 69 w 82"/>
                <a:gd name="T7" fmla="*/ 13 h 54"/>
                <a:gd name="T8" fmla="*/ 74 w 82"/>
                <a:gd name="T9" fmla="*/ 16 h 54"/>
                <a:gd name="T10" fmla="*/ 75 w 82"/>
                <a:gd name="T11" fmla="*/ 18 h 54"/>
                <a:gd name="T12" fmla="*/ 78 w 82"/>
                <a:gd name="T13" fmla="*/ 21 h 54"/>
                <a:gd name="T14" fmla="*/ 82 w 82"/>
                <a:gd name="T15" fmla="*/ 26 h 54"/>
                <a:gd name="T16" fmla="*/ 80 w 82"/>
                <a:gd name="T17" fmla="*/ 29 h 54"/>
                <a:gd name="T18" fmla="*/ 80 w 82"/>
                <a:gd name="T19" fmla="*/ 31 h 54"/>
                <a:gd name="T20" fmla="*/ 75 w 82"/>
                <a:gd name="T21" fmla="*/ 34 h 54"/>
                <a:gd name="T22" fmla="*/ 72 w 82"/>
                <a:gd name="T23" fmla="*/ 35 h 54"/>
                <a:gd name="T24" fmla="*/ 70 w 82"/>
                <a:gd name="T25" fmla="*/ 38 h 54"/>
                <a:gd name="T26" fmla="*/ 72 w 82"/>
                <a:gd name="T27" fmla="*/ 41 h 54"/>
                <a:gd name="T28" fmla="*/ 72 w 82"/>
                <a:gd name="T29" fmla="*/ 44 h 54"/>
                <a:gd name="T30" fmla="*/ 68 w 82"/>
                <a:gd name="T31" fmla="*/ 50 h 54"/>
                <a:gd name="T32" fmla="*/ 67 w 82"/>
                <a:gd name="T33" fmla="*/ 53 h 54"/>
                <a:gd name="T34" fmla="*/ 63 w 82"/>
                <a:gd name="T35" fmla="*/ 50 h 54"/>
                <a:gd name="T36" fmla="*/ 11 w 82"/>
                <a:gd name="T37" fmla="*/ 51 h 54"/>
                <a:gd name="T38" fmla="*/ 11 w 82"/>
                <a:gd name="T39" fmla="*/ 48 h 54"/>
                <a:gd name="T40" fmla="*/ 9 w 82"/>
                <a:gd name="T41" fmla="*/ 45 h 54"/>
                <a:gd name="T42" fmla="*/ 10 w 82"/>
                <a:gd name="T43" fmla="*/ 42 h 54"/>
                <a:gd name="T44" fmla="*/ 8 w 82"/>
                <a:gd name="T45" fmla="*/ 39 h 54"/>
                <a:gd name="T46" fmla="*/ 8 w 82"/>
                <a:gd name="T47" fmla="*/ 36 h 54"/>
                <a:gd name="T48" fmla="*/ 6 w 82"/>
                <a:gd name="T49" fmla="*/ 33 h 54"/>
                <a:gd name="T50" fmla="*/ 5 w 82"/>
                <a:gd name="T51" fmla="*/ 31 h 54"/>
                <a:gd name="T52" fmla="*/ 3 w 82"/>
                <a:gd name="T53" fmla="*/ 26 h 54"/>
                <a:gd name="T54" fmla="*/ 4 w 82"/>
                <a:gd name="T55" fmla="*/ 23 h 54"/>
                <a:gd name="T56" fmla="*/ 2 w 82"/>
                <a:gd name="T57" fmla="*/ 20 h 54"/>
                <a:gd name="T58" fmla="*/ 2 w 82"/>
                <a:gd name="T59" fmla="*/ 18 h 54"/>
                <a:gd name="T60" fmla="*/ 2 w 82"/>
                <a:gd name="T61" fmla="*/ 12 h 54"/>
                <a:gd name="T62" fmla="*/ 2 w 82"/>
                <a:gd name="T63" fmla="*/ 10 h 54"/>
                <a:gd name="T64" fmla="*/ 1 w 82"/>
                <a:gd name="T65" fmla="*/ 6 h 54"/>
                <a:gd name="T66" fmla="*/ 1 w 82"/>
                <a:gd name="T67" fmla="*/ 3 h 54"/>
                <a:gd name="T68" fmla="*/ 2 w 82"/>
                <a:gd name="T69" fmla="*/ 2 h 54"/>
                <a:gd name="T70" fmla="*/ 2 w 82"/>
                <a:gd name="T71" fmla="*/ 2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11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76 w 90"/>
                <a:gd name="T1" fmla="*/ 69 h 78"/>
                <a:gd name="T2" fmla="*/ 77 w 90"/>
                <a:gd name="T3" fmla="*/ 71 h 78"/>
                <a:gd name="T4" fmla="*/ 77 w 90"/>
                <a:gd name="T5" fmla="*/ 74 h 78"/>
                <a:gd name="T6" fmla="*/ 74 w 90"/>
                <a:gd name="T7" fmla="*/ 77 h 78"/>
                <a:gd name="T8" fmla="*/ 83 w 90"/>
                <a:gd name="T9" fmla="*/ 78 h 78"/>
                <a:gd name="T10" fmla="*/ 83 w 90"/>
                <a:gd name="T11" fmla="*/ 74 h 78"/>
                <a:gd name="T12" fmla="*/ 85 w 90"/>
                <a:gd name="T13" fmla="*/ 69 h 78"/>
                <a:gd name="T14" fmla="*/ 88 w 90"/>
                <a:gd name="T15" fmla="*/ 67 h 78"/>
                <a:gd name="T16" fmla="*/ 89 w 90"/>
                <a:gd name="T17" fmla="*/ 67 h 78"/>
                <a:gd name="T18" fmla="*/ 90 w 90"/>
                <a:gd name="T19" fmla="*/ 61 h 78"/>
                <a:gd name="T20" fmla="*/ 89 w 90"/>
                <a:gd name="T21" fmla="*/ 60 h 78"/>
                <a:gd name="T22" fmla="*/ 88 w 90"/>
                <a:gd name="T23" fmla="*/ 59 h 78"/>
                <a:gd name="T24" fmla="*/ 87 w 90"/>
                <a:gd name="T25" fmla="*/ 60 h 78"/>
                <a:gd name="T26" fmla="*/ 84 w 90"/>
                <a:gd name="T27" fmla="*/ 56 h 78"/>
                <a:gd name="T28" fmla="*/ 85 w 90"/>
                <a:gd name="T29" fmla="*/ 54 h 78"/>
                <a:gd name="T30" fmla="*/ 84 w 90"/>
                <a:gd name="T31" fmla="*/ 52 h 78"/>
                <a:gd name="T32" fmla="*/ 79 w 90"/>
                <a:gd name="T33" fmla="*/ 46 h 78"/>
                <a:gd name="T34" fmla="*/ 74 w 90"/>
                <a:gd name="T35" fmla="*/ 43 h 78"/>
                <a:gd name="T36" fmla="*/ 71 w 90"/>
                <a:gd name="T37" fmla="*/ 38 h 78"/>
                <a:gd name="T38" fmla="*/ 74 w 90"/>
                <a:gd name="T39" fmla="*/ 34 h 78"/>
                <a:gd name="T40" fmla="*/ 74 w 90"/>
                <a:gd name="T41" fmla="*/ 30 h 78"/>
                <a:gd name="T42" fmla="*/ 70 w 90"/>
                <a:gd name="T43" fmla="*/ 27 h 78"/>
                <a:gd name="T44" fmla="*/ 68 w 90"/>
                <a:gd name="T45" fmla="*/ 29 h 78"/>
                <a:gd name="T46" fmla="*/ 65 w 90"/>
                <a:gd name="T47" fmla="*/ 22 h 78"/>
                <a:gd name="T48" fmla="*/ 60 w 90"/>
                <a:gd name="T49" fmla="*/ 18 h 78"/>
                <a:gd name="T50" fmla="*/ 56 w 90"/>
                <a:gd name="T51" fmla="*/ 13 h 78"/>
                <a:gd name="T52" fmla="*/ 55 w 90"/>
                <a:gd name="T53" fmla="*/ 6 h 78"/>
                <a:gd name="T54" fmla="*/ 55 w 90"/>
                <a:gd name="T55" fmla="*/ 4 h 78"/>
                <a:gd name="T56" fmla="*/ 0 w 90"/>
                <a:gd name="T57" fmla="*/ 2 h 78"/>
                <a:gd name="T58" fmla="*/ 2 w 90"/>
                <a:gd name="T59" fmla="*/ 5 h 78"/>
                <a:gd name="T60" fmla="*/ 5 w 90"/>
                <a:gd name="T61" fmla="*/ 9 h 78"/>
                <a:gd name="T62" fmla="*/ 5 w 90"/>
                <a:gd name="T63" fmla="*/ 11 h 78"/>
                <a:gd name="T64" fmla="*/ 11 w 90"/>
                <a:gd name="T65" fmla="*/ 16 h 78"/>
                <a:gd name="T66" fmla="*/ 9 w 90"/>
                <a:gd name="T67" fmla="*/ 20 h 78"/>
                <a:gd name="T68" fmla="*/ 11 w 90"/>
                <a:gd name="T69" fmla="*/ 22 h 78"/>
                <a:gd name="T70" fmla="*/ 13 w 90"/>
                <a:gd name="T71" fmla="*/ 26 h 78"/>
                <a:gd name="T72" fmla="*/ 15 w 90"/>
                <a:gd name="T73" fmla="*/ 27 h 78"/>
                <a:gd name="T74" fmla="*/ 16 w 90"/>
                <a:gd name="T75" fmla="*/ 7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1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29 w 71"/>
                <a:gd name="T1" fmla="*/ 75 h 76"/>
                <a:gd name="T2" fmla="*/ 24 w 71"/>
                <a:gd name="T3" fmla="*/ 72 h 76"/>
                <a:gd name="T4" fmla="*/ 22 w 71"/>
                <a:gd name="T5" fmla="*/ 65 h 76"/>
                <a:gd name="T6" fmla="*/ 23 w 71"/>
                <a:gd name="T7" fmla="*/ 63 h 76"/>
                <a:gd name="T8" fmla="*/ 21 w 71"/>
                <a:gd name="T9" fmla="*/ 59 h 76"/>
                <a:gd name="T10" fmla="*/ 21 w 71"/>
                <a:gd name="T11" fmla="*/ 54 h 76"/>
                <a:gd name="T12" fmla="*/ 17 w 71"/>
                <a:gd name="T13" fmla="*/ 50 h 76"/>
                <a:gd name="T14" fmla="*/ 12 w 71"/>
                <a:gd name="T15" fmla="*/ 45 h 76"/>
                <a:gd name="T16" fmla="*/ 8 w 71"/>
                <a:gd name="T17" fmla="*/ 43 h 76"/>
                <a:gd name="T18" fmla="*/ 7 w 71"/>
                <a:gd name="T19" fmla="*/ 42 h 76"/>
                <a:gd name="T20" fmla="*/ 3 w 71"/>
                <a:gd name="T21" fmla="*/ 41 h 76"/>
                <a:gd name="T22" fmla="*/ 1 w 71"/>
                <a:gd name="T23" fmla="*/ 39 h 76"/>
                <a:gd name="T24" fmla="*/ 2 w 71"/>
                <a:gd name="T25" fmla="*/ 31 h 76"/>
                <a:gd name="T26" fmla="*/ 3 w 71"/>
                <a:gd name="T27" fmla="*/ 28 h 76"/>
                <a:gd name="T28" fmla="*/ 0 w 71"/>
                <a:gd name="T29" fmla="*/ 25 h 76"/>
                <a:gd name="T30" fmla="*/ 1 w 71"/>
                <a:gd name="T31" fmla="*/ 22 h 76"/>
                <a:gd name="T32" fmla="*/ 5 w 71"/>
                <a:gd name="T33" fmla="*/ 17 h 76"/>
                <a:gd name="T34" fmla="*/ 7 w 71"/>
                <a:gd name="T35" fmla="*/ 16 h 76"/>
                <a:gd name="T36" fmla="*/ 7 w 71"/>
                <a:gd name="T37" fmla="*/ 6 h 76"/>
                <a:gd name="T38" fmla="*/ 9 w 71"/>
                <a:gd name="T39" fmla="*/ 5 h 76"/>
                <a:gd name="T40" fmla="*/ 13 w 71"/>
                <a:gd name="T41" fmla="*/ 5 h 76"/>
                <a:gd name="T42" fmla="*/ 22 w 71"/>
                <a:gd name="T43" fmla="*/ 1 h 76"/>
                <a:gd name="T44" fmla="*/ 24 w 71"/>
                <a:gd name="T45" fmla="*/ 1 h 76"/>
                <a:gd name="T46" fmla="*/ 23 w 71"/>
                <a:gd name="T47" fmla="*/ 3 h 76"/>
                <a:gd name="T48" fmla="*/ 22 w 71"/>
                <a:gd name="T49" fmla="*/ 6 h 76"/>
                <a:gd name="T50" fmla="*/ 26 w 71"/>
                <a:gd name="T51" fmla="*/ 5 h 76"/>
                <a:gd name="T52" fmla="*/ 28 w 71"/>
                <a:gd name="T53" fmla="*/ 6 h 76"/>
                <a:gd name="T54" fmla="*/ 31 w 71"/>
                <a:gd name="T55" fmla="*/ 8 h 76"/>
                <a:gd name="T56" fmla="*/ 32 w 71"/>
                <a:gd name="T57" fmla="*/ 10 h 76"/>
                <a:gd name="T58" fmla="*/ 44 w 71"/>
                <a:gd name="T59" fmla="*/ 13 h 76"/>
                <a:gd name="T60" fmla="*/ 48 w 71"/>
                <a:gd name="T61" fmla="*/ 15 h 76"/>
                <a:gd name="T62" fmla="*/ 50 w 71"/>
                <a:gd name="T63" fmla="*/ 15 h 76"/>
                <a:gd name="T64" fmla="*/ 51 w 71"/>
                <a:gd name="T65" fmla="*/ 15 h 76"/>
                <a:gd name="T66" fmla="*/ 56 w 71"/>
                <a:gd name="T67" fmla="*/ 16 h 76"/>
                <a:gd name="T68" fmla="*/ 56 w 71"/>
                <a:gd name="T69" fmla="*/ 17 h 76"/>
                <a:gd name="T70" fmla="*/ 58 w 71"/>
                <a:gd name="T71" fmla="*/ 18 h 76"/>
                <a:gd name="T72" fmla="*/ 61 w 71"/>
                <a:gd name="T73" fmla="*/ 21 h 76"/>
                <a:gd name="T74" fmla="*/ 60 w 71"/>
                <a:gd name="T75" fmla="*/ 25 h 76"/>
                <a:gd name="T76" fmla="*/ 63 w 71"/>
                <a:gd name="T77" fmla="*/ 25 h 76"/>
                <a:gd name="T78" fmla="*/ 62 w 71"/>
                <a:gd name="T79" fmla="*/ 27 h 76"/>
                <a:gd name="T80" fmla="*/ 64 w 71"/>
                <a:gd name="T81" fmla="*/ 30 h 76"/>
                <a:gd name="T82" fmla="*/ 61 w 71"/>
                <a:gd name="T83" fmla="*/ 33 h 76"/>
                <a:gd name="T84" fmla="*/ 59 w 71"/>
                <a:gd name="T85" fmla="*/ 38 h 76"/>
                <a:gd name="T86" fmla="*/ 59 w 71"/>
                <a:gd name="T87" fmla="*/ 39 h 76"/>
                <a:gd name="T88" fmla="*/ 63 w 71"/>
                <a:gd name="T89" fmla="*/ 35 h 76"/>
                <a:gd name="T90" fmla="*/ 66 w 71"/>
                <a:gd name="T91" fmla="*/ 33 h 76"/>
                <a:gd name="T92" fmla="*/ 68 w 71"/>
                <a:gd name="T93" fmla="*/ 31 h 76"/>
                <a:gd name="T94" fmla="*/ 68 w 71"/>
                <a:gd name="T95" fmla="*/ 28 h 76"/>
                <a:gd name="T96" fmla="*/ 69 w 71"/>
                <a:gd name="T97" fmla="*/ 27 h 76"/>
                <a:gd name="T98" fmla="*/ 70 w 71"/>
                <a:gd name="T99" fmla="*/ 25 h 76"/>
                <a:gd name="T100" fmla="*/ 71 w 71"/>
                <a:gd name="T101" fmla="*/ 26 h 76"/>
                <a:gd name="T102" fmla="*/ 69 w 71"/>
                <a:gd name="T103" fmla="*/ 33 h 76"/>
                <a:gd name="T104" fmla="*/ 68 w 71"/>
                <a:gd name="T105" fmla="*/ 35 h 76"/>
                <a:gd name="T106" fmla="*/ 66 w 71"/>
                <a:gd name="T107" fmla="*/ 40 h 76"/>
                <a:gd name="T108" fmla="*/ 66 w 71"/>
                <a:gd name="T109" fmla="*/ 45 h 76"/>
                <a:gd name="T110" fmla="*/ 64 w 71"/>
                <a:gd name="T111" fmla="*/ 47 h 76"/>
                <a:gd name="T112" fmla="*/ 65 w 71"/>
                <a:gd name="T113" fmla="*/ 54 h 76"/>
                <a:gd name="T114" fmla="*/ 63 w 71"/>
                <a:gd name="T115" fmla="*/ 59 h 76"/>
                <a:gd name="T116" fmla="*/ 65 w 71"/>
                <a:gd name="T117" fmla="*/ 70 h 76"/>
                <a:gd name="T118" fmla="*/ 65 w 71"/>
                <a:gd name="T119" fmla="*/ 71 h 76"/>
                <a:gd name="T120" fmla="*/ 65 w 71"/>
                <a:gd name="T121" fmla="*/ 74 h 76"/>
                <a:gd name="T122" fmla="*/ 30 w 71"/>
                <a:gd name="T123" fmla="*/ 76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0 w 99"/>
                <a:gd name="T1" fmla="*/ 49 h 51"/>
                <a:gd name="T2" fmla="*/ 19 w 99"/>
                <a:gd name="T3" fmla="*/ 47 h 51"/>
                <a:gd name="T4" fmla="*/ 22 w 99"/>
                <a:gd name="T5" fmla="*/ 47 h 51"/>
                <a:gd name="T6" fmla="*/ 80 w 99"/>
                <a:gd name="T7" fmla="*/ 41 h 51"/>
                <a:gd name="T8" fmla="*/ 85 w 99"/>
                <a:gd name="T9" fmla="*/ 38 h 51"/>
                <a:gd name="T10" fmla="*/ 89 w 99"/>
                <a:gd name="T11" fmla="*/ 35 h 51"/>
                <a:gd name="T12" fmla="*/ 89 w 99"/>
                <a:gd name="T13" fmla="*/ 33 h 51"/>
                <a:gd name="T14" fmla="*/ 90 w 99"/>
                <a:gd name="T15" fmla="*/ 31 h 51"/>
                <a:gd name="T16" fmla="*/ 99 w 99"/>
                <a:gd name="T17" fmla="*/ 23 h 51"/>
                <a:gd name="T18" fmla="*/ 98 w 99"/>
                <a:gd name="T19" fmla="*/ 22 h 51"/>
                <a:gd name="T20" fmla="*/ 97 w 99"/>
                <a:gd name="T21" fmla="*/ 21 h 51"/>
                <a:gd name="T22" fmla="*/ 95 w 99"/>
                <a:gd name="T23" fmla="*/ 20 h 51"/>
                <a:gd name="T24" fmla="*/ 94 w 99"/>
                <a:gd name="T25" fmla="*/ 20 h 51"/>
                <a:gd name="T26" fmla="*/ 90 w 99"/>
                <a:gd name="T27" fmla="*/ 14 h 51"/>
                <a:gd name="T28" fmla="*/ 89 w 99"/>
                <a:gd name="T29" fmla="*/ 12 h 51"/>
                <a:gd name="T30" fmla="*/ 89 w 99"/>
                <a:gd name="T31" fmla="*/ 8 h 51"/>
                <a:gd name="T32" fmla="*/ 87 w 99"/>
                <a:gd name="T33" fmla="*/ 7 h 51"/>
                <a:gd name="T34" fmla="*/ 84 w 99"/>
                <a:gd name="T35" fmla="*/ 4 h 51"/>
                <a:gd name="T36" fmla="*/ 82 w 99"/>
                <a:gd name="T37" fmla="*/ 4 h 51"/>
                <a:gd name="T38" fmla="*/ 81 w 99"/>
                <a:gd name="T39" fmla="*/ 6 h 51"/>
                <a:gd name="T40" fmla="*/ 78 w 99"/>
                <a:gd name="T41" fmla="*/ 6 h 51"/>
                <a:gd name="T42" fmla="*/ 75 w 99"/>
                <a:gd name="T43" fmla="*/ 6 h 51"/>
                <a:gd name="T44" fmla="*/ 71 w 99"/>
                <a:gd name="T45" fmla="*/ 5 h 51"/>
                <a:gd name="T46" fmla="*/ 66 w 99"/>
                <a:gd name="T47" fmla="*/ 4 h 51"/>
                <a:gd name="T48" fmla="*/ 63 w 99"/>
                <a:gd name="T49" fmla="*/ 0 h 51"/>
                <a:gd name="T50" fmla="*/ 61 w 99"/>
                <a:gd name="T51" fmla="*/ 1 h 51"/>
                <a:gd name="T52" fmla="*/ 58 w 99"/>
                <a:gd name="T53" fmla="*/ 0 h 51"/>
                <a:gd name="T54" fmla="*/ 58 w 99"/>
                <a:gd name="T55" fmla="*/ 2 h 51"/>
                <a:gd name="T56" fmla="*/ 58 w 99"/>
                <a:gd name="T57" fmla="*/ 6 h 51"/>
                <a:gd name="T58" fmla="*/ 55 w 99"/>
                <a:gd name="T59" fmla="*/ 8 h 51"/>
                <a:gd name="T60" fmla="*/ 51 w 99"/>
                <a:gd name="T61" fmla="*/ 8 h 51"/>
                <a:gd name="T62" fmla="*/ 46 w 99"/>
                <a:gd name="T63" fmla="*/ 18 h 51"/>
                <a:gd name="T64" fmla="*/ 42 w 99"/>
                <a:gd name="T65" fmla="*/ 21 h 51"/>
                <a:gd name="T66" fmla="*/ 39 w 99"/>
                <a:gd name="T67" fmla="*/ 19 h 51"/>
                <a:gd name="T68" fmla="*/ 37 w 99"/>
                <a:gd name="T69" fmla="*/ 24 h 51"/>
                <a:gd name="T70" fmla="*/ 35 w 99"/>
                <a:gd name="T71" fmla="*/ 24 h 51"/>
                <a:gd name="T72" fmla="*/ 32 w 99"/>
                <a:gd name="T73" fmla="*/ 23 h 51"/>
                <a:gd name="T74" fmla="*/ 30 w 99"/>
                <a:gd name="T75" fmla="*/ 26 h 51"/>
                <a:gd name="T76" fmla="*/ 26 w 99"/>
                <a:gd name="T77" fmla="*/ 24 h 51"/>
                <a:gd name="T78" fmla="*/ 20 w 99"/>
                <a:gd name="T79" fmla="*/ 25 h 51"/>
                <a:gd name="T80" fmla="*/ 20 w 99"/>
                <a:gd name="T81" fmla="*/ 27 h 51"/>
                <a:gd name="T82" fmla="*/ 18 w 99"/>
                <a:gd name="T83" fmla="*/ 27 h 51"/>
                <a:gd name="T84" fmla="*/ 18 w 99"/>
                <a:gd name="T85" fmla="*/ 27 h 51"/>
                <a:gd name="T86" fmla="*/ 17 w 99"/>
                <a:gd name="T87" fmla="*/ 30 h 51"/>
                <a:gd name="T88" fmla="*/ 17 w 99"/>
                <a:gd name="T89" fmla="*/ 30 h 51"/>
                <a:gd name="T90" fmla="*/ 18 w 99"/>
                <a:gd name="T91" fmla="*/ 33 h 51"/>
                <a:gd name="T92" fmla="*/ 12 w 99"/>
                <a:gd name="T93" fmla="*/ 34 h 51"/>
                <a:gd name="T94" fmla="*/ 13 w 99"/>
                <a:gd name="T95" fmla="*/ 40 h 51"/>
                <a:gd name="T96" fmla="*/ 10 w 99"/>
                <a:gd name="T97" fmla="*/ 39 h 51"/>
                <a:gd name="T98" fmla="*/ 6 w 99"/>
                <a:gd name="T99" fmla="*/ 38 h 51"/>
                <a:gd name="T100" fmla="*/ 4 w 99"/>
                <a:gd name="T101" fmla="*/ 42 h 51"/>
                <a:gd name="T102" fmla="*/ 4 w 99"/>
                <a:gd name="T103" fmla="*/ 42 h 51"/>
                <a:gd name="T104" fmla="*/ 5 w 99"/>
                <a:gd name="T105" fmla="*/ 44 h 51"/>
                <a:gd name="T106" fmla="*/ 3 w 99"/>
                <a:gd name="T107" fmla="*/ 49 h 51"/>
                <a:gd name="T108" fmla="*/ 1 w 99"/>
                <a:gd name="T109" fmla="*/ 49 h 51"/>
                <a:gd name="T110" fmla="*/ 0 w 99"/>
                <a:gd name="T111" fmla="*/ 51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14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111 w 111"/>
                <a:gd name="T1" fmla="*/ 0 h 39"/>
                <a:gd name="T2" fmla="*/ 89 w 111"/>
                <a:gd name="T3" fmla="*/ 3 h 39"/>
                <a:gd name="T4" fmla="*/ 87 w 111"/>
                <a:gd name="T5" fmla="*/ 4 h 39"/>
                <a:gd name="T6" fmla="*/ 31 w 111"/>
                <a:gd name="T7" fmla="*/ 9 h 39"/>
                <a:gd name="T8" fmla="*/ 31 w 111"/>
                <a:gd name="T9" fmla="*/ 8 h 39"/>
                <a:gd name="T10" fmla="*/ 28 w 111"/>
                <a:gd name="T11" fmla="*/ 9 h 39"/>
                <a:gd name="T12" fmla="*/ 29 w 111"/>
                <a:gd name="T13" fmla="*/ 10 h 39"/>
                <a:gd name="T14" fmla="*/ 29 w 111"/>
                <a:gd name="T15" fmla="*/ 11 h 39"/>
                <a:gd name="T16" fmla="*/ 9 w 111"/>
                <a:gd name="T17" fmla="*/ 13 h 39"/>
                <a:gd name="T18" fmla="*/ 8 w 111"/>
                <a:gd name="T19" fmla="*/ 15 h 39"/>
                <a:gd name="T20" fmla="*/ 7 w 111"/>
                <a:gd name="T21" fmla="*/ 18 h 39"/>
                <a:gd name="T22" fmla="*/ 8 w 111"/>
                <a:gd name="T23" fmla="*/ 19 h 39"/>
                <a:gd name="T24" fmla="*/ 7 w 111"/>
                <a:gd name="T25" fmla="*/ 22 h 39"/>
                <a:gd name="T26" fmla="*/ 7 w 111"/>
                <a:gd name="T27" fmla="*/ 22 h 39"/>
                <a:gd name="T28" fmla="*/ 7 w 111"/>
                <a:gd name="T29" fmla="*/ 23 h 39"/>
                <a:gd name="T30" fmla="*/ 6 w 111"/>
                <a:gd name="T31" fmla="*/ 25 h 39"/>
                <a:gd name="T32" fmla="*/ 5 w 111"/>
                <a:gd name="T33" fmla="*/ 26 h 39"/>
                <a:gd name="T34" fmla="*/ 4 w 111"/>
                <a:gd name="T35" fmla="*/ 30 h 39"/>
                <a:gd name="T36" fmla="*/ 2 w 111"/>
                <a:gd name="T37" fmla="*/ 32 h 39"/>
                <a:gd name="T38" fmla="*/ 2 w 111"/>
                <a:gd name="T39" fmla="*/ 35 h 39"/>
                <a:gd name="T40" fmla="*/ 2 w 111"/>
                <a:gd name="T41" fmla="*/ 38 h 39"/>
                <a:gd name="T42" fmla="*/ 2 w 111"/>
                <a:gd name="T43" fmla="*/ 38 h 39"/>
                <a:gd name="T44" fmla="*/ 0 w 111"/>
                <a:gd name="T45" fmla="*/ 39 h 39"/>
                <a:gd name="T46" fmla="*/ 29 w 111"/>
                <a:gd name="T47" fmla="*/ 37 h 39"/>
                <a:gd name="T48" fmla="*/ 65 w 111"/>
                <a:gd name="T49" fmla="*/ 34 h 39"/>
                <a:gd name="T50" fmla="*/ 78 w 111"/>
                <a:gd name="T51" fmla="*/ 32 h 39"/>
                <a:gd name="T52" fmla="*/ 79 w 111"/>
                <a:gd name="T53" fmla="*/ 28 h 39"/>
                <a:gd name="T54" fmla="*/ 80 w 111"/>
                <a:gd name="T55" fmla="*/ 28 h 39"/>
                <a:gd name="T56" fmla="*/ 80 w 111"/>
                <a:gd name="T57" fmla="*/ 28 h 39"/>
                <a:gd name="T58" fmla="*/ 81 w 111"/>
                <a:gd name="T59" fmla="*/ 27 h 39"/>
                <a:gd name="T60" fmla="*/ 82 w 111"/>
                <a:gd name="T61" fmla="*/ 26 h 39"/>
                <a:gd name="T62" fmla="*/ 81 w 111"/>
                <a:gd name="T63" fmla="*/ 25 h 39"/>
                <a:gd name="T64" fmla="*/ 82 w 111"/>
                <a:gd name="T65" fmla="*/ 24 h 39"/>
                <a:gd name="T66" fmla="*/ 83 w 111"/>
                <a:gd name="T67" fmla="*/ 23 h 39"/>
                <a:gd name="T68" fmla="*/ 86 w 111"/>
                <a:gd name="T69" fmla="*/ 22 h 39"/>
                <a:gd name="T70" fmla="*/ 89 w 111"/>
                <a:gd name="T71" fmla="*/ 21 h 39"/>
                <a:gd name="T72" fmla="*/ 92 w 111"/>
                <a:gd name="T73" fmla="*/ 18 h 39"/>
                <a:gd name="T74" fmla="*/ 93 w 111"/>
                <a:gd name="T75" fmla="*/ 18 h 39"/>
                <a:gd name="T76" fmla="*/ 95 w 111"/>
                <a:gd name="T77" fmla="*/ 16 h 39"/>
                <a:gd name="T78" fmla="*/ 96 w 111"/>
                <a:gd name="T79" fmla="*/ 14 h 39"/>
                <a:gd name="T80" fmla="*/ 96 w 111"/>
                <a:gd name="T81" fmla="*/ 14 h 39"/>
                <a:gd name="T82" fmla="*/ 97 w 111"/>
                <a:gd name="T83" fmla="*/ 14 h 39"/>
                <a:gd name="T84" fmla="*/ 98 w 111"/>
                <a:gd name="T85" fmla="*/ 14 h 39"/>
                <a:gd name="T86" fmla="*/ 98 w 111"/>
                <a:gd name="T87" fmla="*/ 13 h 39"/>
                <a:gd name="T88" fmla="*/ 99 w 111"/>
                <a:gd name="T89" fmla="*/ 12 h 39"/>
                <a:gd name="T90" fmla="*/ 99 w 111"/>
                <a:gd name="T91" fmla="*/ 12 h 39"/>
                <a:gd name="T92" fmla="*/ 100 w 111"/>
                <a:gd name="T93" fmla="*/ 13 h 39"/>
                <a:gd name="T94" fmla="*/ 101 w 111"/>
                <a:gd name="T95" fmla="*/ 12 h 39"/>
                <a:gd name="T96" fmla="*/ 101 w 111"/>
                <a:gd name="T97" fmla="*/ 12 h 39"/>
                <a:gd name="T98" fmla="*/ 103 w 111"/>
                <a:gd name="T99" fmla="*/ 10 h 39"/>
                <a:gd name="T100" fmla="*/ 104 w 111"/>
                <a:gd name="T101" fmla="*/ 10 h 39"/>
                <a:gd name="T102" fmla="*/ 106 w 111"/>
                <a:gd name="T103" fmla="*/ 10 h 39"/>
                <a:gd name="T104" fmla="*/ 109 w 111"/>
                <a:gd name="T105" fmla="*/ 6 h 39"/>
                <a:gd name="T106" fmla="*/ 110 w 111"/>
                <a:gd name="T107" fmla="*/ 5 h 39"/>
                <a:gd name="T108" fmla="*/ 111 w 111"/>
                <a:gd name="T109" fmla="*/ 4 h 39"/>
                <a:gd name="T110" fmla="*/ 111 w 111"/>
                <a:gd name="T111" fmla="*/ 3 h 39"/>
                <a:gd name="T112" fmla="*/ 111 w 111"/>
                <a:gd name="T113" fmla="*/ 1 h 39"/>
                <a:gd name="T114" fmla="*/ 111 w 111"/>
                <a:gd name="T115" fmla="*/ 0 h 39"/>
                <a:gd name="T116" fmla="*/ 111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 h 83"/>
                <a:gd name="T2" fmla="*/ 1 w 52"/>
                <a:gd name="T3" fmla="*/ 5 h 83"/>
                <a:gd name="T4" fmla="*/ 0 w 52"/>
                <a:gd name="T5" fmla="*/ 55 h 83"/>
                <a:gd name="T6" fmla="*/ 0 w 52"/>
                <a:gd name="T7" fmla="*/ 57 h 83"/>
                <a:gd name="T8" fmla="*/ 3 w 52"/>
                <a:gd name="T9" fmla="*/ 82 h 83"/>
                <a:gd name="T10" fmla="*/ 4 w 52"/>
                <a:gd name="T11" fmla="*/ 82 h 83"/>
                <a:gd name="T12" fmla="*/ 5 w 52"/>
                <a:gd name="T13" fmla="*/ 81 h 83"/>
                <a:gd name="T14" fmla="*/ 7 w 52"/>
                <a:gd name="T15" fmla="*/ 82 h 83"/>
                <a:gd name="T16" fmla="*/ 8 w 52"/>
                <a:gd name="T17" fmla="*/ 81 h 83"/>
                <a:gd name="T18" fmla="*/ 8 w 52"/>
                <a:gd name="T19" fmla="*/ 77 h 83"/>
                <a:gd name="T20" fmla="*/ 9 w 52"/>
                <a:gd name="T21" fmla="*/ 75 h 83"/>
                <a:gd name="T22" fmla="*/ 10 w 52"/>
                <a:gd name="T23" fmla="*/ 77 h 83"/>
                <a:gd name="T24" fmla="*/ 10 w 52"/>
                <a:gd name="T25" fmla="*/ 78 h 83"/>
                <a:gd name="T26" fmla="*/ 11 w 52"/>
                <a:gd name="T27" fmla="*/ 80 h 83"/>
                <a:gd name="T28" fmla="*/ 13 w 52"/>
                <a:gd name="T29" fmla="*/ 83 h 83"/>
                <a:gd name="T30" fmla="*/ 14 w 52"/>
                <a:gd name="T31" fmla="*/ 83 h 83"/>
                <a:gd name="T32" fmla="*/ 15 w 52"/>
                <a:gd name="T33" fmla="*/ 83 h 83"/>
                <a:gd name="T34" fmla="*/ 17 w 52"/>
                <a:gd name="T35" fmla="*/ 81 h 83"/>
                <a:gd name="T36" fmla="*/ 17 w 52"/>
                <a:gd name="T37" fmla="*/ 81 h 83"/>
                <a:gd name="T38" fmla="*/ 18 w 52"/>
                <a:gd name="T39" fmla="*/ 80 h 83"/>
                <a:gd name="T40" fmla="*/ 18 w 52"/>
                <a:gd name="T41" fmla="*/ 80 h 83"/>
                <a:gd name="T42" fmla="*/ 18 w 52"/>
                <a:gd name="T43" fmla="*/ 79 h 83"/>
                <a:gd name="T44" fmla="*/ 17 w 52"/>
                <a:gd name="T45" fmla="*/ 79 h 83"/>
                <a:gd name="T46" fmla="*/ 17 w 52"/>
                <a:gd name="T47" fmla="*/ 78 h 83"/>
                <a:gd name="T48" fmla="*/ 18 w 52"/>
                <a:gd name="T49" fmla="*/ 77 h 83"/>
                <a:gd name="T50" fmla="*/ 18 w 52"/>
                <a:gd name="T51" fmla="*/ 76 h 83"/>
                <a:gd name="T52" fmla="*/ 16 w 52"/>
                <a:gd name="T53" fmla="*/ 75 h 83"/>
                <a:gd name="T54" fmla="*/ 16 w 52"/>
                <a:gd name="T55" fmla="*/ 75 h 83"/>
                <a:gd name="T56" fmla="*/ 15 w 52"/>
                <a:gd name="T57" fmla="*/ 75 h 83"/>
                <a:gd name="T58" fmla="*/ 14 w 52"/>
                <a:gd name="T59" fmla="*/ 73 h 83"/>
                <a:gd name="T60" fmla="*/ 14 w 52"/>
                <a:gd name="T61" fmla="*/ 72 h 83"/>
                <a:gd name="T62" fmla="*/ 14 w 52"/>
                <a:gd name="T63" fmla="*/ 71 h 83"/>
                <a:gd name="T64" fmla="*/ 14 w 52"/>
                <a:gd name="T65" fmla="*/ 71 h 83"/>
                <a:gd name="T66" fmla="*/ 14 w 52"/>
                <a:gd name="T67" fmla="*/ 70 h 83"/>
                <a:gd name="T68" fmla="*/ 52 w 52"/>
                <a:gd name="T69" fmla="*/ 66 h 83"/>
                <a:gd name="T70" fmla="*/ 52 w 52"/>
                <a:gd name="T71" fmla="*/ 65 h 83"/>
                <a:gd name="T72" fmla="*/ 50 w 52"/>
                <a:gd name="T73" fmla="*/ 63 h 83"/>
                <a:gd name="T74" fmla="*/ 50 w 52"/>
                <a:gd name="T75" fmla="*/ 58 h 83"/>
                <a:gd name="T76" fmla="*/ 48 w 52"/>
                <a:gd name="T77" fmla="*/ 55 h 83"/>
                <a:gd name="T78" fmla="*/ 48 w 52"/>
                <a:gd name="T79" fmla="*/ 52 h 83"/>
                <a:gd name="T80" fmla="*/ 49 w 52"/>
                <a:gd name="T81" fmla="*/ 50 h 83"/>
                <a:gd name="T82" fmla="*/ 49 w 52"/>
                <a:gd name="T83" fmla="*/ 47 h 83"/>
                <a:gd name="T84" fmla="*/ 50 w 52"/>
                <a:gd name="T85" fmla="*/ 45 h 83"/>
                <a:gd name="T86" fmla="*/ 51 w 52"/>
                <a:gd name="T87" fmla="*/ 45 h 83"/>
                <a:gd name="T88" fmla="*/ 49 w 52"/>
                <a:gd name="T89" fmla="*/ 44 h 83"/>
                <a:gd name="T90" fmla="*/ 50 w 52"/>
                <a:gd name="T91" fmla="*/ 42 h 83"/>
                <a:gd name="T92" fmla="*/ 49 w 52"/>
                <a:gd name="T93" fmla="*/ 41 h 83"/>
                <a:gd name="T94" fmla="*/ 48 w 52"/>
                <a:gd name="T95" fmla="*/ 40 h 83"/>
                <a:gd name="T96" fmla="*/ 47 w 52"/>
                <a:gd name="T97" fmla="*/ 39 h 83"/>
                <a:gd name="T98" fmla="*/ 46 w 52"/>
                <a:gd name="T99" fmla="*/ 37 h 83"/>
                <a:gd name="T100" fmla="*/ 45 w 52"/>
                <a:gd name="T101" fmla="*/ 36 h 83"/>
                <a:gd name="T102" fmla="*/ 36 w 52"/>
                <a:gd name="T103" fmla="*/ 0 h 83"/>
                <a:gd name="T104" fmla="*/ 0 w 52"/>
                <a:gd name="T105" fmla="*/ 3 h 83"/>
                <a:gd name="T106" fmla="*/ 0 w 52"/>
                <a:gd name="T107" fmla="*/ 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16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5 w 57"/>
                <a:gd name="T1" fmla="*/ 55 h 63"/>
                <a:gd name="T2" fmla="*/ 8 w 57"/>
                <a:gd name="T3" fmla="*/ 56 h 63"/>
                <a:gd name="T4" fmla="*/ 10 w 57"/>
                <a:gd name="T5" fmla="*/ 55 h 63"/>
                <a:gd name="T6" fmla="*/ 13 w 57"/>
                <a:gd name="T7" fmla="*/ 59 h 63"/>
                <a:gd name="T8" fmla="*/ 18 w 57"/>
                <a:gd name="T9" fmla="*/ 60 h 63"/>
                <a:gd name="T10" fmla="*/ 22 w 57"/>
                <a:gd name="T11" fmla="*/ 61 h 63"/>
                <a:gd name="T12" fmla="*/ 25 w 57"/>
                <a:gd name="T13" fmla="*/ 61 h 63"/>
                <a:gd name="T14" fmla="*/ 28 w 57"/>
                <a:gd name="T15" fmla="*/ 61 h 63"/>
                <a:gd name="T16" fmla="*/ 29 w 57"/>
                <a:gd name="T17" fmla="*/ 59 h 63"/>
                <a:gd name="T18" fmla="*/ 31 w 57"/>
                <a:gd name="T19" fmla="*/ 59 h 63"/>
                <a:gd name="T20" fmla="*/ 34 w 57"/>
                <a:gd name="T21" fmla="*/ 62 h 63"/>
                <a:gd name="T22" fmla="*/ 36 w 57"/>
                <a:gd name="T23" fmla="*/ 63 h 63"/>
                <a:gd name="T24" fmla="*/ 39 w 57"/>
                <a:gd name="T25" fmla="*/ 61 h 63"/>
                <a:gd name="T26" fmla="*/ 40 w 57"/>
                <a:gd name="T27" fmla="*/ 58 h 63"/>
                <a:gd name="T28" fmla="*/ 41 w 57"/>
                <a:gd name="T29" fmla="*/ 52 h 63"/>
                <a:gd name="T30" fmla="*/ 44 w 57"/>
                <a:gd name="T31" fmla="*/ 54 h 63"/>
                <a:gd name="T32" fmla="*/ 45 w 57"/>
                <a:gd name="T33" fmla="*/ 51 h 63"/>
                <a:gd name="T34" fmla="*/ 47 w 57"/>
                <a:gd name="T35" fmla="*/ 47 h 63"/>
                <a:gd name="T36" fmla="*/ 48 w 57"/>
                <a:gd name="T37" fmla="*/ 45 h 63"/>
                <a:gd name="T38" fmla="*/ 51 w 57"/>
                <a:gd name="T39" fmla="*/ 44 h 63"/>
                <a:gd name="T40" fmla="*/ 53 w 57"/>
                <a:gd name="T41" fmla="*/ 41 h 63"/>
                <a:gd name="T42" fmla="*/ 55 w 57"/>
                <a:gd name="T43" fmla="*/ 39 h 63"/>
                <a:gd name="T44" fmla="*/ 55 w 57"/>
                <a:gd name="T45" fmla="*/ 36 h 63"/>
                <a:gd name="T46" fmla="*/ 56 w 57"/>
                <a:gd name="T47" fmla="*/ 34 h 63"/>
                <a:gd name="T48" fmla="*/ 54 w 57"/>
                <a:gd name="T49" fmla="*/ 26 h 63"/>
                <a:gd name="T50" fmla="*/ 55 w 57"/>
                <a:gd name="T51" fmla="*/ 23 h 63"/>
                <a:gd name="T52" fmla="*/ 57 w 57"/>
                <a:gd name="T53" fmla="*/ 22 h 63"/>
                <a:gd name="T54" fmla="*/ 46 w 57"/>
                <a:gd name="T55" fmla="*/ 3 h 63"/>
                <a:gd name="T56" fmla="*/ 42 w 57"/>
                <a:gd name="T57" fmla="*/ 6 h 63"/>
                <a:gd name="T58" fmla="*/ 37 w 57"/>
                <a:gd name="T59" fmla="*/ 10 h 63"/>
                <a:gd name="T60" fmla="*/ 34 w 57"/>
                <a:gd name="T61" fmla="*/ 10 h 63"/>
                <a:gd name="T62" fmla="*/ 30 w 57"/>
                <a:gd name="T63" fmla="*/ 13 h 63"/>
                <a:gd name="T64" fmla="*/ 27 w 57"/>
                <a:gd name="T65" fmla="*/ 12 h 63"/>
                <a:gd name="T66" fmla="*/ 25 w 57"/>
                <a:gd name="T67" fmla="*/ 12 h 63"/>
                <a:gd name="T68" fmla="*/ 25 w 57"/>
                <a:gd name="T69" fmla="*/ 11 h 63"/>
                <a:gd name="T70" fmla="*/ 19 w 57"/>
                <a:gd name="T71" fmla="*/ 9 h 63"/>
                <a:gd name="T72" fmla="*/ 17 w 57"/>
                <a:gd name="T73" fmla="*/ 10 h 63"/>
                <a:gd name="T74" fmla="*/ 0 w 57"/>
                <a:gd name="T75" fmla="*/ 11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17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2 w 119"/>
                <a:gd name="T1" fmla="*/ 41 h 51"/>
                <a:gd name="T2" fmla="*/ 4 w 119"/>
                <a:gd name="T3" fmla="*/ 39 h 51"/>
                <a:gd name="T4" fmla="*/ 5 w 119"/>
                <a:gd name="T5" fmla="*/ 36 h 51"/>
                <a:gd name="T6" fmla="*/ 14 w 119"/>
                <a:gd name="T7" fmla="*/ 31 h 51"/>
                <a:gd name="T8" fmla="*/ 18 w 119"/>
                <a:gd name="T9" fmla="*/ 27 h 51"/>
                <a:gd name="T10" fmla="*/ 20 w 119"/>
                <a:gd name="T11" fmla="*/ 27 h 51"/>
                <a:gd name="T12" fmla="*/ 21 w 119"/>
                <a:gd name="T13" fmla="*/ 25 h 51"/>
                <a:gd name="T14" fmla="*/ 23 w 119"/>
                <a:gd name="T15" fmla="*/ 25 h 51"/>
                <a:gd name="T16" fmla="*/ 28 w 119"/>
                <a:gd name="T17" fmla="*/ 23 h 51"/>
                <a:gd name="T18" fmla="*/ 33 w 119"/>
                <a:gd name="T19" fmla="*/ 17 h 51"/>
                <a:gd name="T20" fmla="*/ 33 w 119"/>
                <a:gd name="T21" fmla="*/ 13 h 51"/>
                <a:gd name="T22" fmla="*/ 37 w 119"/>
                <a:gd name="T23" fmla="*/ 13 h 51"/>
                <a:gd name="T24" fmla="*/ 42 w 119"/>
                <a:gd name="T25" fmla="*/ 12 h 51"/>
                <a:gd name="T26" fmla="*/ 113 w 119"/>
                <a:gd name="T27" fmla="*/ 1 h 51"/>
                <a:gd name="T28" fmla="*/ 114 w 119"/>
                <a:gd name="T29" fmla="*/ 2 h 51"/>
                <a:gd name="T30" fmla="*/ 116 w 119"/>
                <a:gd name="T31" fmla="*/ 5 h 51"/>
                <a:gd name="T32" fmla="*/ 116 w 119"/>
                <a:gd name="T33" fmla="*/ 6 h 51"/>
                <a:gd name="T34" fmla="*/ 114 w 119"/>
                <a:gd name="T35" fmla="*/ 5 h 51"/>
                <a:gd name="T36" fmla="*/ 113 w 119"/>
                <a:gd name="T37" fmla="*/ 6 h 51"/>
                <a:gd name="T38" fmla="*/ 109 w 119"/>
                <a:gd name="T39" fmla="*/ 8 h 51"/>
                <a:gd name="T40" fmla="*/ 105 w 119"/>
                <a:gd name="T41" fmla="*/ 11 h 51"/>
                <a:gd name="T42" fmla="*/ 106 w 119"/>
                <a:gd name="T43" fmla="*/ 12 h 51"/>
                <a:gd name="T44" fmla="*/ 112 w 119"/>
                <a:gd name="T45" fmla="*/ 9 h 51"/>
                <a:gd name="T46" fmla="*/ 114 w 119"/>
                <a:gd name="T47" fmla="*/ 11 h 51"/>
                <a:gd name="T48" fmla="*/ 115 w 119"/>
                <a:gd name="T49" fmla="*/ 11 h 51"/>
                <a:gd name="T50" fmla="*/ 118 w 119"/>
                <a:gd name="T51" fmla="*/ 9 h 51"/>
                <a:gd name="T52" fmla="*/ 119 w 119"/>
                <a:gd name="T53" fmla="*/ 14 h 51"/>
                <a:gd name="T54" fmla="*/ 117 w 119"/>
                <a:gd name="T55" fmla="*/ 17 h 51"/>
                <a:gd name="T56" fmla="*/ 114 w 119"/>
                <a:gd name="T57" fmla="*/ 19 h 51"/>
                <a:gd name="T58" fmla="*/ 110 w 119"/>
                <a:gd name="T59" fmla="*/ 20 h 51"/>
                <a:gd name="T60" fmla="*/ 109 w 119"/>
                <a:gd name="T61" fmla="*/ 19 h 51"/>
                <a:gd name="T62" fmla="*/ 108 w 119"/>
                <a:gd name="T63" fmla="*/ 18 h 51"/>
                <a:gd name="T64" fmla="*/ 108 w 119"/>
                <a:gd name="T65" fmla="*/ 21 h 51"/>
                <a:gd name="T66" fmla="*/ 109 w 119"/>
                <a:gd name="T67" fmla="*/ 22 h 51"/>
                <a:gd name="T68" fmla="*/ 110 w 119"/>
                <a:gd name="T69" fmla="*/ 24 h 51"/>
                <a:gd name="T70" fmla="*/ 105 w 119"/>
                <a:gd name="T71" fmla="*/ 27 h 51"/>
                <a:gd name="T72" fmla="*/ 105 w 119"/>
                <a:gd name="T73" fmla="*/ 29 h 51"/>
                <a:gd name="T74" fmla="*/ 112 w 119"/>
                <a:gd name="T75" fmla="*/ 27 h 51"/>
                <a:gd name="T76" fmla="*/ 114 w 119"/>
                <a:gd name="T77" fmla="*/ 27 h 51"/>
                <a:gd name="T78" fmla="*/ 109 w 119"/>
                <a:gd name="T79" fmla="*/ 32 h 51"/>
                <a:gd name="T80" fmla="*/ 103 w 119"/>
                <a:gd name="T81" fmla="*/ 36 h 51"/>
                <a:gd name="T82" fmla="*/ 102 w 119"/>
                <a:gd name="T83" fmla="*/ 37 h 51"/>
                <a:gd name="T84" fmla="*/ 96 w 119"/>
                <a:gd name="T85" fmla="*/ 44 h 51"/>
                <a:gd name="T86" fmla="*/ 93 w 119"/>
                <a:gd name="T87" fmla="*/ 50 h 51"/>
                <a:gd name="T88" fmla="*/ 69 w 119"/>
                <a:gd name="T89" fmla="*/ 39 h 51"/>
                <a:gd name="T90" fmla="*/ 50 w 119"/>
                <a:gd name="T91" fmla="*/ 36 h 51"/>
                <a:gd name="T92" fmla="*/ 49 w 119"/>
                <a:gd name="T93" fmla="*/ 36 h 51"/>
                <a:gd name="T94" fmla="*/ 30 w 119"/>
                <a:gd name="T95" fmla="*/ 37 h 51"/>
                <a:gd name="T96" fmla="*/ 26 w 119"/>
                <a:gd name="T97" fmla="*/ 40 h 51"/>
                <a:gd name="T98" fmla="*/ 0 w 119"/>
                <a:gd name="T99" fmla="*/ 45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18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8 h 93"/>
                <a:gd name="T2" fmla="*/ 0 w 123"/>
                <a:gd name="T3" fmla="*/ 10 h 93"/>
                <a:gd name="T4" fmla="*/ 2 w 123"/>
                <a:gd name="T5" fmla="*/ 12 h 93"/>
                <a:gd name="T6" fmla="*/ 3 w 123"/>
                <a:gd name="T7" fmla="*/ 15 h 93"/>
                <a:gd name="T8" fmla="*/ 4 w 123"/>
                <a:gd name="T9" fmla="*/ 17 h 93"/>
                <a:gd name="T10" fmla="*/ 3 w 123"/>
                <a:gd name="T11" fmla="*/ 19 h 93"/>
                <a:gd name="T12" fmla="*/ 7 w 123"/>
                <a:gd name="T13" fmla="*/ 18 h 93"/>
                <a:gd name="T14" fmla="*/ 9 w 123"/>
                <a:gd name="T15" fmla="*/ 15 h 93"/>
                <a:gd name="T16" fmla="*/ 10 w 123"/>
                <a:gd name="T17" fmla="*/ 15 h 93"/>
                <a:gd name="T18" fmla="*/ 9 w 123"/>
                <a:gd name="T19" fmla="*/ 17 h 93"/>
                <a:gd name="T20" fmla="*/ 19 w 123"/>
                <a:gd name="T21" fmla="*/ 14 h 93"/>
                <a:gd name="T22" fmla="*/ 19 w 123"/>
                <a:gd name="T23" fmla="*/ 16 h 93"/>
                <a:gd name="T24" fmla="*/ 25 w 123"/>
                <a:gd name="T25" fmla="*/ 17 h 93"/>
                <a:gd name="T26" fmla="*/ 29 w 123"/>
                <a:gd name="T27" fmla="*/ 18 h 93"/>
                <a:gd name="T28" fmla="*/ 31 w 123"/>
                <a:gd name="T29" fmla="*/ 19 h 93"/>
                <a:gd name="T30" fmla="*/ 31 w 123"/>
                <a:gd name="T31" fmla="*/ 20 h 93"/>
                <a:gd name="T32" fmla="*/ 36 w 123"/>
                <a:gd name="T33" fmla="*/ 24 h 93"/>
                <a:gd name="T34" fmla="*/ 35 w 123"/>
                <a:gd name="T35" fmla="*/ 25 h 93"/>
                <a:gd name="T36" fmla="*/ 34 w 123"/>
                <a:gd name="T37" fmla="*/ 26 h 93"/>
                <a:gd name="T38" fmla="*/ 41 w 123"/>
                <a:gd name="T39" fmla="*/ 24 h 93"/>
                <a:gd name="T40" fmla="*/ 50 w 123"/>
                <a:gd name="T41" fmla="*/ 21 h 93"/>
                <a:gd name="T42" fmla="*/ 50 w 123"/>
                <a:gd name="T43" fmla="*/ 18 h 93"/>
                <a:gd name="T44" fmla="*/ 61 w 123"/>
                <a:gd name="T45" fmla="*/ 21 h 93"/>
                <a:gd name="T46" fmla="*/ 69 w 123"/>
                <a:gd name="T47" fmla="*/ 28 h 93"/>
                <a:gd name="T48" fmla="*/ 74 w 123"/>
                <a:gd name="T49" fmla="*/ 30 h 93"/>
                <a:gd name="T50" fmla="*/ 77 w 123"/>
                <a:gd name="T51" fmla="*/ 36 h 93"/>
                <a:gd name="T52" fmla="*/ 76 w 123"/>
                <a:gd name="T53" fmla="*/ 48 h 93"/>
                <a:gd name="T54" fmla="*/ 80 w 123"/>
                <a:gd name="T55" fmla="*/ 54 h 93"/>
                <a:gd name="T56" fmla="*/ 79 w 123"/>
                <a:gd name="T57" fmla="*/ 50 h 93"/>
                <a:gd name="T58" fmla="*/ 82 w 123"/>
                <a:gd name="T59" fmla="*/ 51 h 93"/>
                <a:gd name="T60" fmla="*/ 83 w 123"/>
                <a:gd name="T61" fmla="*/ 50 h 93"/>
                <a:gd name="T62" fmla="*/ 83 w 123"/>
                <a:gd name="T63" fmla="*/ 53 h 93"/>
                <a:gd name="T64" fmla="*/ 80 w 123"/>
                <a:gd name="T65" fmla="*/ 57 h 93"/>
                <a:gd name="T66" fmla="*/ 83 w 123"/>
                <a:gd name="T67" fmla="*/ 61 h 93"/>
                <a:gd name="T68" fmla="*/ 89 w 123"/>
                <a:gd name="T69" fmla="*/ 68 h 93"/>
                <a:gd name="T70" fmla="*/ 91 w 123"/>
                <a:gd name="T71" fmla="*/ 69 h 93"/>
                <a:gd name="T72" fmla="*/ 94 w 123"/>
                <a:gd name="T73" fmla="*/ 74 h 93"/>
                <a:gd name="T74" fmla="*/ 99 w 123"/>
                <a:gd name="T75" fmla="*/ 82 h 93"/>
                <a:gd name="T76" fmla="*/ 108 w 123"/>
                <a:gd name="T77" fmla="*/ 88 h 93"/>
                <a:gd name="T78" fmla="*/ 111 w 123"/>
                <a:gd name="T79" fmla="*/ 90 h 93"/>
                <a:gd name="T80" fmla="*/ 110 w 123"/>
                <a:gd name="T81" fmla="*/ 91 h 93"/>
                <a:gd name="T82" fmla="*/ 109 w 123"/>
                <a:gd name="T83" fmla="*/ 92 h 93"/>
                <a:gd name="T84" fmla="*/ 113 w 123"/>
                <a:gd name="T85" fmla="*/ 92 h 93"/>
                <a:gd name="T86" fmla="*/ 121 w 123"/>
                <a:gd name="T87" fmla="*/ 88 h 93"/>
                <a:gd name="T88" fmla="*/ 121 w 123"/>
                <a:gd name="T89" fmla="*/ 82 h 93"/>
                <a:gd name="T90" fmla="*/ 122 w 123"/>
                <a:gd name="T91" fmla="*/ 74 h 93"/>
                <a:gd name="T92" fmla="*/ 121 w 123"/>
                <a:gd name="T93" fmla="*/ 61 h 93"/>
                <a:gd name="T94" fmla="*/ 113 w 123"/>
                <a:gd name="T95" fmla="*/ 48 h 93"/>
                <a:gd name="T96" fmla="*/ 110 w 123"/>
                <a:gd name="T97" fmla="*/ 43 h 93"/>
                <a:gd name="T98" fmla="*/ 110 w 123"/>
                <a:gd name="T99" fmla="*/ 38 h 93"/>
                <a:gd name="T100" fmla="*/ 103 w 123"/>
                <a:gd name="T101" fmla="*/ 29 h 93"/>
                <a:gd name="T102" fmla="*/ 99 w 123"/>
                <a:gd name="T103" fmla="*/ 24 h 93"/>
                <a:gd name="T104" fmla="*/ 92 w 123"/>
                <a:gd name="T105" fmla="*/ 8 h 93"/>
                <a:gd name="T106" fmla="*/ 90 w 123"/>
                <a:gd name="T107" fmla="*/ 6 h 93"/>
                <a:gd name="T108" fmla="*/ 88 w 123"/>
                <a:gd name="T109" fmla="*/ 1 h 93"/>
                <a:gd name="T110" fmla="*/ 82 w 123"/>
                <a:gd name="T111" fmla="*/ 1 h 93"/>
                <a:gd name="T112" fmla="*/ 82 w 123"/>
                <a:gd name="T113" fmla="*/ 7 h 93"/>
                <a:gd name="T114" fmla="*/ 80 w 123"/>
                <a:gd name="T115" fmla="*/ 8 h 93"/>
                <a:gd name="T116" fmla="*/ 39 w 123"/>
                <a:gd name="T117" fmla="*/ 7 h 93"/>
                <a:gd name="T118" fmla="*/ 38 w 123"/>
                <a:gd name="T119" fmla="*/ 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0 w 61"/>
                <a:gd name="T1" fmla="*/ 0 h 60"/>
                <a:gd name="T2" fmla="*/ 20 w 61"/>
                <a:gd name="T3" fmla="*/ 3 h 60"/>
                <a:gd name="T4" fmla="*/ 21 w 61"/>
                <a:gd name="T5" fmla="*/ 5 h 60"/>
                <a:gd name="T6" fmla="*/ 19 w 61"/>
                <a:gd name="T7" fmla="*/ 13 h 60"/>
                <a:gd name="T8" fmla="*/ 19 w 61"/>
                <a:gd name="T9" fmla="*/ 15 h 60"/>
                <a:gd name="T10" fmla="*/ 18 w 61"/>
                <a:gd name="T11" fmla="*/ 19 h 60"/>
                <a:gd name="T12" fmla="*/ 15 w 61"/>
                <a:gd name="T13" fmla="*/ 22 h 60"/>
                <a:gd name="T14" fmla="*/ 13 w 61"/>
                <a:gd name="T15" fmla="*/ 23 h 60"/>
                <a:gd name="T16" fmla="*/ 11 w 61"/>
                <a:gd name="T17" fmla="*/ 24 h 60"/>
                <a:gd name="T18" fmla="*/ 10 w 61"/>
                <a:gd name="T19" fmla="*/ 26 h 60"/>
                <a:gd name="T20" fmla="*/ 9 w 61"/>
                <a:gd name="T21" fmla="*/ 30 h 60"/>
                <a:gd name="T22" fmla="*/ 6 w 61"/>
                <a:gd name="T23" fmla="*/ 30 h 60"/>
                <a:gd name="T24" fmla="*/ 4 w 61"/>
                <a:gd name="T25" fmla="*/ 34 h 60"/>
                <a:gd name="T26" fmla="*/ 4 w 61"/>
                <a:gd name="T27" fmla="*/ 38 h 60"/>
                <a:gd name="T28" fmla="*/ 2 w 61"/>
                <a:gd name="T29" fmla="*/ 41 h 60"/>
                <a:gd name="T30" fmla="*/ 0 w 61"/>
                <a:gd name="T31" fmla="*/ 43 h 60"/>
                <a:gd name="T32" fmla="*/ 0 w 61"/>
                <a:gd name="T33" fmla="*/ 46 h 60"/>
                <a:gd name="T34" fmla="*/ 3 w 61"/>
                <a:gd name="T35" fmla="*/ 51 h 60"/>
                <a:gd name="T36" fmla="*/ 6 w 61"/>
                <a:gd name="T37" fmla="*/ 54 h 60"/>
                <a:gd name="T38" fmla="*/ 8 w 61"/>
                <a:gd name="T39" fmla="*/ 54 h 60"/>
                <a:gd name="T40" fmla="*/ 8 w 61"/>
                <a:gd name="T41" fmla="*/ 55 h 60"/>
                <a:gd name="T42" fmla="*/ 10 w 61"/>
                <a:gd name="T43" fmla="*/ 55 h 60"/>
                <a:gd name="T44" fmla="*/ 10 w 61"/>
                <a:gd name="T45" fmla="*/ 57 h 60"/>
                <a:gd name="T46" fmla="*/ 15 w 61"/>
                <a:gd name="T47" fmla="*/ 60 h 60"/>
                <a:gd name="T48" fmla="*/ 18 w 61"/>
                <a:gd name="T49" fmla="*/ 59 h 60"/>
                <a:gd name="T50" fmla="*/ 19 w 61"/>
                <a:gd name="T51" fmla="*/ 57 h 60"/>
                <a:gd name="T52" fmla="*/ 21 w 61"/>
                <a:gd name="T53" fmla="*/ 59 h 60"/>
                <a:gd name="T54" fmla="*/ 25 w 61"/>
                <a:gd name="T55" fmla="*/ 57 h 60"/>
                <a:gd name="T56" fmla="*/ 26 w 61"/>
                <a:gd name="T57" fmla="*/ 55 h 60"/>
                <a:gd name="T58" fmla="*/ 30 w 61"/>
                <a:gd name="T59" fmla="*/ 53 h 60"/>
                <a:gd name="T60" fmla="*/ 33 w 61"/>
                <a:gd name="T61" fmla="*/ 51 h 60"/>
                <a:gd name="T62" fmla="*/ 33 w 61"/>
                <a:gd name="T63" fmla="*/ 48 h 60"/>
                <a:gd name="T64" fmla="*/ 38 w 61"/>
                <a:gd name="T65" fmla="*/ 32 h 60"/>
                <a:gd name="T66" fmla="*/ 40 w 61"/>
                <a:gd name="T67" fmla="*/ 33 h 60"/>
                <a:gd name="T68" fmla="*/ 41 w 61"/>
                <a:gd name="T69" fmla="*/ 35 h 60"/>
                <a:gd name="T70" fmla="*/ 44 w 61"/>
                <a:gd name="T71" fmla="*/ 32 h 60"/>
                <a:gd name="T72" fmla="*/ 46 w 61"/>
                <a:gd name="T73" fmla="*/ 27 h 60"/>
                <a:gd name="T74" fmla="*/ 49 w 61"/>
                <a:gd name="T75" fmla="*/ 25 h 60"/>
                <a:gd name="T76" fmla="*/ 51 w 61"/>
                <a:gd name="T77" fmla="*/ 23 h 60"/>
                <a:gd name="T78" fmla="*/ 52 w 61"/>
                <a:gd name="T79" fmla="*/ 20 h 60"/>
                <a:gd name="T80" fmla="*/ 52 w 61"/>
                <a:gd name="T81" fmla="*/ 19 h 60"/>
                <a:gd name="T82" fmla="*/ 52 w 61"/>
                <a:gd name="T83" fmla="*/ 15 h 60"/>
                <a:gd name="T84" fmla="*/ 59 w 61"/>
                <a:gd name="T85" fmla="*/ 19 h 60"/>
                <a:gd name="T86" fmla="*/ 60 w 61"/>
                <a:gd name="T87" fmla="*/ 19 h 60"/>
                <a:gd name="T88" fmla="*/ 59 w 61"/>
                <a:gd name="T89" fmla="*/ 13 h 60"/>
                <a:gd name="T90" fmla="*/ 58 w 61"/>
                <a:gd name="T91" fmla="*/ 11 h 60"/>
                <a:gd name="T92" fmla="*/ 56 w 61"/>
                <a:gd name="T93" fmla="*/ 11 h 60"/>
                <a:gd name="T94" fmla="*/ 51 w 61"/>
                <a:gd name="T95" fmla="*/ 12 h 60"/>
                <a:gd name="T96" fmla="*/ 49 w 61"/>
                <a:gd name="T97" fmla="*/ 14 h 60"/>
                <a:gd name="T98" fmla="*/ 46 w 61"/>
                <a:gd name="T99" fmla="*/ 13 h 60"/>
                <a:gd name="T100" fmla="*/ 45 w 61"/>
                <a:gd name="T101" fmla="*/ 15 h 60"/>
                <a:gd name="T102" fmla="*/ 42 w 61"/>
                <a:gd name="T103" fmla="*/ 17 h 60"/>
                <a:gd name="T104" fmla="*/ 39 w 61"/>
                <a:gd name="T105" fmla="*/ 20 h 60"/>
                <a:gd name="T106" fmla="*/ 36 w 61"/>
                <a:gd name="T107" fmla="*/ 13 h 60"/>
                <a:gd name="T108" fmla="*/ 21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20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3 h 62"/>
                <a:gd name="T2" fmla="*/ 60 w 67"/>
                <a:gd name="T3" fmla="*/ 0 h 62"/>
                <a:gd name="T4" fmla="*/ 60 w 67"/>
                <a:gd name="T5" fmla="*/ 1 h 62"/>
                <a:gd name="T6" fmla="*/ 61 w 67"/>
                <a:gd name="T7" fmla="*/ 2 h 62"/>
                <a:gd name="T8" fmla="*/ 62 w 67"/>
                <a:gd name="T9" fmla="*/ 3 h 62"/>
                <a:gd name="T10" fmla="*/ 61 w 67"/>
                <a:gd name="T11" fmla="*/ 5 h 62"/>
                <a:gd name="T12" fmla="*/ 60 w 67"/>
                <a:gd name="T13" fmla="*/ 6 h 62"/>
                <a:gd name="T14" fmla="*/ 58 w 67"/>
                <a:gd name="T15" fmla="*/ 8 h 62"/>
                <a:gd name="T16" fmla="*/ 58 w 67"/>
                <a:gd name="T17" fmla="*/ 9 h 62"/>
                <a:gd name="T18" fmla="*/ 67 w 67"/>
                <a:gd name="T19" fmla="*/ 9 h 62"/>
                <a:gd name="T20" fmla="*/ 67 w 67"/>
                <a:gd name="T21" fmla="*/ 9 h 62"/>
                <a:gd name="T22" fmla="*/ 67 w 67"/>
                <a:gd name="T23" fmla="*/ 10 h 62"/>
                <a:gd name="T24" fmla="*/ 66 w 67"/>
                <a:gd name="T25" fmla="*/ 12 h 62"/>
                <a:gd name="T26" fmla="*/ 65 w 67"/>
                <a:gd name="T27" fmla="*/ 13 h 62"/>
                <a:gd name="T28" fmla="*/ 64 w 67"/>
                <a:gd name="T29" fmla="*/ 17 h 62"/>
                <a:gd name="T30" fmla="*/ 62 w 67"/>
                <a:gd name="T31" fmla="*/ 19 h 62"/>
                <a:gd name="T32" fmla="*/ 62 w 67"/>
                <a:gd name="T33" fmla="*/ 22 h 62"/>
                <a:gd name="T34" fmla="*/ 62 w 67"/>
                <a:gd name="T35" fmla="*/ 25 h 62"/>
                <a:gd name="T36" fmla="*/ 62 w 67"/>
                <a:gd name="T37" fmla="*/ 25 h 62"/>
                <a:gd name="T38" fmla="*/ 60 w 67"/>
                <a:gd name="T39" fmla="*/ 26 h 62"/>
                <a:gd name="T40" fmla="*/ 60 w 67"/>
                <a:gd name="T41" fmla="*/ 27 h 62"/>
                <a:gd name="T42" fmla="*/ 57 w 67"/>
                <a:gd name="T43" fmla="*/ 29 h 62"/>
                <a:gd name="T44" fmla="*/ 57 w 67"/>
                <a:gd name="T45" fmla="*/ 32 h 62"/>
                <a:gd name="T46" fmla="*/ 57 w 67"/>
                <a:gd name="T47" fmla="*/ 35 h 62"/>
                <a:gd name="T48" fmla="*/ 56 w 67"/>
                <a:gd name="T49" fmla="*/ 36 h 62"/>
                <a:gd name="T50" fmla="*/ 54 w 67"/>
                <a:gd name="T51" fmla="*/ 38 h 62"/>
                <a:gd name="T52" fmla="*/ 52 w 67"/>
                <a:gd name="T53" fmla="*/ 40 h 62"/>
                <a:gd name="T54" fmla="*/ 51 w 67"/>
                <a:gd name="T55" fmla="*/ 41 h 62"/>
                <a:gd name="T56" fmla="*/ 51 w 67"/>
                <a:gd name="T57" fmla="*/ 43 h 62"/>
                <a:gd name="T58" fmla="*/ 50 w 67"/>
                <a:gd name="T59" fmla="*/ 45 h 62"/>
                <a:gd name="T60" fmla="*/ 50 w 67"/>
                <a:gd name="T61" fmla="*/ 46 h 62"/>
                <a:gd name="T62" fmla="*/ 49 w 67"/>
                <a:gd name="T63" fmla="*/ 49 h 62"/>
                <a:gd name="T64" fmla="*/ 48 w 67"/>
                <a:gd name="T65" fmla="*/ 51 h 62"/>
                <a:gd name="T66" fmla="*/ 49 w 67"/>
                <a:gd name="T67" fmla="*/ 54 h 62"/>
                <a:gd name="T68" fmla="*/ 50 w 67"/>
                <a:gd name="T69" fmla="*/ 55 h 62"/>
                <a:gd name="T70" fmla="*/ 50 w 67"/>
                <a:gd name="T71" fmla="*/ 57 h 62"/>
                <a:gd name="T72" fmla="*/ 50 w 67"/>
                <a:gd name="T73" fmla="*/ 57 h 62"/>
                <a:gd name="T74" fmla="*/ 50 w 67"/>
                <a:gd name="T75" fmla="*/ 58 h 62"/>
                <a:gd name="T76" fmla="*/ 50 w 67"/>
                <a:gd name="T77" fmla="*/ 58 h 62"/>
                <a:gd name="T78" fmla="*/ 49 w 67"/>
                <a:gd name="T79" fmla="*/ 60 h 62"/>
                <a:gd name="T80" fmla="*/ 50 w 67"/>
                <a:gd name="T81" fmla="*/ 61 h 62"/>
                <a:gd name="T82" fmla="*/ 8 w 67"/>
                <a:gd name="T83" fmla="*/ 62 h 62"/>
                <a:gd name="T84" fmla="*/ 8 w 67"/>
                <a:gd name="T85" fmla="*/ 53 h 62"/>
                <a:gd name="T86" fmla="*/ 6 w 67"/>
                <a:gd name="T87" fmla="*/ 52 h 62"/>
                <a:gd name="T88" fmla="*/ 4 w 67"/>
                <a:gd name="T89" fmla="*/ 53 h 62"/>
                <a:gd name="T90" fmla="*/ 4 w 67"/>
                <a:gd name="T91" fmla="*/ 53 h 62"/>
                <a:gd name="T92" fmla="*/ 2 w 67"/>
                <a:gd name="T93" fmla="*/ 51 h 62"/>
                <a:gd name="T94" fmla="*/ 2 w 67"/>
                <a:gd name="T95" fmla="*/ 22 h 62"/>
                <a:gd name="T96" fmla="*/ 0 w 67"/>
                <a:gd name="T97" fmla="*/ 3 h 62"/>
                <a:gd name="T98" fmla="*/ 0 w 67"/>
                <a:gd name="T99" fmla="*/ 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21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61 w 108"/>
                <a:gd name="T1" fmla="*/ 179 h 184"/>
                <a:gd name="T2" fmla="*/ 61 w 108"/>
                <a:gd name="T3" fmla="*/ 177 h 184"/>
                <a:gd name="T4" fmla="*/ 60 w 108"/>
                <a:gd name="T5" fmla="*/ 175 h 184"/>
                <a:gd name="T6" fmla="*/ 57 w 108"/>
                <a:gd name="T7" fmla="*/ 163 h 184"/>
                <a:gd name="T8" fmla="*/ 50 w 108"/>
                <a:gd name="T9" fmla="*/ 156 h 184"/>
                <a:gd name="T10" fmla="*/ 48 w 108"/>
                <a:gd name="T11" fmla="*/ 153 h 184"/>
                <a:gd name="T12" fmla="*/ 46 w 108"/>
                <a:gd name="T13" fmla="*/ 150 h 184"/>
                <a:gd name="T14" fmla="*/ 39 w 108"/>
                <a:gd name="T15" fmla="*/ 147 h 184"/>
                <a:gd name="T16" fmla="*/ 33 w 108"/>
                <a:gd name="T17" fmla="*/ 141 h 184"/>
                <a:gd name="T18" fmla="*/ 22 w 108"/>
                <a:gd name="T19" fmla="*/ 136 h 184"/>
                <a:gd name="T20" fmla="*/ 22 w 108"/>
                <a:gd name="T21" fmla="*/ 132 h 184"/>
                <a:gd name="T22" fmla="*/ 23 w 108"/>
                <a:gd name="T23" fmla="*/ 127 h 184"/>
                <a:gd name="T24" fmla="*/ 21 w 108"/>
                <a:gd name="T25" fmla="*/ 122 h 184"/>
                <a:gd name="T26" fmla="*/ 22 w 108"/>
                <a:gd name="T27" fmla="*/ 120 h 184"/>
                <a:gd name="T28" fmla="*/ 16 w 108"/>
                <a:gd name="T29" fmla="*/ 109 h 184"/>
                <a:gd name="T30" fmla="*/ 12 w 108"/>
                <a:gd name="T31" fmla="*/ 102 h 184"/>
                <a:gd name="T32" fmla="*/ 14 w 108"/>
                <a:gd name="T33" fmla="*/ 96 h 184"/>
                <a:gd name="T34" fmla="*/ 14 w 108"/>
                <a:gd name="T35" fmla="*/ 91 h 184"/>
                <a:gd name="T36" fmla="*/ 9 w 108"/>
                <a:gd name="T37" fmla="*/ 86 h 184"/>
                <a:gd name="T38" fmla="*/ 9 w 108"/>
                <a:gd name="T39" fmla="*/ 78 h 184"/>
                <a:gd name="T40" fmla="*/ 11 w 108"/>
                <a:gd name="T41" fmla="*/ 75 h 184"/>
                <a:gd name="T42" fmla="*/ 12 w 108"/>
                <a:gd name="T43" fmla="*/ 79 h 184"/>
                <a:gd name="T44" fmla="*/ 15 w 108"/>
                <a:gd name="T45" fmla="*/ 78 h 184"/>
                <a:gd name="T46" fmla="*/ 14 w 108"/>
                <a:gd name="T47" fmla="*/ 71 h 184"/>
                <a:gd name="T48" fmla="*/ 12 w 108"/>
                <a:gd name="T49" fmla="*/ 73 h 184"/>
                <a:gd name="T50" fmla="*/ 7 w 108"/>
                <a:gd name="T51" fmla="*/ 70 h 184"/>
                <a:gd name="T52" fmla="*/ 6 w 108"/>
                <a:gd name="T53" fmla="*/ 61 h 184"/>
                <a:gd name="T54" fmla="*/ 1 w 108"/>
                <a:gd name="T55" fmla="*/ 51 h 184"/>
                <a:gd name="T56" fmla="*/ 1 w 108"/>
                <a:gd name="T57" fmla="*/ 46 h 184"/>
                <a:gd name="T58" fmla="*/ 4 w 108"/>
                <a:gd name="T59" fmla="*/ 40 h 184"/>
                <a:gd name="T60" fmla="*/ 2 w 108"/>
                <a:gd name="T61" fmla="*/ 32 h 184"/>
                <a:gd name="T62" fmla="*/ 0 w 108"/>
                <a:gd name="T63" fmla="*/ 28 h 184"/>
                <a:gd name="T64" fmla="*/ 0 w 108"/>
                <a:gd name="T65" fmla="*/ 24 h 184"/>
                <a:gd name="T66" fmla="*/ 6 w 108"/>
                <a:gd name="T67" fmla="*/ 15 h 184"/>
                <a:gd name="T68" fmla="*/ 9 w 108"/>
                <a:gd name="T69" fmla="*/ 10 h 184"/>
                <a:gd name="T70" fmla="*/ 9 w 108"/>
                <a:gd name="T71" fmla="*/ 1 h 184"/>
                <a:gd name="T72" fmla="*/ 48 w 108"/>
                <a:gd name="T73" fmla="*/ 64 h 184"/>
                <a:gd name="T74" fmla="*/ 104 w 108"/>
                <a:gd name="T75" fmla="*/ 149 h 184"/>
                <a:gd name="T76" fmla="*/ 105 w 108"/>
                <a:gd name="T77" fmla="*/ 153 h 184"/>
                <a:gd name="T78" fmla="*/ 106 w 108"/>
                <a:gd name="T79" fmla="*/ 157 h 184"/>
                <a:gd name="T80" fmla="*/ 107 w 108"/>
                <a:gd name="T81" fmla="*/ 160 h 184"/>
                <a:gd name="T82" fmla="*/ 103 w 108"/>
                <a:gd name="T83" fmla="*/ 162 h 184"/>
                <a:gd name="T84" fmla="*/ 98 w 108"/>
                <a:gd name="T85" fmla="*/ 172 h 184"/>
                <a:gd name="T86" fmla="*/ 97 w 108"/>
                <a:gd name="T87" fmla="*/ 174 h 184"/>
                <a:gd name="T88" fmla="*/ 96 w 108"/>
                <a:gd name="T89" fmla="*/ 178 h 184"/>
                <a:gd name="T90" fmla="*/ 98 w 108"/>
                <a:gd name="T91" fmla="*/ 181 h 184"/>
                <a:gd name="T92" fmla="*/ 96 w 108"/>
                <a:gd name="T93" fmla="*/ 18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22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88 w 94"/>
                <a:gd name="T1" fmla="*/ 78 h 78"/>
                <a:gd name="T2" fmla="*/ 91 w 94"/>
                <a:gd name="T3" fmla="*/ 44 h 78"/>
                <a:gd name="T4" fmla="*/ 94 w 94"/>
                <a:gd name="T5" fmla="*/ 10 h 78"/>
                <a:gd name="T6" fmla="*/ 10 w 94"/>
                <a:gd name="T7" fmla="*/ 0 h 78"/>
                <a:gd name="T8" fmla="*/ 9 w 94"/>
                <a:gd name="T9" fmla="*/ 8 h 78"/>
                <a:gd name="T10" fmla="*/ 3 w 94"/>
                <a:gd name="T11" fmla="*/ 50 h 78"/>
                <a:gd name="T12" fmla="*/ 2 w 94"/>
                <a:gd name="T13" fmla="*/ 50 h 78"/>
                <a:gd name="T14" fmla="*/ 0 w 94"/>
                <a:gd name="T15" fmla="*/ 67 h 78"/>
                <a:gd name="T16" fmla="*/ 25 w 94"/>
                <a:gd name="T17" fmla="*/ 71 h 78"/>
                <a:gd name="T18" fmla="*/ 88 w 94"/>
                <a:gd name="T19" fmla="*/ 78 h 78"/>
                <a:gd name="T20" fmla="*/ 88 w 94"/>
                <a:gd name="T21" fmla="*/ 78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23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67 h 77"/>
                <a:gd name="T2" fmla="*/ 10 w 99"/>
                <a:gd name="T3" fmla="*/ 0 h 77"/>
                <a:gd name="T4" fmla="*/ 73 w 99"/>
                <a:gd name="T5" fmla="*/ 7 h 77"/>
                <a:gd name="T6" fmla="*/ 99 w 99"/>
                <a:gd name="T7" fmla="*/ 9 h 77"/>
                <a:gd name="T8" fmla="*/ 98 w 99"/>
                <a:gd name="T9" fmla="*/ 26 h 77"/>
                <a:gd name="T10" fmla="*/ 95 w 99"/>
                <a:gd name="T11" fmla="*/ 77 h 77"/>
                <a:gd name="T12" fmla="*/ 82 w 99"/>
                <a:gd name="T13" fmla="*/ 76 h 77"/>
                <a:gd name="T14" fmla="*/ 0 w 99"/>
                <a:gd name="T15" fmla="*/ 67 h 77"/>
                <a:gd name="T16" fmla="*/ 0 w 99"/>
                <a:gd name="T17" fmla="*/ 6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24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13 w 95"/>
                <a:gd name="T1" fmla="*/ 0 h 98"/>
                <a:gd name="T2" fmla="*/ 0 w 95"/>
                <a:gd name="T3" fmla="*/ 96 h 98"/>
                <a:gd name="T4" fmla="*/ 0 w 95"/>
                <a:gd name="T5" fmla="*/ 96 h 98"/>
                <a:gd name="T6" fmla="*/ 12 w 95"/>
                <a:gd name="T7" fmla="*/ 98 h 98"/>
                <a:gd name="T8" fmla="*/ 13 w 95"/>
                <a:gd name="T9" fmla="*/ 90 h 98"/>
                <a:gd name="T10" fmla="*/ 37 w 95"/>
                <a:gd name="T11" fmla="*/ 93 h 98"/>
                <a:gd name="T12" fmla="*/ 37 w 95"/>
                <a:gd name="T13" fmla="*/ 93 h 98"/>
                <a:gd name="T14" fmla="*/ 36 w 95"/>
                <a:gd name="T15" fmla="*/ 92 h 98"/>
                <a:gd name="T16" fmla="*/ 37 w 95"/>
                <a:gd name="T17" fmla="*/ 91 h 98"/>
                <a:gd name="T18" fmla="*/ 36 w 95"/>
                <a:gd name="T19" fmla="*/ 90 h 98"/>
                <a:gd name="T20" fmla="*/ 36 w 95"/>
                <a:gd name="T21" fmla="*/ 90 h 98"/>
                <a:gd name="T22" fmla="*/ 36 w 95"/>
                <a:gd name="T23" fmla="*/ 90 h 98"/>
                <a:gd name="T24" fmla="*/ 87 w 95"/>
                <a:gd name="T25" fmla="*/ 94 h 98"/>
                <a:gd name="T26" fmla="*/ 93 w 95"/>
                <a:gd name="T27" fmla="*/ 18 h 98"/>
                <a:gd name="T28" fmla="*/ 94 w 95"/>
                <a:gd name="T29" fmla="*/ 18 h 98"/>
                <a:gd name="T30" fmla="*/ 95 w 95"/>
                <a:gd name="T31" fmla="*/ 9 h 98"/>
                <a:gd name="T32" fmla="*/ 13 w 95"/>
                <a:gd name="T33" fmla="*/ 0 h 98"/>
                <a:gd name="T34" fmla="*/ 13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25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171 w 189"/>
                <a:gd name="T1" fmla="*/ 50 h 184"/>
                <a:gd name="T2" fmla="*/ 159 w 189"/>
                <a:gd name="T3" fmla="*/ 47 h 184"/>
                <a:gd name="T4" fmla="*/ 151 w 189"/>
                <a:gd name="T5" fmla="*/ 49 h 184"/>
                <a:gd name="T6" fmla="*/ 145 w 189"/>
                <a:gd name="T7" fmla="*/ 49 h 184"/>
                <a:gd name="T8" fmla="*/ 143 w 189"/>
                <a:gd name="T9" fmla="*/ 49 h 184"/>
                <a:gd name="T10" fmla="*/ 140 w 189"/>
                <a:gd name="T11" fmla="*/ 47 h 184"/>
                <a:gd name="T12" fmla="*/ 137 w 189"/>
                <a:gd name="T13" fmla="*/ 51 h 184"/>
                <a:gd name="T14" fmla="*/ 135 w 189"/>
                <a:gd name="T15" fmla="*/ 48 h 184"/>
                <a:gd name="T16" fmla="*/ 129 w 189"/>
                <a:gd name="T17" fmla="*/ 47 h 184"/>
                <a:gd name="T18" fmla="*/ 125 w 189"/>
                <a:gd name="T19" fmla="*/ 46 h 184"/>
                <a:gd name="T20" fmla="*/ 119 w 189"/>
                <a:gd name="T21" fmla="*/ 44 h 184"/>
                <a:gd name="T22" fmla="*/ 115 w 189"/>
                <a:gd name="T23" fmla="*/ 43 h 184"/>
                <a:gd name="T24" fmla="*/ 109 w 189"/>
                <a:gd name="T25" fmla="*/ 41 h 184"/>
                <a:gd name="T26" fmla="*/ 106 w 189"/>
                <a:gd name="T27" fmla="*/ 38 h 184"/>
                <a:gd name="T28" fmla="*/ 100 w 189"/>
                <a:gd name="T29" fmla="*/ 36 h 184"/>
                <a:gd name="T30" fmla="*/ 58 w 189"/>
                <a:gd name="T31" fmla="*/ 0 h 184"/>
                <a:gd name="T32" fmla="*/ 0 w 189"/>
                <a:gd name="T33" fmla="*/ 72 h 184"/>
                <a:gd name="T34" fmla="*/ 1 w 189"/>
                <a:gd name="T35" fmla="*/ 75 h 184"/>
                <a:gd name="T36" fmla="*/ 5 w 189"/>
                <a:gd name="T37" fmla="*/ 81 h 184"/>
                <a:gd name="T38" fmla="*/ 23 w 189"/>
                <a:gd name="T39" fmla="*/ 99 h 184"/>
                <a:gd name="T40" fmla="*/ 25 w 189"/>
                <a:gd name="T41" fmla="*/ 104 h 184"/>
                <a:gd name="T42" fmla="*/ 38 w 189"/>
                <a:gd name="T43" fmla="*/ 123 h 184"/>
                <a:gd name="T44" fmla="*/ 49 w 189"/>
                <a:gd name="T45" fmla="*/ 125 h 184"/>
                <a:gd name="T46" fmla="*/ 56 w 189"/>
                <a:gd name="T47" fmla="*/ 114 h 184"/>
                <a:gd name="T48" fmla="*/ 60 w 189"/>
                <a:gd name="T49" fmla="*/ 113 h 184"/>
                <a:gd name="T50" fmla="*/ 67 w 189"/>
                <a:gd name="T51" fmla="*/ 115 h 184"/>
                <a:gd name="T52" fmla="*/ 75 w 189"/>
                <a:gd name="T53" fmla="*/ 119 h 184"/>
                <a:gd name="T54" fmla="*/ 77 w 189"/>
                <a:gd name="T55" fmla="*/ 121 h 184"/>
                <a:gd name="T56" fmla="*/ 83 w 189"/>
                <a:gd name="T57" fmla="*/ 129 h 184"/>
                <a:gd name="T58" fmla="*/ 94 w 189"/>
                <a:gd name="T59" fmla="*/ 149 h 184"/>
                <a:gd name="T60" fmla="*/ 100 w 189"/>
                <a:gd name="T61" fmla="*/ 155 h 184"/>
                <a:gd name="T62" fmla="*/ 102 w 189"/>
                <a:gd name="T63" fmla="*/ 165 h 184"/>
                <a:gd name="T64" fmla="*/ 111 w 189"/>
                <a:gd name="T65" fmla="*/ 176 h 184"/>
                <a:gd name="T66" fmla="*/ 126 w 189"/>
                <a:gd name="T67" fmla="*/ 181 h 184"/>
                <a:gd name="T68" fmla="*/ 135 w 189"/>
                <a:gd name="T69" fmla="*/ 182 h 184"/>
                <a:gd name="T70" fmla="*/ 134 w 189"/>
                <a:gd name="T71" fmla="*/ 180 h 184"/>
                <a:gd name="T72" fmla="*/ 131 w 189"/>
                <a:gd name="T73" fmla="*/ 162 h 184"/>
                <a:gd name="T74" fmla="*/ 130 w 189"/>
                <a:gd name="T75" fmla="*/ 160 h 184"/>
                <a:gd name="T76" fmla="*/ 133 w 189"/>
                <a:gd name="T77" fmla="*/ 153 h 184"/>
                <a:gd name="T78" fmla="*/ 134 w 189"/>
                <a:gd name="T79" fmla="*/ 151 h 184"/>
                <a:gd name="T80" fmla="*/ 137 w 189"/>
                <a:gd name="T81" fmla="*/ 145 h 184"/>
                <a:gd name="T82" fmla="*/ 139 w 189"/>
                <a:gd name="T83" fmla="*/ 145 h 184"/>
                <a:gd name="T84" fmla="*/ 141 w 189"/>
                <a:gd name="T85" fmla="*/ 142 h 184"/>
                <a:gd name="T86" fmla="*/ 143 w 189"/>
                <a:gd name="T87" fmla="*/ 142 h 184"/>
                <a:gd name="T88" fmla="*/ 147 w 189"/>
                <a:gd name="T89" fmla="*/ 140 h 184"/>
                <a:gd name="T90" fmla="*/ 149 w 189"/>
                <a:gd name="T91" fmla="*/ 136 h 184"/>
                <a:gd name="T92" fmla="*/ 150 w 189"/>
                <a:gd name="T93" fmla="*/ 138 h 184"/>
                <a:gd name="T94" fmla="*/ 165 w 189"/>
                <a:gd name="T95" fmla="*/ 130 h 184"/>
                <a:gd name="T96" fmla="*/ 168 w 189"/>
                <a:gd name="T97" fmla="*/ 121 h 184"/>
                <a:gd name="T98" fmla="*/ 171 w 189"/>
                <a:gd name="T99" fmla="*/ 120 h 184"/>
                <a:gd name="T100" fmla="*/ 181 w 189"/>
                <a:gd name="T101" fmla="*/ 119 h 184"/>
                <a:gd name="T102" fmla="*/ 184 w 189"/>
                <a:gd name="T103" fmla="*/ 117 h 184"/>
                <a:gd name="T104" fmla="*/ 185 w 189"/>
                <a:gd name="T105" fmla="*/ 114 h 184"/>
                <a:gd name="T106" fmla="*/ 186 w 189"/>
                <a:gd name="T107" fmla="*/ 106 h 184"/>
                <a:gd name="T108" fmla="*/ 188 w 189"/>
                <a:gd name="T109" fmla="*/ 101 h 184"/>
                <a:gd name="T110" fmla="*/ 187 w 189"/>
                <a:gd name="T111" fmla="*/ 91 h 184"/>
                <a:gd name="T112" fmla="*/ 185 w 189"/>
                <a:gd name="T113" fmla="*/ 88 h 184"/>
                <a:gd name="T114" fmla="*/ 184 w 189"/>
                <a:gd name="T115" fmla="*/ 82 h 184"/>
                <a:gd name="T116" fmla="*/ 180 w 189"/>
                <a:gd name="T117" fmla="*/ 53 h 184"/>
                <a:gd name="T118" fmla="*/ 174 w 189"/>
                <a:gd name="T119" fmla="*/ 5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26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78 w 102"/>
                <a:gd name="T1" fmla="*/ 70 h 78"/>
                <a:gd name="T2" fmla="*/ 76 w 102"/>
                <a:gd name="T3" fmla="*/ 73 h 78"/>
                <a:gd name="T4" fmla="*/ 75 w 102"/>
                <a:gd name="T5" fmla="*/ 75 h 78"/>
                <a:gd name="T6" fmla="*/ 75 w 102"/>
                <a:gd name="T7" fmla="*/ 78 h 78"/>
                <a:gd name="T8" fmla="*/ 77 w 102"/>
                <a:gd name="T9" fmla="*/ 76 h 78"/>
                <a:gd name="T10" fmla="*/ 81 w 102"/>
                <a:gd name="T11" fmla="*/ 75 h 78"/>
                <a:gd name="T12" fmla="*/ 87 w 102"/>
                <a:gd name="T13" fmla="*/ 73 h 78"/>
                <a:gd name="T14" fmla="*/ 96 w 102"/>
                <a:gd name="T15" fmla="*/ 66 h 78"/>
                <a:gd name="T16" fmla="*/ 99 w 102"/>
                <a:gd name="T17" fmla="*/ 64 h 78"/>
                <a:gd name="T18" fmla="*/ 102 w 102"/>
                <a:gd name="T19" fmla="*/ 61 h 78"/>
                <a:gd name="T20" fmla="*/ 100 w 102"/>
                <a:gd name="T21" fmla="*/ 62 h 78"/>
                <a:gd name="T22" fmla="*/ 97 w 102"/>
                <a:gd name="T23" fmla="*/ 64 h 78"/>
                <a:gd name="T24" fmla="*/ 94 w 102"/>
                <a:gd name="T25" fmla="*/ 65 h 78"/>
                <a:gd name="T26" fmla="*/ 97 w 102"/>
                <a:gd name="T27" fmla="*/ 61 h 78"/>
                <a:gd name="T28" fmla="*/ 95 w 102"/>
                <a:gd name="T29" fmla="*/ 62 h 78"/>
                <a:gd name="T30" fmla="*/ 86 w 102"/>
                <a:gd name="T31" fmla="*/ 67 h 78"/>
                <a:gd name="T32" fmla="*/ 80 w 102"/>
                <a:gd name="T33" fmla="*/ 72 h 78"/>
                <a:gd name="T34" fmla="*/ 79 w 102"/>
                <a:gd name="T35" fmla="*/ 68 h 78"/>
                <a:gd name="T36" fmla="*/ 81 w 102"/>
                <a:gd name="T37" fmla="*/ 64 h 78"/>
                <a:gd name="T38" fmla="*/ 79 w 102"/>
                <a:gd name="T39" fmla="*/ 49 h 78"/>
                <a:gd name="T40" fmla="*/ 77 w 102"/>
                <a:gd name="T41" fmla="*/ 34 h 78"/>
                <a:gd name="T42" fmla="*/ 75 w 102"/>
                <a:gd name="T43" fmla="*/ 25 h 78"/>
                <a:gd name="T44" fmla="*/ 74 w 102"/>
                <a:gd name="T45" fmla="*/ 24 h 78"/>
                <a:gd name="T46" fmla="*/ 73 w 102"/>
                <a:gd name="T47" fmla="*/ 21 h 78"/>
                <a:gd name="T48" fmla="*/ 72 w 102"/>
                <a:gd name="T49" fmla="*/ 12 h 78"/>
                <a:gd name="T50" fmla="*/ 69 w 102"/>
                <a:gd name="T51" fmla="*/ 3 h 78"/>
                <a:gd name="T52" fmla="*/ 68 w 102"/>
                <a:gd name="T53" fmla="*/ 0 h 78"/>
                <a:gd name="T54" fmla="*/ 51 w 102"/>
                <a:gd name="T55" fmla="*/ 4 h 78"/>
                <a:gd name="T56" fmla="*/ 42 w 102"/>
                <a:gd name="T57" fmla="*/ 14 h 78"/>
                <a:gd name="T58" fmla="*/ 41 w 102"/>
                <a:gd name="T59" fmla="*/ 18 h 78"/>
                <a:gd name="T60" fmla="*/ 36 w 102"/>
                <a:gd name="T61" fmla="*/ 23 h 78"/>
                <a:gd name="T62" fmla="*/ 38 w 102"/>
                <a:gd name="T63" fmla="*/ 25 h 78"/>
                <a:gd name="T64" fmla="*/ 38 w 102"/>
                <a:gd name="T65" fmla="*/ 27 h 78"/>
                <a:gd name="T66" fmla="*/ 39 w 102"/>
                <a:gd name="T67" fmla="*/ 32 h 78"/>
                <a:gd name="T68" fmla="*/ 30 w 102"/>
                <a:gd name="T69" fmla="*/ 39 h 78"/>
                <a:gd name="T70" fmla="*/ 19 w 102"/>
                <a:gd name="T71" fmla="*/ 39 h 78"/>
                <a:gd name="T72" fmla="*/ 9 w 102"/>
                <a:gd name="T73" fmla="*/ 42 h 78"/>
                <a:gd name="T74" fmla="*/ 6 w 102"/>
                <a:gd name="T75" fmla="*/ 46 h 78"/>
                <a:gd name="T76" fmla="*/ 9 w 102"/>
                <a:gd name="T77" fmla="*/ 52 h 78"/>
                <a:gd name="T78" fmla="*/ 2 w 102"/>
                <a:gd name="T79" fmla="*/ 60 h 78"/>
                <a:gd name="T80" fmla="*/ 56 w 102"/>
                <a:gd name="T81" fmla="*/ 55 h 78"/>
                <a:gd name="T82" fmla="*/ 57 w 102"/>
                <a:gd name="T83" fmla="*/ 57 h 78"/>
                <a:gd name="T84" fmla="*/ 59 w 102"/>
                <a:gd name="T85" fmla="*/ 58 h 78"/>
                <a:gd name="T86" fmla="*/ 62 w 102"/>
                <a:gd name="T87" fmla="*/ 63 h 78"/>
                <a:gd name="T88" fmla="*/ 66 w 102"/>
                <a:gd name="T89" fmla="*/ 6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27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5 h 42"/>
                <a:gd name="T2" fmla="*/ 1 w 23"/>
                <a:gd name="T3" fmla="*/ 7 h 42"/>
                <a:gd name="T4" fmla="*/ 0 w 23"/>
                <a:gd name="T5" fmla="*/ 8 h 42"/>
                <a:gd name="T6" fmla="*/ 1 w 23"/>
                <a:gd name="T7" fmla="*/ 8 h 42"/>
                <a:gd name="T8" fmla="*/ 1 w 23"/>
                <a:gd name="T9" fmla="*/ 9 h 42"/>
                <a:gd name="T10" fmla="*/ 3 w 23"/>
                <a:gd name="T11" fmla="*/ 14 h 42"/>
                <a:gd name="T12" fmla="*/ 4 w 23"/>
                <a:gd name="T13" fmla="*/ 17 h 42"/>
                <a:gd name="T14" fmla="*/ 3 w 23"/>
                <a:gd name="T15" fmla="*/ 19 h 42"/>
                <a:gd name="T16" fmla="*/ 3 w 23"/>
                <a:gd name="T17" fmla="*/ 21 h 42"/>
                <a:gd name="T18" fmla="*/ 5 w 23"/>
                <a:gd name="T19" fmla="*/ 26 h 42"/>
                <a:gd name="T20" fmla="*/ 5 w 23"/>
                <a:gd name="T21" fmla="*/ 28 h 42"/>
                <a:gd name="T22" fmla="*/ 5 w 23"/>
                <a:gd name="T23" fmla="*/ 29 h 42"/>
                <a:gd name="T24" fmla="*/ 6 w 23"/>
                <a:gd name="T25" fmla="*/ 29 h 42"/>
                <a:gd name="T26" fmla="*/ 5 w 23"/>
                <a:gd name="T27" fmla="*/ 28 h 42"/>
                <a:gd name="T28" fmla="*/ 6 w 23"/>
                <a:gd name="T29" fmla="*/ 28 h 42"/>
                <a:gd name="T30" fmla="*/ 7 w 23"/>
                <a:gd name="T31" fmla="*/ 30 h 42"/>
                <a:gd name="T32" fmla="*/ 8 w 23"/>
                <a:gd name="T33" fmla="*/ 34 h 42"/>
                <a:gd name="T34" fmla="*/ 8 w 23"/>
                <a:gd name="T35" fmla="*/ 37 h 42"/>
                <a:gd name="T36" fmla="*/ 9 w 23"/>
                <a:gd name="T37" fmla="*/ 39 h 42"/>
                <a:gd name="T38" fmla="*/ 10 w 23"/>
                <a:gd name="T39" fmla="*/ 42 h 42"/>
                <a:gd name="T40" fmla="*/ 20 w 23"/>
                <a:gd name="T41" fmla="*/ 40 h 42"/>
                <a:gd name="T42" fmla="*/ 19 w 23"/>
                <a:gd name="T43" fmla="*/ 39 h 42"/>
                <a:gd name="T44" fmla="*/ 18 w 23"/>
                <a:gd name="T45" fmla="*/ 38 h 42"/>
                <a:gd name="T46" fmla="*/ 18 w 23"/>
                <a:gd name="T47" fmla="*/ 37 h 42"/>
                <a:gd name="T48" fmla="*/ 19 w 23"/>
                <a:gd name="T49" fmla="*/ 36 h 42"/>
                <a:gd name="T50" fmla="*/ 18 w 23"/>
                <a:gd name="T51" fmla="*/ 34 h 42"/>
                <a:gd name="T52" fmla="*/ 18 w 23"/>
                <a:gd name="T53" fmla="*/ 27 h 42"/>
                <a:gd name="T54" fmla="*/ 18 w 23"/>
                <a:gd name="T55" fmla="*/ 25 h 42"/>
                <a:gd name="T56" fmla="*/ 19 w 23"/>
                <a:gd name="T57" fmla="*/ 21 h 42"/>
                <a:gd name="T58" fmla="*/ 19 w 23"/>
                <a:gd name="T59" fmla="*/ 19 h 42"/>
                <a:gd name="T60" fmla="*/ 19 w 23"/>
                <a:gd name="T61" fmla="*/ 17 h 42"/>
                <a:gd name="T62" fmla="*/ 19 w 23"/>
                <a:gd name="T63" fmla="*/ 15 h 42"/>
                <a:gd name="T64" fmla="*/ 19 w 23"/>
                <a:gd name="T65" fmla="*/ 14 h 42"/>
                <a:gd name="T66" fmla="*/ 19 w 23"/>
                <a:gd name="T67" fmla="*/ 13 h 42"/>
                <a:gd name="T68" fmla="*/ 22 w 23"/>
                <a:gd name="T69" fmla="*/ 11 h 42"/>
                <a:gd name="T70" fmla="*/ 23 w 23"/>
                <a:gd name="T71" fmla="*/ 7 h 42"/>
                <a:gd name="T72" fmla="*/ 22 w 23"/>
                <a:gd name="T73" fmla="*/ 5 h 42"/>
                <a:gd name="T74" fmla="*/ 22 w 23"/>
                <a:gd name="T75" fmla="*/ 3 h 42"/>
                <a:gd name="T76" fmla="*/ 22 w 23"/>
                <a:gd name="T77" fmla="*/ 3 h 42"/>
                <a:gd name="T78" fmla="*/ 22 w 23"/>
                <a:gd name="T79" fmla="*/ 2 h 42"/>
                <a:gd name="T80" fmla="*/ 21 w 23"/>
                <a:gd name="T81" fmla="*/ 0 h 42"/>
                <a:gd name="T82" fmla="*/ 0 w 23"/>
                <a:gd name="T83" fmla="*/ 5 h 42"/>
                <a:gd name="T84" fmla="*/ 0 w 23"/>
                <a:gd name="T85" fmla="*/ 5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466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18503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4 w 188"/>
                  <a:gd name="T1" fmla="*/ 31 h 160"/>
                  <a:gd name="T2" fmla="*/ 26 w 188"/>
                  <a:gd name="T3" fmla="*/ 40 h 160"/>
                  <a:gd name="T4" fmla="*/ 18 w 188"/>
                  <a:gd name="T5" fmla="*/ 50 h 160"/>
                  <a:gd name="T6" fmla="*/ 16 w 188"/>
                  <a:gd name="T7" fmla="*/ 43 h 160"/>
                  <a:gd name="T8" fmla="*/ 5 w 188"/>
                  <a:gd name="T9" fmla="*/ 55 h 160"/>
                  <a:gd name="T10" fmla="*/ 11 w 188"/>
                  <a:gd name="T11" fmla="*/ 64 h 160"/>
                  <a:gd name="T12" fmla="*/ 27 w 188"/>
                  <a:gd name="T13" fmla="*/ 61 h 160"/>
                  <a:gd name="T14" fmla="*/ 22 w 188"/>
                  <a:gd name="T15" fmla="*/ 74 h 160"/>
                  <a:gd name="T16" fmla="*/ 18 w 188"/>
                  <a:gd name="T17" fmla="*/ 79 h 160"/>
                  <a:gd name="T18" fmla="*/ 10 w 188"/>
                  <a:gd name="T19" fmla="*/ 82 h 160"/>
                  <a:gd name="T20" fmla="*/ 6 w 188"/>
                  <a:gd name="T21" fmla="*/ 98 h 160"/>
                  <a:gd name="T22" fmla="*/ 11 w 188"/>
                  <a:gd name="T23" fmla="*/ 107 h 160"/>
                  <a:gd name="T24" fmla="*/ 22 w 188"/>
                  <a:gd name="T25" fmla="*/ 112 h 160"/>
                  <a:gd name="T26" fmla="*/ 22 w 188"/>
                  <a:gd name="T27" fmla="*/ 120 h 160"/>
                  <a:gd name="T28" fmla="*/ 35 w 188"/>
                  <a:gd name="T29" fmla="*/ 123 h 160"/>
                  <a:gd name="T30" fmla="*/ 42 w 188"/>
                  <a:gd name="T31" fmla="*/ 125 h 160"/>
                  <a:gd name="T32" fmla="*/ 29 w 188"/>
                  <a:gd name="T33" fmla="*/ 141 h 160"/>
                  <a:gd name="T34" fmla="*/ 19 w 188"/>
                  <a:gd name="T35" fmla="*/ 147 h 160"/>
                  <a:gd name="T36" fmla="*/ 3 w 188"/>
                  <a:gd name="T37" fmla="*/ 155 h 160"/>
                  <a:gd name="T38" fmla="*/ 3 w 188"/>
                  <a:gd name="T39" fmla="*/ 160 h 160"/>
                  <a:gd name="T40" fmla="*/ 29 w 188"/>
                  <a:gd name="T41" fmla="*/ 149 h 160"/>
                  <a:gd name="T42" fmla="*/ 62 w 188"/>
                  <a:gd name="T43" fmla="*/ 120 h 160"/>
                  <a:gd name="T44" fmla="*/ 59 w 188"/>
                  <a:gd name="T45" fmla="*/ 117 h 160"/>
                  <a:gd name="T46" fmla="*/ 77 w 188"/>
                  <a:gd name="T47" fmla="*/ 95 h 160"/>
                  <a:gd name="T48" fmla="*/ 72 w 188"/>
                  <a:gd name="T49" fmla="*/ 101 h 160"/>
                  <a:gd name="T50" fmla="*/ 73 w 188"/>
                  <a:gd name="T51" fmla="*/ 109 h 160"/>
                  <a:gd name="T52" fmla="*/ 72 w 188"/>
                  <a:gd name="T53" fmla="*/ 114 h 160"/>
                  <a:gd name="T54" fmla="*/ 86 w 188"/>
                  <a:gd name="T55" fmla="*/ 106 h 160"/>
                  <a:gd name="T56" fmla="*/ 86 w 188"/>
                  <a:gd name="T57" fmla="*/ 98 h 160"/>
                  <a:gd name="T58" fmla="*/ 107 w 188"/>
                  <a:gd name="T59" fmla="*/ 103 h 160"/>
                  <a:gd name="T60" fmla="*/ 121 w 188"/>
                  <a:gd name="T61" fmla="*/ 101 h 160"/>
                  <a:gd name="T62" fmla="*/ 145 w 188"/>
                  <a:gd name="T63" fmla="*/ 109 h 160"/>
                  <a:gd name="T64" fmla="*/ 153 w 188"/>
                  <a:gd name="T65" fmla="*/ 119 h 160"/>
                  <a:gd name="T66" fmla="*/ 166 w 188"/>
                  <a:gd name="T67" fmla="*/ 128 h 160"/>
                  <a:gd name="T68" fmla="*/ 188 w 188"/>
                  <a:gd name="T69" fmla="*/ 130 h 160"/>
                  <a:gd name="T70" fmla="*/ 185 w 188"/>
                  <a:gd name="T71" fmla="*/ 117 h 160"/>
                  <a:gd name="T72" fmla="*/ 176 w 188"/>
                  <a:gd name="T73" fmla="*/ 115 h 160"/>
                  <a:gd name="T74" fmla="*/ 163 w 188"/>
                  <a:gd name="T75" fmla="*/ 106 h 160"/>
                  <a:gd name="T76" fmla="*/ 147 w 188"/>
                  <a:gd name="T77" fmla="*/ 95 h 160"/>
                  <a:gd name="T78" fmla="*/ 141 w 188"/>
                  <a:gd name="T79" fmla="*/ 103 h 160"/>
                  <a:gd name="T80" fmla="*/ 129 w 188"/>
                  <a:gd name="T81" fmla="*/ 93 h 160"/>
                  <a:gd name="T82" fmla="*/ 117 w 188"/>
                  <a:gd name="T83" fmla="*/ 80 h 160"/>
                  <a:gd name="T84" fmla="*/ 102 w 188"/>
                  <a:gd name="T85" fmla="*/ 21 h 160"/>
                  <a:gd name="T86" fmla="*/ 90 w 188"/>
                  <a:gd name="T87" fmla="*/ 5 h 160"/>
                  <a:gd name="T88" fmla="*/ 69 w 188"/>
                  <a:gd name="T89" fmla="*/ 5 h 160"/>
                  <a:gd name="T90" fmla="*/ 59 w 188"/>
                  <a:gd name="T91" fmla="*/ 5 h 160"/>
                  <a:gd name="T92" fmla="*/ 45 w 188"/>
                  <a:gd name="T93" fmla="*/ 0 h 160"/>
                  <a:gd name="T94" fmla="*/ 35 w 188"/>
                  <a:gd name="T95" fmla="*/ 4 h 160"/>
                  <a:gd name="T96" fmla="*/ 24 w 188"/>
                  <a:gd name="T97" fmla="*/ 13 h 160"/>
                  <a:gd name="T98" fmla="*/ 19 w 188"/>
                  <a:gd name="T99" fmla="*/ 21 h 160"/>
                  <a:gd name="T100" fmla="*/ 10 w 188"/>
                  <a:gd name="T101" fmla="*/ 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 w 4"/>
                  <a:gd name="T1" fmla="*/ 2 h 3"/>
                  <a:gd name="T2" fmla="*/ 2 w 4"/>
                  <a:gd name="T3" fmla="*/ 1 h 3"/>
                  <a:gd name="T4" fmla="*/ 2 w 4"/>
                  <a:gd name="T5" fmla="*/ 1 h 3"/>
                  <a:gd name="T6" fmla="*/ 2 w 4"/>
                  <a:gd name="T7" fmla="*/ 1 h 3"/>
                  <a:gd name="T8" fmla="*/ 2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0 h 3"/>
                  <a:gd name="T16" fmla="*/ 1 w 4"/>
                  <a:gd name="T17" fmla="*/ 0 h 3"/>
                  <a:gd name="T18" fmla="*/ 0 w 4"/>
                  <a:gd name="T19" fmla="*/ 1 h 3"/>
                  <a:gd name="T20" fmla="*/ 0 w 4"/>
                  <a:gd name="T21" fmla="*/ 1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1 h 3"/>
                  <a:gd name="T28" fmla="*/ 0 w 4"/>
                  <a:gd name="T29" fmla="*/ 1 h 3"/>
                  <a:gd name="T30" fmla="*/ 0 w 4"/>
                  <a:gd name="T31" fmla="*/ 2 h 3"/>
                  <a:gd name="T32" fmla="*/ 0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1 w 4"/>
                  <a:gd name="T39" fmla="*/ 3 h 3"/>
                  <a:gd name="T40" fmla="*/ 2 w 4"/>
                  <a:gd name="T41" fmla="*/ 3 h 3"/>
                  <a:gd name="T42" fmla="*/ 2 w 4"/>
                  <a:gd name="T43" fmla="*/ 3 h 3"/>
                  <a:gd name="T44" fmla="*/ 3 w 4"/>
                  <a:gd name="T45" fmla="*/ 3 h 3"/>
                  <a:gd name="T46" fmla="*/ 3 w 4"/>
                  <a:gd name="T47" fmla="*/ 3 h 3"/>
                  <a:gd name="T48" fmla="*/ 4 w 4"/>
                  <a:gd name="T49" fmla="*/ 2 h 3"/>
                  <a:gd name="T50" fmla="*/ 4 w 4"/>
                  <a:gd name="T51" fmla="*/ 2 h 3"/>
                  <a:gd name="T52" fmla="*/ 4 w 4"/>
                  <a:gd name="T53" fmla="*/ 2 h 3"/>
                  <a:gd name="T54" fmla="*/ 4 w 4"/>
                  <a:gd name="T55" fmla="*/ 1 h 3"/>
                  <a:gd name="T56" fmla="*/ 4 w 4"/>
                  <a:gd name="T57" fmla="*/ 1 h 3"/>
                  <a:gd name="T58" fmla="*/ 4 w 4"/>
                  <a:gd name="T59" fmla="*/ 1 h 3"/>
                  <a:gd name="T60" fmla="*/ 4 w 4"/>
                  <a:gd name="T61" fmla="*/ 1 h 3"/>
                  <a:gd name="T62" fmla="*/ 4 w 4"/>
                  <a:gd name="T63" fmla="*/ 1 h 3"/>
                  <a:gd name="T64" fmla="*/ 4 w 4"/>
                  <a:gd name="T65" fmla="*/ 0 h 3"/>
                  <a:gd name="T66" fmla="*/ 4 w 4"/>
                  <a:gd name="T67" fmla="*/ 0 h 3"/>
                  <a:gd name="T68" fmla="*/ 4 w 4"/>
                  <a:gd name="T69" fmla="*/ 0 h 3"/>
                  <a:gd name="T70" fmla="*/ 4 w 4"/>
                  <a:gd name="T71" fmla="*/ 0 h 3"/>
                  <a:gd name="T72" fmla="*/ 4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2 w 4"/>
                  <a:gd name="T79" fmla="*/ 2 h 3"/>
                  <a:gd name="T80" fmla="*/ 2 w 4"/>
                  <a:gd name="T81" fmla="*/ 2 h 3"/>
                  <a:gd name="T82" fmla="*/ 2 w 4"/>
                  <a:gd name="T83" fmla="*/ 2 h 3"/>
                  <a:gd name="T84" fmla="*/ 2 w 4"/>
                  <a:gd name="T85" fmla="*/ 2 h 3"/>
                  <a:gd name="T86" fmla="*/ 2 w 4"/>
                  <a:gd name="T87" fmla="*/ 3 h 3"/>
                  <a:gd name="T88" fmla="*/ 3 w 4"/>
                  <a:gd name="T89" fmla="*/ 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 w 9"/>
                  <a:gd name="T1" fmla="*/ 0 h 6"/>
                  <a:gd name="T2" fmla="*/ 4 w 9"/>
                  <a:gd name="T3" fmla="*/ 0 h 6"/>
                  <a:gd name="T4" fmla="*/ 3 w 9"/>
                  <a:gd name="T5" fmla="*/ 1 h 6"/>
                  <a:gd name="T6" fmla="*/ 3 w 9"/>
                  <a:gd name="T7" fmla="*/ 1 h 6"/>
                  <a:gd name="T8" fmla="*/ 3 w 9"/>
                  <a:gd name="T9" fmla="*/ 2 h 6"/>
                  <a:gd name="T10" fmla="*/ 3 w 9"/>
                  <a:gd name="T11" fmla="*/ 3 h 6"/>
                  <a:gd name="T12" fmla="*/ 2 w 9"/>
                  <a:gd name="T13" fmla="*/ 3 h 6"/>
                  <a:gd name="T14" fmla="*/ 2 w 9"/>
                  <a:gd name="T15" fmla="*/ 3 h 6"/>
                  <a:gd name="T16" fmla="*/ 1 w 9"/>
                  <a:gd name="T17" fmla="*/ 3 h 6"/>
                  <a:gd name="T18" fmla="*/ 1 w 9"/>
                  <a:gd name="T19" fmla="*/ 4 h 6"/>
                  <a:gd name="T20" fmla="*/ 1 w 9"/>
                  <a:gd name="T21" fmla="*/ 5 h 6"/>
                  <a:gd name="T22" fmla="*/ 0 w 9"/>
                  <a:gd name="T23" fmla="*/ 5 h 6"/>
                  <a:gd name="T24" fmla="*/ 0 w 9"/>
                  <a:gd name="T25" fmla="*/ 6 h 6"/>
                  <a:gd name="T26" fmla="*/ 0 w 9"/>
                  <a:gd name="T27" fmla="*/ 6 h 6"/>
                  <a:gd name="T28" fmla="*/ 0 w 9"/>
                  <a:gd name="T29" fmla="*/ 6 h 6"/>
                  <a:gd name="T30" fmla="*/ 0 w 9"/>
                  <a:gd name="T31" fmla="*/ 6 h 6"/>
                  <a:gd name="T32" fmla="*/ 0 w 9"/>
                  <a:gd name="T33" fmla="*/ 6 h 6"/>
                  <a:gd name="T34" fmla="*/ 0 w 9"/>
                  <a:gd name="T35" fmla="*/ 6 h 6"/>
                  <a:gd name="T36" fmla="*/ 0 w 9"/>
                  <a:gd name="T37" fmla="*/ 6 h 6"/>
                  <a:gd name="T38" fmla="*/ 1 w 9"/>
                  <a:gd name="T39" fmla="*/ 6 h 6"/>
                  <a:gd name="T40" fmla="*/ 2 w 9"/>
                  <a:gd name="T41" fmla="*/ 6 h 6"/>
                  <a:gd name="T42" fmla="*/ 3 w 9"/>
                  <a:gd name="T43" fmla="*/ 5 h 6"/>
                  <a:gd name="T44" fmla="*/ 6 w 9"/>
                  <a:gd name="T45" fmla="*/ 3 h 6"/>
                  <a:gd name="T46" fmla="*/ 7 w 9"/>
                  <a:gd name="T47" fmla="*/ 2 h 6"/>
                  <a:gd name="T48" fmla="*/ 8 w 9"/>
                  <a:gd name="T49" fmla="*/ 2 h 6"/>
                  <a:gd name="T50" fmla="*/ 9 w 9"/>
                  <a:gd name="T51" fmla="*/ 1 h 6"/>
                  <a:gd name="T52" fmla="*/ 9 w 9"/>
                  <a:gd name="T53" fmla="*/ 1 h 6"/>
                  <a:gd name="T54" fmla="*/ 9 w 9"/>
                  <a:gd name="T55" fmla="*/ 1 h 6"/>
                  <a:gd name="T56" fmla="*/ 8 w 9"/>
                  <a:gd name="T57" fmla="*/ 0 h 6"/>
                  <a:gd name="T58" fmla="*/ 8 w 9"/>
                  <a:gd name="T59" fmla="*/ 0 h 6"/>
                  <a:gd name="T60" fmla="*/ 8 w 9"/>
                  <a:gd name="T61" fmla="*/ 0 h 6"/>
                  <a:gd name="T62" fmla="*/ 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8 w 9"/>
                  <a:gd name="T1" fmla="*/ 3 h 7"/>
                  <a:gd name="T2" fmla="*/ 8 w 9"/>
                  <a:gd name="T3" fmla="*/ 1 h 7"/>
                  <a:gd name="T4" fmla="*/ 5 w 9"/>
                  <a:gd name="T5" fmla="*/ 3 h 7"/>
                  <a:gd name="T6" fmla="*/ 4 w 9"/>
                  <a:gd name="T7" fmla="*/ 4 h 7"/>
                  <a:gd name="T8" fmla="*/ 4 w 9"/>
                  <a:gd name="T9" fmla="*/ 4 h 7"/>
                  <a:gd name="T10" fmla="*/ 2 w 9"/>
                  <a:gd name="T11" fmla="*/ 5 h 7"/>
                  <a:gd name="T12" fmla="*/ 1 w 9"/>
                  <a:gd name="T13" fmla="*/ 6 h 7"/>
                  <a:gd name="T14" fmla="*/ 0 w 9"/>
                  <a:gd name="T15" fmla="*/ 6 h 7"/>
                  <a:gd name="T16" fmla="*/ 2 w 9"/>
                  <a:gd name="T17" fmla="*/ 6 h 7"/>
                  <a:gd name="T18" fmla="*/ 3 w 9"/>
                  <a:gd name="T19" fmla="*/ 5 h 7"/>
                  <a:gd name="T20" fmla="*/ 6 w 9"/>
                  <a:gd name="T21" fmla="*/ 4 h 7"/>
                  <a:gd name="T22" fmla="*/ 8 w 9"/>
                  <a:gd name="T23" fmla="*/ 3 h 7"/>
                  <a:gd name="T24" fmla="*/ 8 w 9"/>
                  <a:gd name="T25" fmla="*/ 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1 h 6"/>
                  <a:gd name="T4" fmla="*/ 8 w 8"/>
                  <a:gd name="T5" fmla="*/ 1 h 6"/>
                  <a:gd name="T6" fmla="*/ 8 w 8"/>
                  <a:gd name="T7" fmla="*/ 0 h 6"/>
                  <a:gd name="T8" fmla="*/ 8 w 8"/>
                  <a:gd name="T9" fmla="*/ 0 h 6"/>
                  <a:gd name="T10" fmla="*/ 8 w 8"/>
                  <a:gd name="T11" fmla="*/ 0 h 6"/>
                  <a:gd name="T12" fmla="*/ 8 w 8"/>
                  <a:gd name="T13" fmla="*/ 0 h 6"/>
                  <a:gd name="T14" fmla="*/ 8 w 8"/>
                  <a:gd name="T15" fmla="*/ 0 h 6"/>
                  <a:gd name="T16" fmla="*/ 8 w 8"/>
                  <a:gd name="T17" fmla="*/ 0 h 6"/>
                  <a:gd name="T18" fmla="*/ 8 w 8"/>
                  <a:gd name="T19" fmla="*/ 0 h 6"/>
                  <a:gd name="T20" fmla="*/ 7 w 8"/>
                  <a:gd name="T21" fmla="*/ 0 h 6"/>
                  <a:gd name="T22" fmla="*/ 7 w 8"/>
                  <a:gd name="T23" fmla="*/ 0 h 6"/>
                  <a:gd name="T24" fmla="*/ 6 w 8"/>
                  <a:gd name="T25" fmla="*/ 0 h 6"/>
                  <a:gd name="T26" fmla="*/ 5 w 8"/>
                  <a:gd name="T27" fmla="*/ 1 h 6"/>
                  <a:gd name="T28" fmla="*/ 5 w 8"/>
                  <a:gd name="T29" fmla="*/ 2 h 6"/>
                  <a:gd name="T30" fmla="*/ 5 w 8"/>
                  <a:gd name="T31" fmla="*/ 2 h 6"/>
                  <a:gd name="T32" fmla="*/ 4 w 8"/>
                  <a:gd name="T33" fmla="*/ 2 h 6"/>
                  <a:gd name="T34" fmla="*/ 4 w 8"/>
                  <a:gd name="T35" fmla="*/ 2 h 6"/>
                  <a:gd name="T36" fmla="*/ 4 w 8"/>
                  <a:gd name="T37" fmla="*/ 2 h 6"/>
                  <a:gd name="T38" fmla="*/ 4 w 8"/>
                  <a:gd name="T39" fmla="*/ 3 h 6"/>
                  <a:gd name="T40" fmla="*/ 4 w 8"/>
                  <a:gd name="T41" fmla="*/ 3 h 6"/>
                  <a:gd name="T42" fmla="*/ 4 w 8"/>
                  <a:gd name="T43" fmla="*/ 3 h 6"/>
                  <a:gd name="T44" fmla="*/ 4 w 8"/>
                  <a:gd name="T45" fmla="*/ 3 h 6"/>
                  <a:gd name="T46" fmla="*/ 2 w 8"/>
                  <a:gd name="T47" fmla="*/ 4 h 6"/>
                  <a:gd name="T48" fmla="*/ 2 w 8"/>
                  <a:gd name="T49" fmla="*/ 4 h 6"/>
                  <a:gd name="T50" fmla="*/ 2 w 8"/>
                  <a:gd name="T51" fmla="*/ 4 h 6"/>
                  <a:gd name="T52" fmla="*/ 2 w 8"/>
                  <a:gd name="T53" fmla="*/ 4 h 6"/>
                  <a:gd name="T54" fmla="*/ 1 w 8"/>
                  <a:gd name="T55" fmla="*/ 4 h 6"/>
                  <a:gd name="T56" fmla="*/ 1 w 8"/>
                  <a:gd name="T57" fmla="*/ 5 h 6"/>
                  <a:gd name="T58" fmla="*/ 1 w 8"/>
                  <a:gd name="T59" fmla="*/ 5 h 6"/>
                  <a:gd name="T60" fmla="*/ 0 w 8"/>
                  <a:gd name="T61" fmla="*/ 5 h 6"/>
                  <a:gd name="T62" fmla="*/ 0 w 8"/>
                  <a:gd name="T63" fmla="*/ 5 h 6"/>
                  <a:gd name="T64" fmla="*/ 0 w 8"/>
                  <a:gd name="T65" fmla="*/ 5 h 6"/>
                  <a:gd name="T66" fmla="*/ 1 w 8"/>
                  <a:gd name="T67" fmla="*/ 6 h 6"/>
                  <a:gd name="T68" fmla="*/ 1 w 8"/>
                  <a:gd name="T69" fmla="*/ 6 h 6"/>
                  <a:gd name="T70" fmla="*/ 1 w 8"/>
                  <a:gd name="T71" fmla="*/ 6 h 6"/>
                  <a:gd name="T72" fmla="*/ 1 w 8"/>
                  <a:gd name="T73" fmla="*/ 6 h 6"/>
                  <a:gd name="T74" fmla="*/ 2 w 8"/>
                  <a:gd name="T75" fmla="*/ 5 h 6"/>
                  <a:gd name="T76" fmla="*/ 2 w 8"/>
                  <a:gd name="T77" fmla="*/ 5 h 6"/>
                  <a:gd name="T78" fmla="*/ 3 w 8"/>
                  <a:gd name="T79" fmla="*/ 5 h 6"/>
                  <a:gd name="T80" fmla="*/ 3 w 8"/>
                  <a:gd name="T81" fmla="*/ 4 h 6"/>
                  <a:gd name="T82" fmla="*/ 3 w 8"/>
                  <a:gd name="T83" fmla="*/ 4 h 6"/>
                  <a:gd name="T84" fmla="*/ 5 w 8"/>
                  <a:gd name="T85" fmla="*/ 4 h 6"/>
                  <a:gd name="T86" fmla="*/ 5 w 8"/>
                  <a:gd name="T87" fmla="*/ 3 h 6"/>
                  <a:gd name="T88" fmla="*/ 6 w 8"/>
                  <a:gd name="T89" fmla="*/ 3 h 6"/>
                  <a:gd name="T90" fmla="*/ 7 w 8"/>
                  <a:gd name="T91" fmla="*/ 3 h 6"/>
                  <a:gd name="T92" fmla="*/ 7 w 8"/>
                  <a:gd name="T93" fmla="*/ 2 h 6"/>
                  <a:gd name="T94" fmla="*/ 7 w 8"/>
                  <a:gd name="T95" fmla="*/ 2 h 6"/>
                  <a:gd name="T96" fmla="*/ 8 w 8"/>
                  <a:gd name="T97" fmla="*/ 2 h 6"/>
                  <a:gd name="T98" fmla="*/ 8 w 8"/>
                  <a:gd name="T99" fmla="*/ 2 h 6"/>
                  <a:gd name="T100" fmla="*/ 8 w 8"/>
                  <a:gd name="T101" fmla="*/ 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0 h 1"/>
                  <a:gd name="T32" fmla="*/ 1 w 1"/>
                  <a:gd name="T33" fmla="*/ 0 h 1"/>
                  <a:gd name="T34" fmla="*/ 1 w 1"/>
                  <a:gd name="T35" fmla="*/ 0 h 1"/>
                  <a:gd name="T36" fmla="*/ 1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3 w 3"/>
                  <a:gd name="T7" fmla="*/ 2 h 3"/>
                  <a:gd name="T8" fmla="*/ 2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  <a:gd name="T14" fmla="*/ 1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0 h 2"/>
                  <a:gd name="T22" fmla="*/ 2 w 3"/>
                  <a:gd name="T23" fmla="*/ 0 h 2"/>
                  <a:gd name="T24" fmla="*/ 2 w 3"/>
                  <a:gd name="T25" fmla="*/ 1 h 2"/>
                  <a:gd name="T26" fmla="*/ 3 w 3"/>
                  <a:gd name="T27" fmla="*/ 1 h 2"/>
                  <a:gd name="T28" fmla="*/ 3 w 3"/>
                  <a:gd name="T29" fmla="*/ 1 h 2"/>
                  <a:gd name="T30" fmla="*/ 3 w 3"/>
                  <a:gd name="T31" fmla="*/ 1 h 2"/>
                  <a:gd name="T32" fmla="*/ 2 w 3"/>
                  <a:gd name="T33" fmla="*/ 1 h 2"/>
                  <a:gd name="T34" fmla="*/ 2 w 3"/>
                  <a:gd name="T35" fmla="*/ 1 h 2"/>
                  <a:gd name="T36" fmla="*/ 2 w 3"/>
                  <a:gd name="T37" fmla="*/ 1 h 2"/>
                  <a:gd name="T38" fmla="*/ 2 w 3"/>
                  <a:gd name="T39" fmla="*/ 1 h 2"/>
                  <a:gd name="T40" fmla="*/ 2 w 3"/>
                  <a:gd name="T41" fmla="*/ 1 h 2"/>
                  <a:gd name="T42" fmla="*/ 1 w 3"/>
                  <a:gd name="T43" fmla="*/ 2 h 2"/>
                  <a:gd name="T44" fmla="*/ 1 w 3"/>
                  <a:gd name="T45" fmla="*/ 2 h 2"/>
                  <a:gd name="T46" fmla="*/ 1 w 3"/>
                  <a:gd name="T47" fmla="*/ 2 h 2"/>
                  <a:gd name="T48" fmla="*/ 0 w 3"/>
                  <a:gd name="T49" fmla="*/ 2 h 2"/>
                  <a:gd name="T50" fmla="*/ 0 w 3"/>
                  <a:gd name="T51" fmla="*/ 2 h 2"/>
                  <a:gd name="T52" fmla="*/ 0 w 3"/>
                  <a:gd name="T53" fmla="*/ 1 h 2"/>
                  <a:gd name="T54" fmla="*/ 1 w 3"/>
                  <a:gd name="T55" fmla="*/ 1 h 2"/>
                  <a:gd name="T56" fmla="*/ 1 w 3"/>
                  <a:gd name="T57" fmla="*/ 1 h 2"/>
                  <a:gd name="T58" fmla="*/ 1 w 3"/>
                  <a:gd name="T59" fmla="*/ 1 h 2"/>
                  <a:gd name="T60" fmla="*/ 1 w 3"/>
                  <a:gd name="T61" fmla="*/ 0 h 2"/>
                  <a:gd name="T62" fmla="*/ 2 w 3"/>
                  <a:gd name="T63" fmla="*/ 0 h 2"/>
                  <a:gd name="T64" fmla="*/ 2 w 3"/>
                  <a:gd name="T65" fmla="*/ 0 h 2"/>
                  <a:gd name="T66" fmla="*/ 2 w 3"/>
                  <a:gd name="T67" fmla="*/ 0 h 2"/>
                  <a:gd name="T68" fmla="*/ 2 w 3"/>
                  <a:gd name="T69" fmla="*/ 0 h 2"/>
                  <a:gd name="T70" fmla="*/ 2 w 3"/>
                  <a:gd name="T71" fmla="*/ 0 h 2"/>
                  <a:gd name="T72" fmla="*/ 2 w 3"/>
                  <a:gd name="T73" fmla="*/ 0 h 2"/>
                  <a:gd name="T74" fmla="*/ 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0 h 2"/>
                  <a:gd name="T4" fmla="*/ 4 w 4"/>
                  <a:gd name="T5" fmla="*/ 0 h 2"/>
                  <a:gd name="T6" fmla="*/ 4 w 4"/>
                  <a:gd name="T7" fmla="*/ 1 h 2"/>
                  <a:gd name="T8" fmla="*/ 1 w 4"/>
                  <a:gd name="T9" fmla="*/ 2 h 2"/>
                  <a:gd name="T10" fmla="*/ 3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1 h 2"/>
                  <a:gd name="T22" fmla="*/ 3 w 3"/>
                  <a:gd name="T23" fmla="*/ 1 h 2"/>
                  <a:gd name="T24" fmla="*/ 3 w 3"/>
                  <a:gd name="T25" fmla="*/ 1 h 2"/>
                  <a:gd name="T26" fmla="*/ 3 w 3"/>
                  <a:gd name="T27" fmla="*/ 1 h 2"/>
                  <a:gd name="T28" fmla="*/ 2 w 3"/>
                  <a:gd name="T29" fmla="*/ 2 h 2"/>
                  <a:gd name="T30" fmla="*/ 1 w 3"/>
                  <a:gd name="T31" fmla="*/ 2 h 2"/>
                  <a:gd name="T32" fmla="*/ 0 w 3"/>
                  <a:gd name="T33" fmla="*/ 2 h 2"/>
                  <a:gd name="T34" fmla="*/ 0 w 3"/>
                  <a:gd name="T35" fmla="*/ 2 h 2"/>
                  <a:gd name="T36" fmla="*/ 0 w 3"/>
                  <a:gd name="T37" fmla="*/ 2 h 2"/>
                  <a:gd name="T38" fmla="*/ 0 w 3"/>
                  <a:gd name="T39" fmla="*/ 2 h 2"/>
                  <a:gd name="T40" fmla="*/ 0 w 3"/>
                  <a:gd name="T41" fmla="*/ 2 h 2"/>
                  <a:gd name="T42" fmla="*/ 0 w 3"/>
                  <a:gd name="T43" fmla="*/ 2 h 2"/>
                  <a:gd name="T44" fmla="*/ 1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3 h 3"/>
                  <a:gd name="T14" fmla="*/ 1 w 2"/>
                  <a:gd name="T15" fmla="*/ 3 h 3"/>
                  <a:gd name="T16" fmla="*/ 1 w 2"/>
                  <a:gd name="T17" fmla="*/ 3 h 3"/>
                  <a:gd name="T18" fmla="*/ 2 w 2"/>
                  <a:gd name="T19" fmla="*/ 3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0 h 3"/>
                  <a:gd name="T26" fmla="*/ 1 w 2"/>
                  <a:gd name="T27" fmla="*/ 1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 h 3"/>
                  <a:gd name="T14" fmla="*/ 1 w 2"/>
                  <a:gd name="T15" fmla="*/ 1 h 3"/>
                  <a:gd name="T16" fmla="*/ 1 w 2"/>
                  <a:gd name="T17" fmla="*/ 1 h 3"/>
                  <a:gd name="T18" fmla="*/ 1 w 2"/>
                  <a:gd name="T19" fmla="*/ 2 h 3"/>
                  <a:gd name="T20" fmla="*/ 0 w 2"/>
                  <a:gd name="T21" fmla="*/ 2 h 3"/>
                  <a:gd name="T22" fmla="*/ 0 w 2"/>
                  <a:gd name="T23" fmla="*/ 2 h 3"/>
                  <a:gd name="T24" fmla="*/ 0 w 2"/>
                  <a:gd name="T25" fmla="*/ 2 h 3"/>
                  <a:gd name="T26" fmla="*/ 0 w 2"/>
                  <a:gd name="T27" fmla="*/ 2 h 3"/>
                  <a:gd name="T28" fmla="*/ 0 w 2"/>
                  <a:gd name="T29" fmla="*/ 2 h 3"/>
                  <a:gd name="T30" fmla="*/ 0 w 2"/>
                  <a:gd name="T31" fmla="*/ 2 h 3"/>
                  <a:gd name="T32" fmla="*/ 0 w 2"/>
                  <a:gd name="T33" fmla="*/ 3 h 3"/>
                  <a:gd name="T34" fmla="*/ 1 w 2"/>
                  <a:gd name="T35" fmla="*/ 3 h 3"/>
                  <a:gd name="T36" fmla="*/ 1 w 2"/>
                  <a:gd name="T37" fmla="*/ 3 h 3"/>
                  <a:gd name="T38" fmla="*/ 1 w 2"/>
                  <a:gd name="T39" fmla="*/ 3 h 3"/>
                  <a:gd name="T40" fmla="*/ 1 w 2"/>
                  <a:gd name="T41" fmla="*/ 3 h 3"/>
                  <a:gd name="T42" fmla="*/ 1 w 2"/>
                  <a:gd name="T43" fmla="*/ 3 h 3"/>
                  <a:gd name="T44" fmla="*/ 2 w 2"/>
                  <a:gd name="T45" fmla="*/ 3 h 3"/>
                  <a:gd name="T46" fmla="*/ 2 w 2"/>
                  <a:gd name="T47" fmla="*/ 2 h 3"/>
                  <a:gd name="T48" fmla="*/ 2 w 2"/>
                  <a:gd name="T49" fmla="*/ 1 h 3"/>
                  <a:gd name="T50" fmla="*/ 2 w 2"/>
                  <a:gd name="T51" fmla="*/ 1 h 3"/>
                  <a:gd name="T52" fmla="*/ 2 w 2"/>
                  <a:gd name="T53" fmla="*/ 1 h 3"/>
                  <a:gd name="T54" fmla="*/ 2 w 2"/>
                  <a:gd name="T55" fmla="*/ 0 h 3"/>
                  <a:gd name="T56" fmla="*/ 2 w 2"/>
                  <a:gd name="T57" fmla="*/ 0 h 3"/>
                  <a:gd name="T58" fmla="*/ 2 w 2"/>
                  <a:gd name="T59" fmla="*/ 0 h 3"/>
                  <a:gd name="T60" fmla="*/ 1 w 2"/>
                  <a:gd name="T61" fmla="*/ 0 h 3"/>
                  <a:gd name="T62" fmla="*/ 1 w 2"/>
                  <a:gd name="T63" fmla="*/ 0 h 3"/>
                  <a:gd name="T64" fmla="*/ 1 w 2"/>
                  <a:gd name="T65" fmla="*/ 1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2 w 3"/>
                  <a:gd name="T13" fmla="*/ 2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 h 3"/>
                  <a:gd name="T42" fmla="*/ 0 w 3"/>
                  <a:gd name="T43" fmla="*/ 1 h 3"/>
                  <a:gd name="T44" fmla="*/ 0 w 3"/>
                  <a:gd name="T45" fmla="*/ 1 h 3"/>
                  <a:gd name="T46" fmla="*/ 0 w 3"/>
                  <a:gd name="T47" fmla="*/ 1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2 h 3"/>
                  <a:gd name="T54" fmla="*/ 2 w 3"/>
                  <a:gd name="T55" fmla="*/ 3 h 3"/>
                  <a:gd name="T56" fmla="*/ 2 w 3"/>
                  <a:gd name="T57" fmla="*/ 3 h 3"/>
                  <a:gd name="T58" fmla="*/ 3 w 3"/>
                  <a:gd name="T59" fmla="*/ 3 h 3"/>
                  <a:gd name="T60" fmla="*/ 3 w 3"/>
                  <a:gd name="T61" fmla="*/ 3 h 3"/>
                  <a:gd name="T62" fmla="*/ 3 w 3"/>
                  <a:gd name="T63" fmla="*/ 3 h 3"/>
                  <a:gd name="T64" fmla="*/ 3 w 3"/>
                  <a:gd name="T65" fmla="*/ 3 h 3"/>
                  <a:gd name="T66" fmla="*/ 3 w 3"/>
                  <a:gd name="T67" fmla="*/ 3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0 h 2"/>
                  <a:gd name="T8" fmla="*/ 2 w 4"/>
                  <a:gd name="T9" fmla="*/ 0 h 2"/>
                  <a:gd name="T10" fmla="*/ 3 w 4"/>
                  <a:gd name="T11" fmla="*/ 0 h 2"/>
                  <a:gd name="T12" fmla="*/ 3 w 4"/>
                  <a:gd name="T13" fmla="*/ 0 h 2"/>
                  <a:gd name="T14" fmla="*/ 3 w 4"/>
                  <a:gd name="T15" fmla="*/ 0 h 2"/>
                  <a:gd name="T16" fmla="*/ 3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4 w 4"/>
                  <a:gd name="T23" fmla="*/ 1 h 2"/>
                  <a:gd name="T24" fmla="*/ 4 w 4"/>
                  <a:gd name="T25" fmla="*/ 1 h 2"/>
                  <a:gd name="T26" fmla="*/ 4 w 4"/>
                  <a:gd name="T27" fmla="*/ 1 h 2"/>
                  <a:gd name="T28" fmla="*/ 4 w 4"/>
                  <a:gd name="T29" fmla="*/ 1 h 2"/>
                  <a:gd name="T30" fmla="*/ 4 w 4"/>
                  <a:gd name="T31" fmla="*/ 1 h 2"/>
                  <a:gd name="T32" fmla="*/ 4 w 4"/>
                  <a:gd name="T33" fmla="*/ 2 h 2"/>
                  <a:gd name="T34" fmla="*/ 4 w 4"/>
                  <a:gd name="T35" fmla="*/ 2 h 2"/>
                  <a:gd name="T36" fmla="*/ 4 w 4"/>
                  <a:gd name="T37" fmla="*/ 2 h 2"/>
                  <a:gd name="T38" fmla="*/ 4 w 4"/>
                  <a:gd name="T39" fmla="*/ 2 h 2"/>
                  <a:gd name="T40" fmla="*/ 3 w 4"/>
                  <a:gd name="T41" fmla="*/ 1 h 2"/>
                  <a:gd name="T42" fmla="*/ 3 w 4"/>
                  <a:gd name="T43" fmla="*/ 1 h 2"/>
                  <a:gd name="T44" fmla="*/ 3 w 4"/>
                  <a:gd name="T45" fmla="*/ 2 h 2"/>
                  <a:gd name="T46" fmla="*/ 3 w 4"/>
                  <a:gd name="T47" fmla="*/ 2 h 2"/>
                  <a:gd name="T48" fmla="*/ 3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2 h 2"/>
                  <a:gd name="T62" fmla="*/ 2 w 4"/>
                  <a:gd name="T63" fmla="*/ 2 h 2"/>
                  <a:gd name="T64" fmla="*/ 1 w 4"/>
                  <a:gd name="T65" fmla="*/ 2 h 2"/>
                  <a:gd name="T66" fmla="*/ 1 w 4"/>
                  <a:gd name="T67" fmla="*/ 2 h 2"/>
                  <a:gd name="T68" fmla="*/ 1 w 4"/>
                  <a:gd name="T69" fmla="*/ 1 h 2"/>
                  <a:gd name="T70" fmla="*/ 1 w 4"/>
                  <a:gd name="T71" fmla="*/ 1 h 2"/>
                  <a:gd name="T72" fmla="*/ 1 w 4"/>
                  <a:gd name="T73" fmla="*/ 1 h 2"/>
                  <a:gd name="T74" fmla="*/ 1 w 4"/>
                  <a:gd name="T75" fmla="*/ 1 h 2"/>
                  <a:gd name="T76" fmla="*/ 1 w 4"/>
                  <a:gd name="T77" fmla="*/ 1 h 2"/>
                  <a:gd name="T78" fmla="*/ 1 w 4"/>
                  <a:gd name="T79" fmla="*/ 1 h 2"/>
                  <a:gd name="T80" fmla="*/ 1 w 4"/>
                  <a:gd name="T81" fmla="*/ 1 h 2"/>
                  <a:gd name="T82" fmla="*/ 1 w 4"/>
                  <a:gd name="T83" fmla="*/ 1 h 2"/>
                  <a:gd name="T84" fmla="*/ 1 w 4"/>
                  <a:gd name="T85" fmla="*/ 1 h 2"/>
                  <a:gd name="T86" fmla="*/ 1 w 4"/>
                  <a:gd name="T87" fmla="*/ 1 h 2"/>
                  <a:gd name="T88" fmla="*/ 1 w 4"/>
                  <a:gd name="T89" fmla="*/ 1 h 2"/>
                  <a:gd name="T90" fmla="*/ 1 w 4"/>
                  <a:gd name="T91" fmla="*/ 1 h 2"/>
                  <a:gd name="T92" fmla="*/ 1 w 4"/>
                  <a:gd name="T93" fmla="*/ 1 h 2"/>
                  <a:gd name="T94" fmla="*/ 0 w 4"/>
                  <a:gd name="T95" fmla="*/ 1 h 2"/>
                  <a:gd name="T96" fmla="*/ 0 w 4"/>
                  <a:gd name="T97" fmla="*/ 1 h 2"/>
                  <a:gd name="T98" fmla="*/ 0 w 4"/>
                  <a:gd name="T99" fmla="*/ 1 h 2"/>
                  <a:gd name="T100" fmla="*/ 0 w 4"/>
                  <a:gd name="T101" fmla="*/ 1 h 2"/>
                  <a:gd name="T102" fmla="*/ 0 w 4"/>
                  <a:gd name="T103" fmla="*/ 1 h 2"/>
                  <a:gd name="T104" fmla="*/ 0 w 4"/>
                  <a:gd name="T105" fmla="*/ 1 h 2"/>
                  <a:gd name="T106" fmla="*/ 0 w 4"/>
                  <a:gd name="T107" fmla="*/ 1 h 2"/>
                  <a:gd name="T108" fmla="*/ 0 w 4"/>
                  <a:gd name="T109" fmla="*/ 1 h 2"/>
                  <a:gd name="T110" fmla="*/ 0 w 4"/>
                  <a:gd name="T111" fmla="*/ 1 h 2"/>
                  <a:gd name="T112" fmla="*/ 0 w 4"/>
                  <a:gd name="T113" fmla="*/ 1 h 2"/>
                  <a:gd name="T114" fmla="*/ 0 w 4"/>
                  <a:gd name="T115" fmla="*/ 1 h 2"/>
                  <a:gd name="T116" fmla="*/ 0 w 4"/>
                  <a:gd name="T117" fmla="*/ 1 h 2"/>
                  <a:gd name="T118" fmla="*/ 0 w 4"/>
                  <a:gd name="T119" fmla="*/ 1 h 2"/>
                  <a:gd name="T120" fmla="*/ 0 w 4"/>
                  <a:gd name="T121" fmla="*/ 1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467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66 w 76"/>
                <a:gd name="T1" fmla="*/ 94 h 94"/>
                <a:gd name="T2" fmla="*/ 76 w 76"/>
                <a:gd name="T3" fmla="*/ 27 h 94"/>
                <a:gd name="T4" fmla="*/ 51 w 76"/>
                <a:gd name="T5" fmla="*/ 23 h 94"/>
                <a:gd name="T6" fmla="*/ 53 w 76"/>
                <a:gd name="T7" fmla="*/ 6 h 94"/>
                <a:gd name="T8" fmla="*/ 16 w 76"/>
                <a:gd name="T9" fmla="*/ 0 h 94"/>
                <a:gd name="T10" fmla="*/ 0 w 76"/>
                <a:gd name="T11" fmla="*/ 84 h 94"/>
                <a:gd name="T12" fmla="*/ 0 w 76"/>
                <a:gd name="T13" fmla="*/ 84 h 94"/>
                <a:gd name="T14" fmla="*/ 66 w 76"/>
                <a:gd name="T15" fmla="*/ 94 h 94"/>
                <a:gd name="T16" fmla="*/ 66 w 76"/>
                <a:gd name="T17" fmla="*/ 9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 w 90"/>
                <a:gd name="T1" fmla="*/ 40 h 66"/>
                <a:gd name="T2" fmla="*/ 0 w 90"/>
                <a:gd name="T3" fmla="*/ 40 h 66"/>
                <a:gd name="T4" fmla="*/ 1 w 90"/>
                <a:gd name="T5" fmla="*/ 37 h 66"/>
                <a:gd name="T6" fmla="*/ 1 w 90"/>
                <a:gd name="T7" fmla="*/ 35 h 66"/>
                <a:gd name="T8" fmla="*/ 1 w 90"/>
                <a:gd name="T9" fmla="*/ 35 h 66"/>
                <a:gd name="T10" fmla="*/ 2 w 90"/>
                <a:gd name="T11" fmla="*/ 36 h 66"/>
                <a:gd name="T12" fmla="*/ 1 w 90"/>
                <a:gd name="T13" fmla="*/ 37 h 66"/>
                <a:gd name="T14" fmla="*/ 3 w 90"/>
                <a:gd name="T15" fmla="*/ 36 h 66"/>
                <a:gd name="T16" fmla="*/ 3 w 90"/>
                <a:gd name="T17" fmla="*/ 35 h 66"/>
                <a:gd name="T18" fmla="*/ 3 w 90"/>
                <a:gd name="T19" fmla="*/ 33 h 66"/>
                <a:gd name="T20" fmla="*/ 2 w 90"/>
                <a:gd name="T21" fmla="*/ 30 h 66"/>
                <a:gd name="T22" fmla="*/ 3 w 90"/>
                <a:gd name="T23" fmla="*/ 30 h 66"/>
                <a:gd name="T24" fmla="*/ 5 w 90"/>
                <a:gd name="T25" fmla="*/ 29 h 66"/>
                <a:gd name="T26" fmla="*/ 4 w 90"/>
                <a:gd name="T27" fmla="*/ 28 h 66"/>
                <a:gd name="T28" fmla="*/ 3 w 90"/>
                <a:gd name="T29" fmla="*/ 29 h 66"/>
                <a:gd name="T30" fmla="*/ 3 w 90"/>
                <a:gd name="T31" fmla="*/ 25 h 66"/>
                <a:gd name="T32" fmla="*/ 3 w 90"/>
                <a:gd name="T33" fmla="*/ 22 h 66"/>
                <a:gd name="T34" fmla="*/ 3 w 90"/>
                <a:gd name="T35" fmla="*/ 17 h 66"/>
                <a:gd name="T36" fmla="*/ 2 w 90"/>
                <a:gd name="T37" fmla="*/ 11 h 66"/>
                <a:gd name="T38" fmla="*/ 2 w 90"/>
                <a:gd name="T39" fmla="*/ 6 h 66"/>
                <a:gd name="T40" fmla="*/ 11 w 90"/>
                <a:gd name="T41" fmla="*/ 9 h 66"/>
                <a:gd name="T42" fmla="*/ 19 w 90"/>
                <a:gd name="T43" fmla="*/ 13 h 66"/>
                <a:gd name="T44" fmla="*/ 23 w 90"/>
                <a:gd name="T45" fmla="*/ 14 h 66"/>
                <a:gd name="T46" fmla="*/ 24 w 90"/>
                <a:gd name="T47" fmla="*/ 15 h 66"/>
                <a:gd name="T48" fmla="*/ 24 w 90"/>
                <a:gd name="T49" fmla="*/ 20 h 66"/>
                <a:gd name="T50" fmla="*/ 22 w 90"/>
                <a:gd name="T51" fmla="*/ 23 h 66"/>
                <a:gd name="T52" fmla="*/ 22 w 90"/>
                <a:gd name="T53" fmla="*/ 25 h 66"/>
                <a:gd name="T54" fmla="*/ 22 w 90"/>
                <a:gd name="T55" fmla="*/ 27 h 66"/>
                <a:gd name="T56" fmla="*/ 23 w 90"/>
                <a:gd name="T57" fmla="*/ 28 h 66"/>
                <a:gd name="T58" fmla="*/ 25 w 90"/>
                <a:gd name="T59" fmla="*/ 24 h 66"/>
                <a:gd name="T60" fmla="*/ 27 w 90"/>
                <a:gd name="T61" fmla="*/ 21 h 66"/>
                <a:gd name="T62" fmla="*/ 29 w 90"/>
                <a:gd name="T63" fmla="*/ 18 h 66"/>
                <a:gd name="T64" fmla="*/ 26 w 90"/>
                <a:gd name="T65" fmla="*/ 10 h 66"/>
                <a:gd name="T66" fmla="*/ 27 w 90"/>
                <a:gd name="T67" fmla="*/ 9 h 66"/>
                <a:gd name="T68" fmla="*/ 29 w 90"/>
                <a:gd name="T69" fmla="*/ 7 h 66"/>
                <a:gd name="T70" fmla="*/ 27 w 90"/>
                <a:gd name="T71" fmla="*/ 5 h 66"/>
                <a:gd name="T72" fmla="*/ 27 w 90"/>
                <a:gd name="T73" fmla="*/ 0 h 66"/>
                <a:gd name="T74" fmla="*/ 62 w 90"/>
                <a:gd name="T75" fmla="*/ 9 h 66"/>
                <a:gd name="T76" fmla="*/ 90 w 90"/>
                <a:gd name="T77" fmla="*/ 16 h 66"/>
                <a:gd name="T78" fmla="*/ 80 w 90"/>
                <a:gd name="T79" fmla="*/ 59 h 66"/>
                <a:gd name="T80" fmla="*/ 80 w 90"/>
                <a:gd name="T81" fmla="*/ 60 h 66"/>
                <a:gd name="T82" fmla="*/ 80 w 90"/>
                <a:gd name="T83" fmla="*/ 61 h 66"/>
                <a:gd name="T84" fmla="*/ 81 w 90"/>
                <a:gd name="T85" fmla="*/ 63 h 66"/>
                <a:gd name="T86" fmla="*/ 80 w 90"/>
                <a:gd name="T87" fmla="*/ 64 h 66"/>
                <a:gd name="T88" fmla="*/ 80 w 90"/>
                <a:gd name="T89" fmla="*/ 66 h 66"/>
                <a:gd name="T90" fmla="*/ 55 w 90"/>
                <a:gd name="T91" fmla="*/ 61 h 66"/>
                <a:gd name="T92" fmla="*/ 52 w 90"/>
                <a:gd name="T93" fmla="*/ 61 h 66"/>
                <a:gd name="T94" fmla="*/ 50 w 90"/>
                <a:gd name="T95" fmla="*/ 60 h 66"/>
                <a:gd name="T96" fmla="*/ 47 w 90"/>
                <a:gd name="T97" fmla="*/ 61 h 66"/>
                <a:gd name="T98" fmla="*/ 44 w 90"/>
                <a:gd name="T99" fmla="*/ 60 h 66"/>
                <a:gd name="T100" fmla="*/ 41 w 90"/>
                <a:gd name="T101" fmla="*/ 61 h 66"/>
                <a:gd name="T102" fmla="*/ 37 w 90"/>
                <a:gd name="T103" fmla="*/ 60 h 66"/>
                <a:gd name="T104" fmla="*/ 30 w 90"/>
                <a:gd name="T105" fmla="*/ 60 h 66"/>
                <a:gd name="T106" fmla="*/ 24 w 90"/>
                <a:gd name="T107" fmla="*/ 58 h 66"/>
                <a:gd name="T108" fmla="*/ 19 w 90"/>
                <a:gd name="T109" fmla="*/ 58 h 66"/>
                <a:gd name="T110" fmla="*/ 12 w 90"/>
                <a:gd name="T111" fmla="*/ 56 h 66"/>
                <a:gd name="T112" fmla="*/ 11 w 90"/>
                <a:gd name="T113" fmla="*/ 50 h 66"/>
                <a:gd name="T114" fmla="*/ 11 w 90"/>
                <a:gd name="T115" fmla="*/ 47 h 66"/>
                <a:gd name="T116" fmla="*/ 7 w 90"/>
                <a:gd name="T117" fmla="*/ 44 h 66"/>
                <a:gd name="T118" fmla="*/ 6 w 90"/>
                <a:gd name="T119" fmla="*/ 43 h 66"/>
                <a:gd name="T120" fmla="*/ 3 w 90"/>
                <a:gd name="T121" fmla="*/ 42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67 h 90"/>
                <a:gd name="T2" fmla="*/ 0 w 108"/>
                <a:gd name="T3" fmla="*/ 62 h 90"/>
                <a:gd name="T4" fmla="*/ 1 w 108"/>
                <a:gd name="T5" fmla="*/ 57 h 90"/>
                <a:gd name="T6" fmla="*/ 2 w 108"/>
                <a:gd name="T7" fmla="*/ 51 h 90"/>
                <a:gd name="T8" fmla="*/ 3 w 108"/>
                <a:gd name="T9" fmla="*/ 49 h 90"/>
                <a:gd name="T10" fmla="*/ 5 w 108"/>
                <a:gd name="T11" fmla="*/ 47 h 90"/>
                <a:gd name="T12" fmla="*/ 5 w 108"/>
                <a:gd name="T13" fmla="*/ 45 h 90"/>
                <a:gd name="T14" fmla="*/ 10 w 108"/>
                <a:gd name="T15" fmla="*/ 37 h 90"/>
                <a:gd name="T16" fmla="*/ 16 w 108"/>
                <a:gd name="T17" fmla="*/ 23 h 90"/>
                <a:gd name="T18" fmla="*/ 20 w 108"/>
                <a:gd name="T19" fmla="*/ 13 h 90"/>
                <a:gd name="T20" fmla="*/ 24 w 108"/>
                <a:gd name="T21" fmla="*/ 3 h 90"/>
                <a:gd name="T22" fmla="*/ 24 w 108"/>
                <a:gd name="T23" fmla="*/ 0 h 90"/>
                <a:gd name="T24" fmla="*/ 27 w 108"/>
                <a:gd name="T25" fmla="*/ 0 h 90"/>
                <a:gd name="T26" fmla="*/ 30 w 108"/>
                <a:gd name="T27" fmla="*/ 1 h 90"/>
                <a:gd name="T28" fmla="*/ 31 w 108"/>
                <a:gd name="T29" fmla="*/ 2 h 90"/>
                <a:gd name="T30" fmla="*/ 35 w 108"/>
                <a:gd name="T31" fmla="*/ 5 h 90"/>
                <a:gd name="T32" fmla="*/ 35 w 108"/>
                <a:gd name="T33" fmla="*/ 8 h 90"/>
                <a:gd name="T34" fmla="*/ 36 w 108"/>
                <a:gd name="T35" fmla="*/ 14 h 90"/>
                <a:gd name="T36" fmla="*/ 43 w 108"/>
                <a:gd name="T37" fmla="*/ 16 h 90"/>
                <a:gd name="T38" fmla="*/ 48 w 108"/>
                <a:gd name="T39" fmla="*/ 16 h 90"/>
                <a:gd name="T40" fmla="*/ 54 w 108"/>
                <a:gd name="T41" fmla="*/ 18 h 90"/>
                <a:gd name="T42" fmla="*/ 61 w 108"/>
                <a:gd name="T43" fmla="*/ 18 h 90"/>
                <a:gd name="T44" fmla="*/ 65 w 108"/>
                <a:gd name="T45" fmla="*/ 19 h 90"/>
                <a:gd name="T46" fmla="*/ 68 w 108"/>
                <a:gd name="T47" fmla="*/ 18 h 90"/>
                <a:gd name="T48" fmla="*/ 71 w 108"/>
                <a:gd name="T49" fmla="*/ 19 h 90"/>
                <a:gd name="T50" fmla="*/ 74 w 108"/>
                <a:gd name="T51" fmla="*/ 18 h 90"/>
                <a:gd name="T52" fmla="*/ 76 w 108"/>
                <a:gd name="T53" fmla="*/ 19 h 90"/>
                <a:gd name="T54" fmla="*/ 79 w 108"/>
                <a:gd name="T55" fmla="*/ 19 h 90"/>
                <a:gd name="T56" fmla="*/ 104 w 108"/>
                <a:gd name="T57" fmla="*/ 24 h 90"/>
                <a:gd name="T58" fmla="*/ 105 w 108"/>
                <a:gd name="T59" fmla="*/ 27 h 90"/>
                <a:gd name="T60" fmla="*/ 108 w 108"/>
                <a:gd name="T61" fmla="*/ 28 h 90"/>
                <a:gd name="T62" fmla="*/ 102 w 108"/>
                <a:gd name="T63" fmla="*/ 40 h 90"/>
                <a:gd name="T64" fmla="*/ 101 w 108"/>
                <a:gd name="T65" fmla="*/ 42 h 90"/>
                <a:gd name="T66" fmla="*/ 98 w 108"/>
                <a:gd name="T67" fmla="*/ 44 h 90"/>
                <a:gd name="T68" fmla="*/ 94 w 108"/>
                <a:gd name="T69" fmla="*/ 51 h 90"/>
                <a:gd name="T70" fmla="*/ 97 w 108"/>
                <a:gd name="T71" fmla="*/ 53 h 90"/>
                <a:gd name="T72" fmla="*/ 97 w 108"/>
                <a:gd name="T73" fmla="*/ 55 h 90"/>
                <a:gd name="T74" fmla="*/ 96 w 108"/>
                <a:gd name="T75" fmla="*/ 56 h 90"/>
                <a:gd name="T76" fmla="*/ 95 w 108"/>
                <a:gd name="T77" fmla="*/ 60 h 90"/>
                <a:gd name="T78" fmla="*/ 52 w 108"/>
                <a:gd name="T79" fmla="*/ 81 h 90"/>
                <a:gd name="T80" fmla="*/ 1 w 108"/>
                <a:gd name="T81" fmla="*/ 68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7 w 81"/>
                <a:gd name="T1" fmla="*/ 86 h 130"/>
                <a:gd name="T2" fmla="*/ 8 w 81"/>
                <a:gd name="T3" fmla="*/ 82 h 130"/>
                <a:gd name="T4" fmla="*/ 9 w 81"/>
                <a:gd name="T5" fmla="*/ 81 h 130"/>
                <a:gd name="T6" fmla="*/ 9 w 81"/>
                <a:gd name="T7" fmla="*/ 79 h 130"/>
                <a:gd name="T8" fmla="*/ 6 w 81"/>
                <a:gd name="T9" fmla="*/ 77 h 130"/>
                <a:gd name="T10" fmla="*/ 10 w 81"/>
                <a:gd name="T11" fmla="*/ 70 h 130"/>
                <a:gd name="T12" fmla="*/ 13 w 81"/>
                <a:gd name="T13" fmla="*/ 68 h 130"/>
                <a:gd name="T14" fmla="*/ 14 w 81"/>
                <a:gd name="T15" fmla="*/ 66 h 130"/>
                <a:gd name="T16" fmla="*/ 20 w 81"/>
                <a:gd name="T17" fmla="*/ 54 h 130"/>
                <a:gd name="T18" fmla="*/ 17 w 81"/>
                <a:gd name="T19" fmla="*/ 53 h 130"/>
                <a:gd name="T20" fmla="*/ 16 w 81"/>
                <a:gd name="T21" fmla="*/ 50 h 130"/>
                <a:gd name="T22" fmla="*/ 16 w 81"/>
                <a:gd name="T23" fmla="*/ 47 h 130"/>
                <a:gd name="T24" fmla="*/ 16 w 81"/>
                <a:gd name="T25" fmla="*/ 45 h 130"/>
                <a:gd name="T26" fmla="*/ 16 w 81"/>
                <a:gd name="T27" fmla="*/ 43 h 130"/>
                <a:gd name="T28" fmla="*/ 26 w 81"/>
                <a:gd name="T29" fmla="*/ 0 h 130"/>
                <a:gd name="T30" fmla="*/ 34 w 81"/>
                <a:gd name="T31" fmla="*/ 19 h 130"/>
                <a:gd name="T32" fmla="*/ 36 w 81"/>
                <a:gd name="T33" fmla="*/ 26 h 130"/>
                <a:gd name="T34" fmla="*/ 35 w 81"/>
                <a:gd name="T35" fmla="*/ 29 h 130"/>
                <a:gd name="T36" fmla="*/ 37 w 81"/>
                <a:gd name="T37" fmla="*/ 31 h 130"/>
                <a:gd name="T38" fmla="*/ 42 w 81"/>
                <a:gd name="T39" fmla="*/ 39 h 130"/>
                <a:gd name="T40" fmla="*/ 43 w 81"/>
                <a:gd name="T41" fmla="*/ 43 h 130"/>
                <a:gd name="T42" fmla="*/ 45 w 81"/>
                <a:gd name="T43" fmla="*/ 45 h 130"/>
                <a:gd name="T44" fmla="*/ 49 w 81"/>
                <a:gd name="T45" fmla="*/ 46 h 130"/>
                <a:gd name="T46" fmla="*/ 46 w 81"/>
                <a:gd name="T47" fmla="*/ 52 h 130"/>
                <a:gd name="T48" fmla="*/ 45 w 81"/>
                <a:gd name="T49" fmla="*/ 56 h 130"/>
                <a:gd name="T50" fmla="*/ 45 w 81"/>
                <a:gd name="T51" fmla="*/ 57 h 130"/>
                <a:gd name="T52" fmla="*/ 43 w 81"/>
                <a:gd name="T53" fmla="*/ 60 h 130"/>
                <a:gd name="T54" fmla="*/ 43 w 81"/>
                <a:gd name="T55" fmla="*/ 62 h 130"/>
                <a:gd name="T56" fmla="*/ 46 w 81"/>
                <a:gd name="T57" fmla="*/ 65 h 130"/>
                <a:gd name="T58" fmla="*/ 50 w 81"/>
                <a:gd name="T59" fmla="*/ 61 h 130"/>
                <a:gd name="T60" fmla="*/ 51 w 81"/>
                <a:gd name="T61" fmla="*/ 63 h 130"/>
                <a:gd name="T62" fmla="*/ 52 w 81"/>
                <a:gd name="T63" fmla="*/ 64 h 130"/>
                <a:gd name="T64" fmla="*/ 52 w 81"/>
                <a:gd name="T65" fmla="*/ 69 h 130"/>
                <a:gd name="T66" fmla="*/ 54 w 81"/>
                <a:gd name="T67" fmla="*/ 74 h 130"/>
                <a:gd name="T68" fmla="*/ 53 w 81"/>
                <a:gd name="T69" fmla="*/ 76 h 130"/>
                <a:gd name="T70" fmla="*/ 56 w 81"/>
                <a:gd name="T71" fmla="*/ 78 h 130"/>
                <a:gd name="T72" fmla="*/ 57 w 81"/>
                <a:gd name="T73" fmla="*/ 81 h 130"/>
                <a:gd name="T74" fmla="*/ 57 w 81"/>
                <a:gd name="T75" fmla="*/ 84 h 130"/>
                <a:gd name="T76" fmla="*/ 59 w 81"/>
                <a:gd name="T77" fmla="*/ 87 h 130"/>
                <a:gd name="T78" fmla="*/ 61 w 81"/>
                <a:gd name="T79" fmla="*/ 84 h 130"/>
                <a:gd name="T80" fmla="*/ 65 w 81"/>
                <a:gd name="T81" fmla="*/ 86 h 130"/>
                <a:gd name="T82" fmla="*/ 67 w 81"/>
                <a:gd name="T83" fmla="*/ 84 h 130"/>
                <a:gd name="T84" fmla="*/ 71 w 81"/>
                <a:gd name="T85" fmla="*/ 85 h 130"/>
                <a:gd name="T86" fmla="*/ 73 w 81"/>
                <a:gd name="T87" fmla="*/ 86 h 130"/>
                <a:gd name="T88" fmla="*/ 76 w 81"/>
                <a:gd name="T89" fmla="*/ 84 h 130"/>
                <a:gd name="T90" fmla="*/ 79 w 81"/>
                <a:gd name="T91" fmla="*/ 85 h 130"/>
                <a:gd name="T92" fmla="*/ 81 w 81"/>
                <a:gd name="T93" fmla="*/ 88 h 130"/>
                <a:gd name="T94" fmla="*/ 74 w 81"/>
                <a:gd name="T95" fmla="*/ 130 h 130"/>
                <a:gd name="T96" fmla="*/ 0 w 81"/>
                <a:gd name="T97" fmla="*/ 11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48 w 138"/>
                <a:gd name="T1" fmla="*/ 77 h 87"/>
                <a:gd name="T2" fmla="*/ 45 w 138"/>
                <a:gd name="T3" fmla="*/ 84 h 87"/>
                <a:gd name="T4" fmla="*/ 43 w 138"/>
                <a:gd name="T5" fmla="*/ 80 h 87"/>
                <a:gd name="T6" fmla="*/ 42 w 138"/>
                <a:gd name="T7" fmla="*/ 83 h 87"/>
                <a:gd name="T8" fmla="*/ 38 w 138"/>
                <a:gd name="T9" fmla="*/ 83 h 87"/>
                <a:gd name="T10" fmla="*/ 33 w 138"/>
                <a:gd name="T11" fmla="*/ 82 h 87"/>
                <a:gd name="T12" fmla="*/ 32 w 138"/>
                <a:gd name="T13" fmla="*/ 82 h 87"/>
                <a:gd name="T14" fmla="*/ 29 w 138"/>
                <a:gd name="T15" fmla="*/ 82 h 87"/>
                <a:gd name="T16" fmla="*/ 26 w 138"/>
                <a:gd name="T17" fmla="*/ 82 h 87"/>
                <a:gd name="T18" fmla="*/ 24 w 138"/>
                <a:gd name="T19" fmla="*/ 83 h 87"/>
                <a:gd name="T20" fmla="*/ 23 w 138"/>
                <a:gd name="T21" fmla="*/ 80 h 87"/>
                <a:gd name="T22" fmla="*/ 23 w 138"/>
                <a:gd name="T23" fmla="*/ 77 h 87"/>
                <a:gd name="T24" fmla="*/ 20 w 138"/>
                <a:gd name="T25" fmla="*/ 75 h 87"/>
                <a:gd name="T26" fmla="*/ 20 w 138"/>
                <a:gd name="T27" fmla="*/ 72 h 87"/>
                <a:gd name="T28" fmla="*/ 18 w 138"/>
                <a:gd name="T29" fmla="*/ 69 h 87"/>
                <a:gd name="T30" fmla="*/ 18 w 138"/>
                <a:gd name="T31" fmla="*/ 63 h 87"/>
                <a:gd name="T32" fmla="*/ 17 w 138"/>
                <a:gd name="T33" fmla="*/ 60 h 87"/>
                <a:gd name="T34" fmla="*/ 16 w 138"/>
                <a:gd name="T35" fmla="*/ 59 h 87"/>
                <a:gd name="T36" fmla="*/ 15 w 138"/>
                <a:gd name="T37" fmla="*/ 59 h 87"/>
                <a:gd name="T38" fmla="*/ 11 w 138"/>
                <a:gd name="T39" fmla="*/ 62 h 87"/>
                <a:gd name="T40" fmla="*/ 9 w 138"/>
                <a:gd name="T41" fmla="*/ 58 h 87"/>
                <a:gd name="T42" fmla="*/ 9 w 138"/>
                <a:gd name="T43" fmla="*/ 56 h 87"/>
                <a:gd name="T44" fmla="*/ 11 w 138"/>
                <a:gd name="T45" fmla="*/ 53 h 87"/>
                <a:gd name="T46" fmla="*/ 11 w 138"/>
                <a:gd name="T47" fmla="*/ 50 h 87"/>
                <a:gd name="T48" fmla="*/ 12 w 138"/>
                <a:gd name="T49" fmla="*/ 48 h 87"/>
                <a:gd name="T50" fmla="*/ 14 w 138"/>
                <a:gd name="T51" fmla="*/ 42 h 87"/>
                <a:gd name="T52" fmla="*/ 11 w 138"/>
                <a:gd name="T53" fmla="*/ 40 h 87"/>
                <a:gd name="T54" fmla="*/ 8 w 138"/>
                <a:gd name="T55" fmla="*/ 38 h 87"/>
                <a:gd name="T56" fmla="*/ 6 w 138"/>
                <a:gd name="T57" fmla="*/ 31 h 87"/>
                <a:gd name="T58" fmla="*/ 2 w 138"/>
                <a:gd name="T59" fmla="*/ 27 h 87"/>
                <a:gd name="T60" fmla="*/ 2 w 138"/>
                <a:gd name="T61" fmla="*/ 25 h 87"/>
                <a:gd name="T62" fmla="*/ 2 w 138"/>
                <a:gd name="T63" fmla="*/ 20 h 87"/>
                <a:gd name="T64" fmla="*/ 3 w 138"/>
                <a:gd name="T65" fmla="*/ 0 h 87"/>
                <a:gd name="T66" fmla="*/ 49 w 138"/>
                <a:gd name="T67" fmla="*/ 8 h 87"/>
                <a:gd name="T68" fmla="*/ 138 w 138"/>
                <a:gd name="T69" fmla="*/ 19 h 87"/>
                <a:gd name="T70" fmla="*/ 132 w 138"/>
                <a:gd name="T71" fmla="*/ 8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13 w 86"/>
                <a:gd name="T1" fmla="*/ 0 h 133"/>
                <a:gd name="T2" fmla="*/ 0 w 86"/>
                <a:gd name="T3" fmla="*/ 51 h 133"/>
                <a:gd name="T4" fmla="*/ 56 w 86"/>
                <a:gd name="T5" fmla="*/ 133 h 133"/>
                <a:gd name="T6" fmla="*/ 56 w 86"/>
                <a:gd name="T7" fmla="*/ 132 h 133"/>
                <a:gd name="T8" fmla="*/ 56 w 86"/>
                <a:gd name="T9" fmla="*/ 131 h 133"/>
                <a:gd name="T10" fmla="*/ 57 w 86"/>
                <a:gd name="T11" fmla="*/ 127 h 133"/>
                <a:gd name="T12" fmla="*/ 57 w 86"/>
                <a:gd name="T13" fmla="*/ 126 h 133"/>
                <a:gd name="T14" fmla="*/ 57 w 86"/>
                <a:gd name="T15" fmla="*/ 118 h 133"/>
                <a:gd name="T16" fmla="*/ 57 w 86"/>
                <a:gd name="T17" fmla="*/ 115 h 133"/>
                <a:gd name="T18" fmla="*/ 57 w 86"/>
                <a:gd name="T19" fmla="*/ 114 h 133"/>
                <a:gd name="T20" fmla="*/ 60 w 86"/>
                <a:gd name="T21" fmla="*/ 114 h 133"/>
                <a:gd name="T22" fmla="*/ 62 w 86"/>
                <a:gd name="T23" fmla="*/ 114 h 133"/>
                <a:gd name="T24" fmla="*/ 63 w 86"/>
                <a:gd name="T25" fmla="*/ 115 h 133"/>
                <a:gd name="T26" fmla="*/ 63 w 86"/>
                <a:gd name="T27" fmla="*/ 116 h 133"/>
                <a:gd name="T28" fmla="*/ 64 w 86"/>
                <a:gd name="T29" fmla="*/ 117 h 133"/>
                <a:gd name="T30" fmla="*/ 66 w 86"/>
                <a:gd name="T31" fmla="*/ 117 h 133"/>
                <a:gd name="T32" fmla="*/ 68 w 86"/>
                <a:gd name="T33" fmla="*/ 110 h 133"/>
                <a:gd name="T34" fmla="*/ 70 w 86"/>
                <a:gd name="T35" fmla="*/ 101 h 133"/>
                <a:gd name="T36" fmla="*/ 86 w 86"/>
                <a:gd name="T37" fmla="*/ 17 h 133"/>
                <a:gd name="T38" fmla="*/ 49 w 86"/>
                <a:gd name="T39" fmla="*/ 9 h 133"/>
                <a:gd name="T40" fmla="*/ 13 w 86"/>
                <a:gd name="T41" fmla="*/ 0 h 133"/>
                <a:gd name="T42" fmla="*/ 13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78 w 91"/>
                <a:gd name="T1" fmla="*/ 106 h 106"/>
                <a:gd name="T2" fmla="*/ 91 w 91"/>
                <a:gd name="T3" fmla="*/ 10 h 106"/>
                <a:gd name="T4" fmla="*/ 25 w 91"/>
                <a:gd name="T5" fmla="*/ 0 h 106"/>
                <a:gd name="T6" fmla="*/ 25 w 91"/>
                <a:gd name="T7" fmla="*/ 0 h 106"/>
                <a:gd name="T8" fmla="*/ 23 w 91"/>
                <a:gd name="T9" fmla="*/ 9 h 106"/>
                <a:gd name="T10" fmla="*/ 21 w 91"/>
                <a:gd name="T11" fmla="*/ 16 h 106"/>
                <a:gd name="T12" fmla="*/ 19 w 91"/>
                <a:gd name="T13" fmla="*/ 16 h 106"/>
                <a:gd name="T14" fmla="*/ 18 w 91"/>
                <a:gd name="T15" fmla="*/ 15 h 106"/>
                <a:gd name="T16" fmla="*/ 18 w 91"/>
                <a:gd name="T17" fmla="*/ 14 h 106"/>
                <a:gd name="T18" fmla="*/ 17 w 91"/>
                <a:gd name="T19" fmla="*/ 13 h 106"/>
                <a:gd name="T20" fmla="*/ 15 w 91"/>
                <a:gd name="T21" fmla="*/ 13 h 106"/>
                <a:gd name="T22" fmla="*/ 12 w 91"/>
                <a:gd name="T23" fmla="*/ 13 h 106"/>
                <a:gd name="T24" fmla="*/ 12 w 91"/>
                <a:gd name="T25" fmla="*/ 14 h 106"/>
                <a:gd name="T26" fmla="*/ 12 w 91"/>
                <a:gd name="T27" fmla="*/ 17 h 106"/>
                <a:gd name="T28" fmla="*/ 12 w 91"/>
                <a:gd name="T29" fmla="*/ 25 h 106"/>
                <a:gd name="T30" fmla="*/ 12 w 91"/>
                <a:gd name="T31" fmla="*/ 26 h 106"/>
                <a:gd name="T32" fmla="*/ 11 w 91"/>
                <a:gd name="T33" fmla="*/ 30 h 106"/>
                <a:gd name="T34" fmla="*/ 11 w 91"/>
                <a:gd name="T35" fmla="*/ 31 h 106"/>
                <a:gd name="T36" fmla="*/ 11 w 91"/>
                <a:gd name="T37" fmla="*/ 32 h 106"/>
                <a:gd name="T38" fmla="*/ 11 w 91"/>
                <a:gd name="T39" fmla="*/ 34 h 106"/>
                <a:gd name="T40" fmla="*/ 11 w 91"/>
                <a:gd name="T41" fmla="*/ 35 h 106"/>
                <a:gd name="T42" fmla="*/ 11 w 91"/>
                <a:gd name="T43" fmla="*/ 36 h 106"/>
                <a:gd name="T44" fmla="*/ 12 w 91"/>
                <a:gd name="T45" fmla="*/ 38 h 106"/>
                <a:gd name="T46" fmla="*/ 12 w 91"/>
                <a:gd name="T47" fmla="*/ 39 h 106"/>
                <a:gd name="T48" fmla="*/ 12 w 91"/>
                <a:gd name="T49" fmla="*/ 41 h 106"/>
                <a:gd name="T50" fmla="*/ 13 w 91"/>
                <a:gd name="T51" fmla="*/ 43 h 106"/>
                <a:gd name="T52" fmla="*/ 13 w 91"/>
                <a:gd name="T53" fmla="*/ 43 h 106"/>
                <a:gd name="T54" fmla="*/ 14 w 91"/>
                <a:gd name="T55" fmla="*/ 44 h 106"/>
                <a:gd name="T56" fmla="*/ 15 w 91"/>
                <a:gd name="T57" fmla="*/ 46 h 106"/>
                <a:gd name="T58" fmla="*/ 14 w 91"/>
                <a:gd name="T59" fmla="*/ 46 h 106"/>
                <a:gd name="T60" fmla="*/ 14 w 91"/>
                <a:gd name="T61" fmla="*/ 46 h 106"/>
                <a:gd name="T62" fmla="*/ 12 w 91"/>
                <a:gd name="T63" fmla="*/ 47 h 106"/>
                <a:gd name="T64" fmla="*/ 10 w 91"/>
                <a:gd name="T65" fmla="*/ 48 h 106"/>
                <a:gd name="T66" fmla="*/ 9 w 91"/>
                <a:gd name="T67" fmla="*/ 50 h 106"/>
                <a:gd name="T68" fmla="*/ 7 w 91"/>
                <a:gd name="T69" fmla="*/ 55 h 106"/>
                <a:gd name="T70" fmla="*/ 5 w 91"/>
                <a:gd name="T71" fmla="*/ 58 h 106"/>
                <a:gd name="T72" fmla="*/ 3 w 91"/>
                <a:gd name="T73" fmla="*/ 58 h 106"/>
                <a:gd name="T74" fmla="*/ 3 w 91"/>
                <a:gd name="T75" fmla="*/ 59 h 106"/>
                <a:gd name="T76" fmla="*/ 4 w 91"/>
                <a:gd name="T77" fmla="*/ 60 h 106"/>
                <a:gd name="T78" fmla="*/ 3 w 91"/>
                <a:gd name="T79" fmla="*/ 61 h 106"/>
                <a:gd name="T80" fmla="*/ 3 w 91"/>
                <a:gd name="T81" fmla="*/ 63 h 106"/>
                <a:gd name="T82" fmla="*/ 3 w 91"/>
                <a:gd name="T83" fmla="*/ 64 h 106"/>
                <a:gd name="T84" fmla="*/ 5 w 91"/>
                <a:gd name="T85" fmla="*/ 66 h 106"/>
                <a:gd name="T86" fmla="*/ 6 w 91"/>
                <a:gd name="T87" fmla="*/ 67 h 106"/>
                <a:gd name="T88" fmla="*/ 5 w 91"/>
                <a:gd name="T89" fmla="*/ 67 h 106"/>
                <a:gd name="T90" fmla="*/ 5 w 91"/>
                <a:gd name="T91" fmla="*/ 69 h 106"/>
                <a:gd name="T92" fmla="*/ 4 w 91"/>
                <a:gd name="T93" fmla="*/ 70 h 106"/>
                <a:gd name="T94" fmla="*/ 3 w 91"/>
                <a:gd name="T95" fmla="*/ 70 h 106"/>
                <a:gd name="T96" fmla="*/ 1 w 91"/>
                <a:gd name="T97" fmla="*/ 69 h 106"/>
                <a:gd name="T98" fmla="*/ 0 w 91"/>
                <a:gd name="T99" fmla="*/ 73 h 106"/>
                <a:gd name="T100" fmla="*/ 49 w 91"/>
                <a:gd name="T101" fmla="*/ 102 h 106"/>
                <a:gd name="T102" fmla="*/ 78 w 91"/>
                <a:gd name="T103" fmla="*/ 106 h 106"/>
                <a:gd name="T104" fmla="*/ 78 w 91"/>
                <a:gd name="T105" fmla="*/ 106 h 106"/>
                <a:gd name="T106" fmla="*/ 78 w 91"/>
                <a:gd name="T107" fmla="*/ 10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51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8 w 89"/>
                <a:gd name="T1" fmla="*/ 69 h 100"/>
                <a:gd name="T2" fmla="*/ 4 w 89"/>
                <a:gd name="T3" fmla="*/ 64 h 100"/>
                <a:gd name="T4" fmla="*/ 7 w 89"/>
                <a:gd name="T5" fmla="*/ 60 h 100"/>
                <a:gd name="T6" fmla="*/ 7 w 89"/>
                <a:gd name="T7" fmla="*/ 56 h 100"/>
                <a:gd name="T8" fmla="*/ 5 w 89"/>
                <a:gd name="T9" fmla="*/ 47 h 100"/>
                <a:gd name="T10" fmla="*/ 5 w 89"/>
                <a:gd name="T11" fmla="*/ 43 h 100"/>
                <a:gd name="T12" fmla="*/ 4 w 89"/>
                <a:gd name="T13" fmla="*/ 33 h 100"/>
                <a:gd name="T14" fmla="*/ 2 w 89"/>
                <a:gd name="T15" fmla="*/ 26 h 100"/>
                <a:gd name="T16" fmla="*/ 0 w 89"/>
                <a:gd name="T17" fmla="*/ 16 h 100"/>
                <a:gd name="T18" fmla="*/ 1 w 89"/>
                <a:gd name="T19" fmla="*/ 12 h 100"/>
                <a:gd name="T20" fmla="*/ 0 w 89"/>
                <a:gd name="T21" fmla="*/ 7 h 100"/>
                <a:gd name="T22" fmla="*/ 23 w 89"/>
                <a:gd name="T23" fmla="*/ 3 h 100"/>
                <a:gd name="T24" fmla="*/ 25 w 89"/>
                <a:gd name="T25" fmla="*/ 1 h 100"/>
                <a:gd name="T26" fmla="*/ 28 w 89"/>
                <a:gd name="T27" fmla="*/ 5 h 100"/>
                <a:gd name="T28" fmla="*/ 28 w 89"/>
                <a:gd name="T29" fmla="*/ 10 h 100"/>
                <a:gd name="T30" fmla="*/ 32 w 89"/>
                <a:gd name="T31" fmla="*/ 12 h 100"/>
                <a:gd name="T32" fmla="*/ 34 w 89"/>
                <a:gd name="T33" fmla="*/ 13 h 100"/>
                <a:gd name="T34" fmla="*/ 38 w 89"/>
                <a:gd name="T35" fmla="*/ 13 h 100"/>
                <a:gd name="T36" fmla="*/ 39 w 89"/>
                <a:gd name="T37" fmla="*/ 14 h 100"/>
                <a:gd name="T38" fmla="*/ 43 w 89"/>
                <a:gd name="T39" fmla="*/ 13 h 100"/>
                <a:gd name="T40" fmla="*/ 51 w 89"/>
                <a:gd name="T41" fmla="*/ 14 h 100"/>
                <a:gd name="T42" fmla="*/ 52 w 89"/>
                <a:gd name="T43" fmla="*/ 15 h 100"/>
                <a:gd name="T44" fmla="*/ 53 w 89"/>
                <a:gd name="T45" fmla="*/ 15 h 100"/>
                <a:gd name="T46" fmla="*/ 54 w 89"/>
                <a:gd name="T47" fmla="*/ 18 h 100"/>
                <a:gd name="T48" fmla="*/ 57 w 89"/>
                <a:gd name="T49" fmla="*/ 17 h 100"/>
                <a:gd name="T50" fmla="*/ 59 w 89"/>
                <a:gd name="T51" fmla="*/ 17 h 100"/>
                <a:gd name="T52" fmla="*/ 62 w 89"/>
                <a:gd name="T53" fmla="*/ 19 h 100"/>
                <a:gd name="T54" fmla="*/ 64 w 89"/>
                <a:gd name="T55" fmla="*/ 21 h 100"/>
                <a:gd name="T56" fmla="*/ 68 w 89"/>
                <a:gd name="T57" fmla="*/ 21 h 100"/>
                <a:gd name="T58" fmla="*/ 73 w 89"/>
                <a:gd name="T59" fmla="*/ 18 h 100"/>
                <a:gd name="T60" fmla="*/ 81 w 89"/>
                <a:gd name="T61" fmla="*/ 20 h 100"/>
                <a:gd name="T62" fmla="*/ 83 w 89"/>
                <a:gd name="T63" fmla="*/ 20 h 100"/>
                <a:gd name="T64" fmla="*/ 86 w 89"/>
                <a:gd name="T65" fmla="*/ 21 h 100"/>
                <a:gd name="T66" fmla="*/ 87 w 89"/>
                <a:gd name="T67" fmla="*/ 22 h 100"/>
                <a:gd name="T68" fmla="*/ 81 w 89"/>
                <a:gd name="T69" fmla="*/ 25 h 100"/>
                <a:gd name="T70" fmla="*/ 78 w 89"/>
                <a:gd name="T71" fmla="*/ 28 h 100"/>
                <a:gd name="T72" fmla="*/ 73 w 89"/>
                <a:gd name="T73" fmla="*/ 30 h 100"/>
                <a:gd name="T74" fmla="*/ 59 w 89"/>
                <a:gd name="T75" fmla="*/ 44 h 100"/>
                <a:gd name="T76" fmla="*/ 57 w 89"/>
                <a:gd name="T77" fmla="*/ 46 h 100"/>
                <a:gd name="T78" fmla="*/ 57 w 89"/>
                <a:gd name="T79" fmla="*/ 56 h 100"/>
                <a:gd name="T80" fmla="*/ 52 w 89"/>
                <a:gd name="T81" fmla="*/ 59 h 100"/>
                <a:gd name="T82" fmla="*/ 52 w 89"/>
                <a:gd name="T83" fmla="*/ 61 h 100"/>
                <a:gd name="T84" fmla="*/ 52 w 89"/>
                <a:gd name="T85" fmla="*/ 65 h 100"/>
                <a:gd name="T86" fmla="*/ 53 w 89"/>
                <a:gd name="T87" fmla="*/ 69 h 100"/>
                <a:gd name="T88" fmla="*/ 52 w 89"/>
                <a:gd name="T89" fmla="*/ 73 h 100"/>
                <a:gd name="T90" fmla="*/ 53 w 89"/>
                <a:gd name="T91" fmla="*/ 79 h 100"/>
                <a:gd name="T92" fmla="*/ 55 w 89"/>
                <a:gd name="T93" fmla="*/ 80 h 100"/>
                <a:gd name="T94" fmla="*/ 58 w 89"/>
                <a:gd name="T95" fmla="*/ 81 h 100"/>
                <a:gd name="T96" fmla="*/ 59 w 89"/>
                <a:gd name="T97" fmla="*/ 83 h 100"/>
                <a:gd name="T98" fmla="*/ 64 w 89"/>
                <a:gd name="T99" fmla="*/ 87 h 100"/>
                <a:gd name="T100" fmla="*/ 72 w 89"/>
                <a:gd name="T101" fmla="*/ 92 h 100"/>
                <a:gd name="T102" fmla="*/ 72 w 89"/>
                <a:gd name="T103" fmla="*/ 95 h 100"/>
                <a:gd name="T104" fmla="*/ 8 w 89"/>
                <a:gd name="T105" fmla="*/ 100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52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41 w 77"/>
                <a:gd name="T1" fmla="*/ 1 h 66"/>
                <a:gd name="T2" fmla="*/ 44 w 77"/>
                <a:gd name="T3" fmla="*/ 10 h 66"/>
                <a:gd name="T4" fmla="*/ 43 w 77"/>
                <a:gd name="T5" fmla="*/ 13 h 66"/>
                <a:gd name="T6" fmla="*/ 40 w 77"/>
                <a:gd name="T7" fmla="*/ 22 h 66"/>
                <a:gd name="T8" fmla="*/ 64 w 77"/>
                <a:gd name="T9" fmla="*/ 33 h 66"/>
                <a:gd name="T10" fmla="*/ 64 w 77"/>
                <a:gd name="T11" fmla="*/ 40 h 66"/>
                <a:gd name="T12" fmla="*/ 63 w 77"/>
                <a:gd name="T13" fmla="*/ 45 h 66"/>
                <a:gd name="T14" fmla="*/ 58 w 77"/>
                <a:gd name="T15" fmla="*/ 44 h 66"/>
                <a:gd name="T16" fmla="*/ 56 w 77"/>
                <a:gd name="T17" fmla="*/ 49 h 66"/>
                <a:gd name="T18" fmla="*/ 62 w 77"/>
                <a:gd name="T19" fmla="*/ 48 h 66"/>
                <a:gd name="T20" fmla="*/ 66 w 77"/>
                <a:gd name="T21" fmla="*/ 47 h 66"/>
                <a:gd name="T22" fmla="*/ 64 w 77"/>
                <a:gd name="T23" fmla="*/ 49 h 66"/>
                <a:gd name="T24" fmla="*/ 66 w 77"/>
                <a:gd name="T25" fmla="*/ 51 h 66"/>
                <a:gd name="T26" fmla="*/ 71 w 77"/>
                <a:gd name="T27" fmla="*/ 47 h 66"/>
                <a:gd name="T28" fmla="*/ 74 w 77"/>
                <a:gd name="T29" fmla="*/ 48 h 66"/>
                <a:gd name="T30" fmla="*/ 73 w 77"/>
                <a:gd name="T31" fmla="*/ 51 h 66"/>
                <a:gd name="T32" fmla="*/ 68 w 77"/>
                <a:gd name="T33" fmla="*/ 56 h 66"/>
                <a:gd name="T34" fmla="*/ 71 w 77"/>
                <a:gd name="T35" fmla="*/ 60 h 66"/>
                <a:gd name="T36" fmla="*/ 77 w 77"/>
                <a:gd name="T37" fmla="*/ 65 h 66"/>
                <a:gd name="T38" fmla="*/ 71 w 77"/>
                <a:gd name="T39" fmla="*/ 63 h 66"/>
                <a:gd name="T40" fmla="*/ 64 w 77"/>
                <a:gd name="T41" fmla="*/ 59 h 66"/>
                <a:gd name="T42" fmla="*/ 61 w 77"/>
                <a:gd name="T43" fmla="*/ 62 h 66"/>
                <a:gd name="T44" fmla="*/ 60 w 77"/>
                <a:gd name="T45" fmla="*/ 65 h 66"/>
                <a:gd name="T46" fmla="*/ 57 w 77"/>
                <a:gd name="T47" fmla="*/ 63 h 66"/>
                <a:gd name="T48" fmla="*/ 54 w 77"/>
                <a:gd name="T49" fmla="*/ 63 h 66"/>
                <a:gd name="T50" fmla="*/ 49 w 77"/>
                <a:gd name="T51" fmla="*/ 64 h 66"/>
                <a:gd name="T52" fmla="*/ 41 w 77"/>
                <a:gd name="T53" fmla="*/ 59 h 66"/>
                <a:gd name="T54" fmla="*/ 38 w 77"/>
                <a:gd name="T55" fmla="*/ 57 h 66"/>
                <a:gd name="T56" fmla="*/ 37 w 77"/>
                <a:gd name="T57" fmla="*/ 56 h 66"/>
                <a:gd name="T58" fmla="*/ 34 w 77"/>
                <a:gd name="T59" fmla="*/ 55 h 66"/>
                <a:gd name="T60" fmla="*/ 33 w 77"/>
                <a:gd name="T61" fmla="*/ 54 h 66"/>
                <a:gd name="T62" fmla="*/ 31 w 77"/>
                <a:gd name="T63" fmla="*/ 58 h 66"/>
                <a:gd name="T64" fmla="*/ 15 w 77"/>
                <a:gd name="T65" fmla="*/ 56 h 66"/>
                <a:gd name="T66" fmla="*/ 4 w 77"/>
                <a:gd name="T67" fmla="*/ 55 h 66"/>
                <a:gd name="T68" fmla="*/ 5 w 77"/>
                <a:gd name="T69" fmla="*/ 53 h 66"/>
                <a:gd name="T70" fmla="*/ 6 w 77"/>
                <a:gd name="T71" fmla="*/ 46 h 66"/>
                <a:gd name="T72" fmla="*/ 6 w 77"/>
                <a:gd name="T73" fmla="*/ 42 h 66"/>
                <a:gd name="T74" fmla="*/ 9 w 77"/>
                <a:gd name="T75" fmla="*/ 37 h 66"/>
                <a:gd name="T76" fmla="*/ 7 w 77"/>
                <a:gd name="T77" fmla="*/ 30 h 66"/>
                <a:gd name="T78" fmla="*/ 6 w 77"/>
                <a:gd name="T79" fmla="*/ 28 h 66"/>
                <a:gd name="T80" fmla="*/ 4 w 77"/>
                <a:gd name="T81" fmla="*/ 25 h 66"/>
                <a:gd name="T82" fmla="*/ 1 w 77"/>
                <a:gd name="T83" fmla="*/ 19 h 66"/>
                <a:gd name="T84" fmla="*/ 0 w 77"/>
                <a:gd name="T85" fmla="*/ 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53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9 w 54"/>
                <a:gd name="T1" fmla="*/ 2 h 95"/>
                <a:gd name="T2" fmla="*/ 12 w 54"/>
                <a:gd name="T3" fmla="*/ 5 h 95"/>
                <a:gd name="T4" fmla="*/ 15 w 54"/>
                <a:gd name="T5" fmla="*/ 8 h 95"/>
                <a:gd name="T6" fmla="*/ 15 w 54"/>
                <a:gd name="T7" fmla="*/ 12 h 95"/>
                <a:gd name="T8" fmla="*/ 14 w 54"/>
                <a:gd name="T9" fmla="*/ 15 h 95"/>
                <a:gd name="T10" fmla="*/ 11 w 54"/>
                <a:gd name="T11" fmla="*/ 19 h 95"/>
                <a:gd name="T12" fmla="*/ 9 w 54"/>
                <a:gd name="T13" fmla="*/ 20 h 95"/>
                <a:gd name="T14" fmla="*/ 5 w 54"/>
                <a:gd name="T15" fmla="*/ 21 h 95"/>
                <a:gd name="T16" fmla="*/ 4 w 54"/>
                <a:gd name="T17" fmla="*/ 24 h 95"/>
                <a:gd name="T18" fmla="*/ 6 w 54"/>
                <a:gd name="T19" fmla="*/ 27 h 95"/>
                <a:gd name="T20" fmla="*/ 4 w 54"/>
                <a:gd name="T21" fmla="*/ 34 h 95"/>
                <a:gd name="T22" fmla="*/ 1 w 54"/>
                <a:gd name="T23" fmla="*/ 36 h 95"/>
                <a:gd name="T24" fmla="*/ 0 w 54"/>
                <a:gd name="T25" fmla="*/ 39 h 95"/>
                <a:gd name="T26" fmla="*/ 0 w 54"/>
                <a:gd name="T27" fmla="*/ 41 h 95"/>
                <a:gd name="T28" fmla="*/ 1 w 54"/>
                <a:gd name="T29" fmla="*/ 48 h 95"/>
                <a:gd name="T30" fmla="*/ 5 w 54"/>
                <a:gd name="T31" fmla="*/ 53 h 95"/>
                <a:gd name="T32" fmla="*/ 10 w 54"/>
                <a:gd name="T33" fmla="*/ 57 h 95"/>
                <a:gd name="T34" fmla="*/ 13 w 54"/>
                <a:gd name="T35" fmla="*/ 64 h 95"/>
                <a:gd name="T36" fmla="*/ 15 w 54"/>
                <a:gd name="T37" fmla="*/ 62 h 95"/>
                <a:gd name="T38" fmla="*/ 19 w 54"/>
                <a:gd name="T39" fmla="*/ 65 h 95"/>
                <a:gd name="T40" fmla="*/ 19 w 54"/>
                <a:gd name="T41" fmla="*/ 69 h 95"/>
                <a:gd name="T42" fmla="*/ 16 w 54"/>
                <a:gd name="T43" fmla="*/ 73 h 95"/>
                <a:gd name="T44" fmla="*/ 19 w 54"/>
                <a:gd name="T45" fmla="*/ 78 h 95"/>
                <a:gd name="T46" fmla="*/ 24 w 54"/>
                <a:gd name="T47" fmla="*/ 81 h 95"/>
                <a:gd name="T48" fmla="*/ 29 w 54"/>
                <a:gd name="T49" fmla="*/ 87 h 95"/>
                <a:gd name="T50" fmla="*/ 30 w 54"/>
                <a:gd name="T51" fmla="*/ 89 h 95"/>
                <a:gd name="T52" fmla="*/ 29 w 54"/>
                <a:gd name="T53" fmla="*/ 91 h 95"/>
                <a:gd name="T54" fmla="*/ 32 w 54"/>
                <a:gd name="T55" fmla="*/ 95 h 95"/>
                <a:gd name="T56" fmla="*/ 33 w 54"/>
                <a:gd name="T57" fmla="*/ 94 h 95"/>
                <a:gd name="T58" fmla="*/ 34 w 54"/>
                <a:gd name="T59" fmla="*/ 92 h 95"/>
                <a:gd name="T60" fmla="*/ 38 w 54"/>
                <a:gd name="T61" fmla="*/ 91 h 95"/>
                <a:gd name="T62" fmla="*/ 42 w 54"/>
                <a:gd name="T63" fmla="*/ 93 h 95"/>
                <a:gd name="T64" fmla="*/ 43 w 54"/>
                <a:gd name="T65" fmla="*/ 89 h 95"/>
                <a:gd name="T66" fmla="*/ 44 w 54"/>
                <a:gd name="T67" fmla="*/ 87 h 95"/>
                <a:gd name="T68" fmla="*/ 48 w 54"/>
                <a:gd name="T69" fmla="*/ 85 h 95"/>
                <a:gd name="T70" fmla="*/ 47 w 54"/>
                <a:gd name="T71" fmla="*/ 83 h 95"/>
                <a:gd name="T72" fmla="*/ 47 w 54"/>
                <a:gd name="T73" fmla="*/ 81 h 95"/>
                <a:gd name="T74" fmla="*/ 48 w 54"/>
                <a:gd name="T75" fmla="*/ 80 h 95"/>
                <a:gd name="T76" fmla="*/ 48 w 54"/>
                <a:gd name="T77" fmla="*/ 79 h 95"/>
                <a:gd name="T78" fmla="*/ 48 w 54"/>
                <a:gd name="T79" fmla="*/ 73 h 95"/>
                <a:gd name="T80" fmla="*/ 52 w 54"/>
                <a:gd name="T81" fmla="*/ 68 h 95"/>
                <a:gd name="T82" fmla="*/ 54 w 54"/>
                <a:gd name="T83" fmla="*/ 64 h 95"/>
                <a:gd name="T84" fmla="*/ 52 w 54"/>
                <a:gd name="T85" fmla="*/ 57 h 95"/>
                <a:gd name="T86" fmla="*/ 52 w 54"/>
                <a:gd name="T87" fmla="*/ 54 h 95"/>
                <a:gd name="T88" fmla="*/ 49 w 54"/>
                <a:gd name="T89" fmla="*/ 13 h 95"/>
                <a:gd name="T90" fmla="*/ 48 w 54"/>
                <a:gd name="T91" fmla="*/ 11 h 95"/>
                <a:gd name="T92" fmla="*/ 46 w 54"/>
                <a:gd name="T93" fmla="*/ 6 h 95"/>
                <a:gd name="T94" fmla="*/ 44 w 54"/>
                <a:gd name="T95" fmla="*/ 3 h 95"/>
                <a:gd name="T96" fmla="*/ 44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477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18501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26 w 52"/>
                  <a:gd name="T1" fmla="*/ 68 h 71"/>
                  <a:gd name="T2" fmla="*/ 43 w 52"/>
                  <a:gd name="T3" fmla="*/ 67 h 71"/>
                  <a:gd name="T4" fmla="*/ 45 w 52"/>
                  <a:gd name="T5" fmla="*/ 62 h 71"/>
                  <a:gd name="T6" fmla="*/ 45 w 52"/>
                  <a:gd name="T7" fmla="*/ 58 h 71"/>
                  <a:gd name="T8" fmla="*/ 48 w 52"/>
                  <a:gd name="T9" fmla="*/ 55 h 71"/>
                  <a:gd name="T10" fmla="*/ 49 w 52"/>
                  <a:gd name="T11" fmla="*/ 52 h 71"/>
                  <a:gd name="T12" fmla="*/ 50 w 52"/>
                  <a:gd name="T13" fmla="*/ 50 h 71"/>
                  <a:gd name="T14" fmla="*/ 51 w 52"/>
                  <a:gd name="T15" fmla="*/ 51 h 71"/>
                  <a:gd name="T16" fmla="*/ 52 w 52"/>
                  <a:gd name="T17" fmla="*/ 50 h 71"/>
                  <a:gd name="T18" fmla="*/ 52 w 52"/>
                  <a:gd name="T19" fmla="*/ 46 h 71"/>
                  <a:gd name="T20" fmla="*/ 51 w 52"/>
                  <a:gd name="T21" fmla="*/ 42 h 71"/>
                  <a:gd name="T22" fmla="*/ 47 w 52"/>
                  <a:gd name="T23" fmla="*/ 28 h 71"/>
                  <a:gd name="T24" fmla="*/ 42 w 52"/>
                  <a:gd name="T25" fmla="*/ 28 h 71"/>
                  <a:gd name="T26" fmla="*/ 36 w 52"/>
                  <a:gd name="T27" fmla="*/ 36 h 71"/>
                  <a:gd name="T28" fmla="*/ 35 w 52"/>
                  <a:gd name="T29" fmla="*/ 35 h 71"/>
                  <a:gd name="T30" fmla="*/ 33 w 52"/>
                  <a:gd name="T31" fmla="*/ 34 h 71"/>
                  <a:gd name="T32" fmla="*/ 33 w 52"/>
                  <a:gd name="T33" fmla="*/ 30 h 71"/>
                  <a:gd name="T34" fmla="*/ 36 w 52"/>
                  <a:gd name="T35" fmla="*/ 28 h 71"/>
                  <a:gd name="T36" fmla="*/ 36 w 52"/>
                  <a:gd name="T37" fmla="*/ 26 h 71"/>
                  <a:gd name="T38" fmla="*/ 38 w 52"/>
                  <a:gd name="T39" fmla="*/ 24 h 71"/>
                  <a:gd name="T40" fmla="*/ 38 w 52"/>
                  <a:gd name="T41" fmla="*/ 17 h 71"/>
                  <a:gd name="T42" fmla="*/ 37 w 52"/>
                  <a:gd name="T43" fmla="*/ 14 h 71"/>
                  <a:gd name="T44" fmla="*/ 35 w 52"/>
                  <a:gd name="T45" fmla="*/ 12 h 71"/>
                  <a:gd name="T46" fmla="*/ 37 w 52"/>
                  <a:gd name="T47" fmla="*/ 10 h 71"/>
                  <a:gd name="T48" fmla="*/ 36 w 52"/>
                  <a:gd name="T49" fmla="*/ 7 h 71"/>
                  <a:gd name="T50" fmla="*/ 30 w 52"/>
                  <a:gd name="T51" fmla="*/ 4 h 71"/>
                  <a:gd name="T52" fmla="*/ 26 w 52"/>
                  <a:gd name="T53" fmla="*/ 2 h 71"/>
                  <a:gd name="T54" fmla="*/ 21 w 52"/>
                  <a:gd name="T55" fmla="*/ 1 h 71"/>
                  <a:gd name="T56" fmla="*/ 18 w 52"/>
                  <a:gd name="T57" fmla="*/ 1 h 71"/>
                  <a:gd name="T58" fmla="*/ 15 w 52"/>
                  <a:gd name="T59" fmla="*/ 3 h 71"/>
                  <a:gd name="T60" fmla="*/ 15 w 52"/>
                  <a:gd name="T61" fmla="*/ 6 h 71"/>
                  <a:gd name="T62" fmla="*/ 16 w 52"/>
                  <a:gd name="T63" fmla="*/ 7 h 71"/>
                  <a:gd name="T64" fmla="*/ 15 w 52"/>
                  <a:gd name="T65" fmla="*/ 8 h 71"/>
                  <a:gd name="T66" fmla="*/ 13 w 52"/>
                  <a:gd name="T67" fmla="*/ 10 h 71"/>
                  <a:gd name="T68" fmla="*/ 12 w 52"/>
                  <a:gd name="T69" fmla="*/ 13 h 71"/>
                  <a:gd name="T70" fmla="*/ 12 w 52"/>
                  <a:gd name="T71" fmla="*/ 17 h 71"/>
                  <a:gd name="T72" fmla="*/ 10 w 52"/>
                  <a:gd name="T73" fmla="*/ 16 h 71"/>
                  <a:gd name="T74" fmla="*/ 10 w 52"/>
                  <a:gd name="T75" fmla="*/ 13 h 71"/>
                  <a:gd name="T76" fmla="*/ 10 w 52"/>
                  <a:gd name="T77" fmla="*/ 11 h 71"/>
                  <a:gd name="T78" fmla="*/ 8 w 52"/>
                  <a:gd name="T79" fmla="*/ 13 h 71"/>
                  <a:gd name="T80" fmla="*/ 8 w 52"/>
                  <a:gd name="T81" fmla="*/ 16 h 71"/>
                  <a:gd name="T82" fmla="*/ 5 w 52"/>
                  <a:gd name="T83" fmla="*/ 17 h 71"/>
                  <a:gd name="T84" fmla="*/ 4 w 52"/>
                  <a:gd name="T85" fmla="*/ 19 h 71"/>
                  <a:gd name="T86" fmla="*/ 3 w 52"/>
                  <a:gd name="T87" fmla="*/ 23 h 71"/>
                  <a:gd name="T88" fmla="*/ 2 w 52"/>
                  <a:gd name="T89" fmla="*/ 28 h 71"/>
                  <a:gd name="T90" fmla="*/ 1 w 52"/>
                  <a:gd name="T91" fmla="*/ 32 h 71"/>
                  <a:gd name="T92" fmla="*/ 2 w 52"/>
                  <a:gd name="T93" fmla="*/ 37 h 71"/>
                  <a:gd name="T94" fmla="*/ 2 w 52"/>
                  <a:gd name="T95" fmla="*/ 41 h 71"/>
                  <a:gd name="T96" fmla="*/ 6 w 52"/>
                  <a:gd name="T97" fmla="*/ 50 h 71"/>
                  <a:gd name="T98" fmla="*/ 7 w 52"/>
                  <a:gd name="T99" fmla="*/ 55 h 71"/>
                  <a:gd name="T100" fmla="*/ 7 w 52"/>
                  <a:gd name="T101" fmla="*/ 56 h 71"/>
                  <a:gd name="T102" fmla="*/ 6 w 52"/>
                  <a:gd name="T103" fmla="*/ 62 h 71"/>
                  <a:gd name="T104" fmla="*/ 2 w 52"/>
                  <a:gd name="T105" fmla="*/ 69 h 71"/>
                  <a:gd name="T106" fmla="*/ 0 w 52"/>
                  <a:gd name="T107" fmla="*/ 71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 w 83"/>
                  <a:gd name="T1" fmla="*/ 16 h 41"/>
                  <a:gd name="T2" fmla="*/ 8 w 83"/>
                  <a:gd name="T3" fmla="*/ 13 h 41"/>
                  <a:gd name="T4" fmla="*/ 20 w 83"/>
                  <a:gd name="T5" fmla="*/ 6 h 41"/>
                  <a:gd name="T6" fmla="*/ 26 w 83"/>
                  <a:gd name="T7" fmla="*/ 1 h 41"/>
                  <a:gd name="T8" fmla="*/ 31 w 83"/>
                  <a:gd name="T9" fmla="*/ 1 h 41"/>
                  <a:gd name="T10" fmla="*/ 28 w 83"/>
                  <a:gd name="T11" fmla="*/ 4 h 41"/>
                  <a:gd name="T12" fmla="*/ 23 w 83"/>
                  <a:gd name="T13" fmla="*/ 9 h 41"/>
                  <a:gd name="T14" fmla="*/ 23 w 83"/>
                  <a:gd name="T15" fmla="*/ 12 h 41"/>
                  <a:gd name="T16" fmla="*/ 28 w 83"/>
                  <a:gd name="T17" fmla="*/ 10 h 41"/>
                  <a:gd name="T18" fmla="*/ 39 w 83"/>
                  <a:gd name="T19" fmla="*/ 15 h 41"/>
                  <a:gd name="T20" fmla="*/ 43 w 83"/>
                  <a:gd name="T21" fmla="*/ 16 h 41"/>
                  <a:gd name="T22" fmla="*/ 44 w 83"/>
                  <a:gd name="T23" fmla="*/ 17 h 41"/>
                  <a:gd name="T24" fmla="*/ 49 w 83"/>
                  <a:gd name="T25" fmla="*/ 13 h 41"/>
                  <a:gd name="T26" fmla="*/ 64 w 83"/>
                  <a:gd name="T27" fmla="*/ 8 h 41"/>
                  <a:gd name="T28" fmla="*/ 63 w 83"/>
                  <a:gd name="T29" fmla="*/ 11 h 41"/>
                  <a:gd name="T30" fmla="*/ 66 w 83"/>
                  <a:gd name="T31" fmla="*/ 14 h 41"/>
                  <a:gd name="T32" fmla="*/ 72 w 83"/>
                  <a:gd name="T33" fmla="*/ 13 h 41"/>
                  <a:gd name="T34" fmla="*/ 76 w 83"/>
                  <a:gd name="T35" fmla="*/ 18 h 41"/>
                  <a:gd name="T36" fmla="*/ 82 w 83"/>
                  <a:gd name="T37" fmla="*/ 19 h 41"/>
                  <a:gd name="T38" fmla="*/ 82 w 83"/>
                  <a:gd name="T39" fmla="*/ 21 h 41"/>
                  <a:gd name="T40" fmla="*/ 79 w 83"/>
                  <a:gd name="T41" fmla="*/ 21 h 41"/>
                  <a:gd name="T42" fmla="*/ 75 w 83"/>
                  <a:gd name="T43" fmla="*/ 21 h 41"/>
                  <a:gd name="T44" fmla="*/ 69 w 83"/>
                  <a:gd name="T45" fmla="*/ 21 h 41"/>
                  <a:gd name="T46" fmla="*/ 69 w 83"/>
                  <a:gd name="T47" fmla="*/ 24 h 41"/>
                  <a:gd name="T48" fmla="*/ 62 w 83"/>
                  <a:gd name="T49" fmla="*/ 21 h 41"/>
                  <a:gd name="T50" fmla="*/ 57 w 83"/>
                  <a:gd name="T51" fmla="*/ 23 h 41"/>
                  <a:gd name="T52" fmla="*/ 55 w 83"/>
                  <a:gd name="T53" fmla="*/ 25 h 41"/>
                  <a:gd name="T54" fmla="*/ 50 w 83"/>
                  <a:gd name="T55" fmla="*/ 25 h 41"/>
                  <a:gd name="T56" fmla="*/ 46 w 83"/>
                  <a:gd name="T57" fmla="*/ 30 h 41"/>
                  <a:gd name="T58" fmla="*/ 47 w 83"/>
                  <a:gd name="T59" fmla="*/ 28 h 41"/>
                  <a:gd name="T60" fmla="*/ 44 w 83"/>
                  <a:gd name="T61" fmla="*/ 28 h 41"/>
                  <a:gd name="T62" fmla="*/ 42 w 83"/>
                  <a:gd name="T63" fmla="*/ 27 h 41"/>
                  <a:gd name="T64" fmla="*/ 40 w 83"/>
                  <a:gd name="T65" fmla="*/ 32 h 41"/>
                  <a:gd name="T66" fmla="*/ 36 w 83"/>
                  <a:gd name="T67" fmla="*/ 38 h 41"/>
                  <a:gd name="T68" fmla="*/ 34 w 83"/>
                  <a:gd name="T69" fmla="*/ 39 h 41"/>
                  <a:gd name="T70" fmla="*/ 35 w 83"/>
                  <a:gd name="T71" fmla="*/ 36 h 41"/>
                  <a:gd name="T72" fmla="*/ 32 w 83"/>
                  <a:gd name="T73" fmla="*/ 36 h 41"/>
                  <a:gd name="T74" fmla="*/ 30 w 83"/>
                  <a:gd name="T75" fmla="*/ 29 h 41"/>
                  <a:gd name="T76" fmla="*/ 29 w 83"/>
                  <a:gd name="T77" fmla="*/ 28 h 41"/>
                  <a:gd name="T78" fmla="*/ 23 w 83"/>
                  <a:gd name="T79" fmla="*/ 26 h 41"/>
                  <a:gd name="T80" fmla="*/ 22 w 83"/>
                  <a:gd name="T81" fmla="*/ 26 h 41"/>
                  <a:gd name="T82" fmla="*/ 16 w 83"/>
                  <a:gd name="T83" fmla="*/ 24 h 41"/>
                  <a:gd name="T84" fmla="*/ 4 w 83"/>
                  <a:gd name="T85" fmla="*/ 19 h 41"/>
                  <a:gd name="T86" fmla="*/ 0 w 83"/>
                  <a:gd name="T87" fmla="*/ 17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47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1 w 40"/>
                <a:gd name="T1" fmla="*/ 5 h 72"/>
                <a:gd name="T2" fmla="*/ 4 w 40"/>
                <a:gd name="T3" fmla="*/ 45 h 72"/>
                <a:gd name="T4" fmla="*/ 4 w 40"/>
                <a:gd name="T5" fmla="*/ 46 h 72"/>
                <a:gd name="T6" fmla="*/ 4 w 40"/>
                <a:gd name="T7" fmla="*/ 47 h 72"/>
                <a:gd name="T8" fmla="*/ 4 w 40"/>
                <a:gd name="T9" fmla="*/ 49 h 72"/>
                <a:gd name="T10" fmla="*/ 5 w 40"/>
                <a:gd name="T11" fmla="*/ 52 h 72"/>
                <a:gd name="T12" fmla="*/ 6 w 40"/>
                <a:gd name="T13" fmla="*/ 56 h 72"/>
                <a:gd name="T14" fmla="*/ 4 w 40"/>
                <a:gd name="T15" fmla="*/ 59 h 72"/>
                <a:gd name="T16" fmla="*/ 4 w 40"/>
                <a:gd name="T17" fmla="*/ 60 h 72"/>
                <a:gd name="T18" fmla="*/ 2 w 40"/>
                <a:gd name="T19" fmla="*/ 63 h 72"/>
                <a:gd name="T20" fmla="*/ 0 w 40"/>
                <a:gd name="T21" fmla="*/ 65 h 72"/>
                <a:gd name="T22" fmla="*/ 0 w 40"/>
                <a:gd name="T23" fmla="*/ 68 h 72"/>
                <a:gd name="T24" fmla="*/ 0 w 40"/>
                <a:gd name="T25" fmla="*/ 71 h 72"/>
                <a:gd name="T26" fmla="*/ 0 w 40"/>
                <a:gd name="T27" fmla="*/ 71 h 72"/>
                <a:gd name="T28" fmla="*/ 0 w 40"/>
                <a:gd name="T29" fmla="*/ 72 h 72"/>
                <a:gd name="T30" fmla="*/ 0 w 40"/>
                <a:gd name="T31" fmla="*/ 72 h 72"/>
                <a:gd name="T32" fmla="*/ 1 w 40"/>
                <a:gd name="T33" fmla="*/ 72 h 72"/>
                <a:gd name="T34" fmla="*/ 2 w 40"/>
                <a:gd name="T35" fmla="*/ 72 h 72"/>
                <a:gd name="T36" fmla="*/ 2 w 40"/>
                <a:gd name="T37" fmla="*/ 71 h 72"/>
                <a:gd name="T38" fmla="*/ 2 w 40"/>
                <a:gd name="T39" fmla="*/ 70 h 72"/>
                <a:gd name="T40" fmla="*/ 5 w 40"/>
                <a:gd name="T41" fmla="*/ 70 h 72"/>
                <a:gd name="T42" fmla="*/ 8 w 40"/>
                <a:gd name="T43" fmla="*/ 69 h 72"/>
                <a:gd name="T44" fmla="*/ 12 w 40"/>
                <a:gd name="T45" fmla="*/ 71 h 72"/>
                <a:gd name="T46" fmla="*/ 12 w 40"/>
                <a:gd name="T47" fmla="*/ 71 h 72"/>
                <a:gd name="T48" fmla="*/ 13 w 40"/>
                <a:gd name="T49" fmla="*/ 71 h 72"/>
                <a:gd name="T50" fmla="*/ 14 w 40"/>
                <a:gd name="T51" fmla="*/ 68 h 72"/>
                <a:gd name="T52" fmla="*/ 16 w 40"/>
                <a:gd name="T53" fmla="*/ 68 h 72"/>
                <a:gd name="T54" fmla="*/ 17 w 40"/>
                <a:gd name="T55" fmla="*/ 69 h 72"/>
                <a:gd name="T56" fmla="*/ 18 w 40"/>
                <a:gd name="T57" fmla="*/ 70 h 72"/>
                <a:gd name="T58" fmla="*/ 19 w 40"/>
                <a:gd name="T59" fmla="*/ 69 h 72"/>
                <a:gd name="T60" fmla="*/ 20 w 40"/>
                <a:gd name="T61" fmla="*/ 65 h 72"/>
                <a:gd name="T62" fmla="*/ 21 w 40"/>
                <a:gd name="T63" fmla="*/ 64 h 72"/>
                <a:gd name="T64" fmla="*/ 22 w 40"/>
                <a:gd name="T65" fmla="*/ 64 h 72"/>
                <a:gd name="T66" fmla="*/ 24 w 40"/>
                <a:gd name="T67" fmla="*/ 66 h 72"/>
                <a:gd name="T68" fmla="*/ 27 w 40"/>
                <a:gd name="T69" fmla="*/ 66 h 72"/>
                <a:gd name="T70" fmla="*/ 28 w 40"/>
                <a:gd name="T71" fmla="*/ 63 h 72"/>
                <a:gd name="T72" fmla="*/ 33 w 40"/>
                <a:gd name="T73" fmla="*/ 56 h 72"/>
                <a:gd name="T74" fmla="*/ 33 w 40"/>
                <a:gd name="T75" fmla="*/ 53 h 72"/>
                <a:gd name="T76" fmla="*/ 34 w 40"/>
                <a:gd name="T77" fmla="*/ 53 h 72"/>
                <a:gd name="T78" fmla="*/ 37 w 40"/>
                <a:gd name="T79" fmla="*/ 53 h 72"/>
                <a:gd name="T80" fmla="*/ 38 w 40"/>
                <a:gd name="T81" fmla="*/ 52 h 72"/>
                <a:gd name="T82" fmla="*/ 40 w 40"/>
                <a:gd name="T83" fmla="*/ 51 h 72"/>
                <a:gd name="T84" fmla="*/ 40 w 40"/>
                <a:gd name="T85" fmla="*/ 50 h 72"/>
                <a:gd name="T86" fmla="*/ 40 w 40"/>
                <a:gd name="T87" fmla="*/ 47 h 72"/>
                <a:gd name="T88" fmla="*/ 40 w 40"/>
                <a:gd name="T89" fmla="*/ 47 h 72"/>
                <a:gd name="T90" fmla="*/ 40 w 40"/>
                <a:gd name="T91" fmla="*/ 45 h 72"/>
                <a:gd name="T92" fmla="*/ 35 w 40"/>
                <a:gd name="T93" fmla="*/ 1 h 72"/>
                <a:gd name="T94" fmla="*/ 35 w 40"/>
                <a:gd name="T95" fmla="*/ 0 h 72"/>
                <a:gd name="T96" fmla="*/ 9 w 40"/>
                <a:gd name="T97" fmla="*/ 3 h 72"/>
                <a:gd name="T98" fmla="*/ 8 w 40"/>
                <a:gd name="T99" fmla="*/ 4 h 72"/>
                <a:gd name="T100" fmla="*/ 6 w 40"/>
                <a:gd name="T101" fmla="*/ 5 h 72"/>
                <a:gd name="T102" fmla="*/ 5 w 40"/>
                <a:gd name="T103" fmla="*/ 6 h 72"/>
                <a:gd name="T104" fmla="*/ 3 w 40"/>
                <a:gd name="T105" fmla="*/ 6 h 72"/>
                <a:gd name="T106" fmla="*/ 1 w 40"/>
                <a:gd name="T107" fmla="*/ 5 h 72"/>
                <a:gd name="T108" fmla="*/ 1 w 40"/>
                <a:gd name="T109" fmla="*/ 5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44 w 47"/>
                <a:gd name="T1" fmla="*/ 0 h 83"/>
                <a:gd name="T2" fmla="*/ 15 w 47"/>
                <a:gd name="T3" fmla="*/ 2 h 83"/>
                <a:gd name="T4" fmla="*/ 15 w 47"/>
                <a:gd name="T5" fmla="*/ 3 h 83"/>
                <a:gd name="T6" fmla="*/ 12 w 47"/>
                <a:gd name="T7" fmla="*/ 5 h 83"/>
                <a:gd name="T8" fmla="*/ 12 w 47"/>
                <a:gd name="T9" fmla="*/ 8 h 83"/>
                <a:gd name="T10" fmla="*/ 12 w 47"/>
                <a:gd name="T11" fmla="*/ 11 h 83"/>
                <a:gd name="T12" fmla="*/ 11 w 47"/>
                <a:gd name="T13" fmla="*/ 12 h 83"/>
                <a:gd name="T14" fmla="*/ 9 w 47"/>
                <a:gd name="T15" fmla="*/ 14 h 83"/>
                <a:gd name="T16" fmla="*/ 7 w 47"/>
                <a:gd name="T17" fmla="*/ 16 h 83"/>
                <a:gd name="T18" fmla="*/ 6 w 47"/>
                <a:gd name="T19" fmla="*/ 17 h 83"/>
                <a:gd name="T20" fmla="*/ 6 w 47"/>
                <a:gd name="T21" fmla="*/ 19 h 83"/>
                <a:gd name="T22" fmla="*/ 5 w 47"/>
                <a:gd name="T23" fmla="*/ 21 h 83"/>
                <a:gd name="T24" fmla="*/ 5 w 47"/>
                <a:gd name="T25" fmla="*/ 22 h 83"/>
                <a:gd name="T26" fmla="*/ 4 w 47"/>
                <a:gd name="T27" fmla="*/ 25 h 83"/>
                <a:gd name="T28" fmla="*/ 3 w 47"/>
                <a:gd name="T29" fmla="*/ 27 h 83"/>
                <a:gd name="T30" fmla="*/ 4 w 47"/>
                <a:gd name="T31" fmla="*/ 30 h 83"/>
                <a:gd name="T32" fmla="*/ 5 w 47"/>
                <a:gd name="T33" fmla="*/ 31 h 83"/>
                <a:gd name="T34" fmla="*/ 5 w 47"/>
                <a:gd name="T35" fmla="*/ 33 h 83"/>
                <a:gd name="T36" fmla="*/ 5 w 47"/>
                <a:gd name="T37" fmla="*/ 33 h 83"/>
                <a:gd name="T38" fmla="*/ 5 w 47"/>
                <a:gd name="T39" fmla="*/ 34 h 83"/>
                <a:gd name="T40" fmla="*/ 5 w 47"/>
                <a:gd name="T41" fmla="*/ 34 h 83"/>
                <a:gd name="T42" fmla="*/ 4 w 47"/>
                <a:gd name="T43" fmla="*/ 36 h 83"/>
                <a:gd name="T44" fmla="*/ 5 w 47"/>
                <a:gd name="T45" fmla="*/ 37 h 83"/>
                <a:gd name="T46" fmla="*/ 4 w 47"/>
                <a:gd name="T47" fmla="*/ 38 h 83"/>
                <a:gd name="T48" fmla="*/ 6 w 47"/>
                <a:gd name="T49" fmla="*/ 42 h 83"/>
                <a:gd name="T50" fmla="*/ 6 w 47"/>
                <a:gd name="T51" fmla="*/ 45 h 83"/>
                <a:gd name="T52" fmla="*/ 7 w 47"/>
                <a:gd name="T53" fmla="*/ 47 h 83"/>
                <a:gd name="T54" fmla="*/ 8 w 47"/>
                <a:gd name="T55" fmla="*/ 48 h 83"/>
                <a:gd name="T56" fmla="*/ 8 w 47"/>
                <a:gd name="T57" fmla="*/ 49 h 83"/>
                <a:gd name="T58" fmla="*/ 6 w 47"/>
                <a:gd name="T59" fmla="*/ 50 h 83"/>
                <a:gd name="T60" fmla="*/ 6 w 47"/>
                <a:gd name="T61" fmla="*/ 51 h 83"/>
                <a:gd name="T62" fmla="*/ 5 w 47"/>
                <a:gd name="T63" fmla="*/ 54 h 83"/>
                <a:gd name="T64" fmla="*/ 3 w 47"/>
                <a:gd name="T65" fmla="*/ 59 h 83"/>
                <a:gd name="T66" fmla="*/ 0 w 47"/>
                <a:gd name="T67" fmla="*/ 66 h 83"/>
                <a:gd name="T68" fmla="*/ 0 w 47"/>
                <a:gd name="T69" fmla="*/ 71 h 83"/>
                <a:gd name="T70" fmla="*/ 27 w 47"/>
                <a:gd name="T71" fmla="*/ 70 h 83"/>
                <a:gd name="T72" fmla="*/ 27 w 47"/>
                <a:gd name="T73" fmla="*/ 71 h 83"/>
                <a:gd name="T74" fmla="*/ 26 w 47"/>
                <a:gd name="T75" fmla="*/ 73 h 83"/>
                <a:gd name="T76" fmla="*/ 27 w 47"/>
                <a:gd name="T77" fmla="*/ 77 h 83"/>
                <a:gd name="T78" fmla="*/ 29 w 47"/>
                <a:gd name="T79" fmla="*/ 80 h 83"/>
                <a:gd name="T80" fmla="*/ 30 w 47"/>
                <a:gd name="T81" fmla="*/ 83 h 83"/>
                <a:gd name="T82" fmla="*/ 32 w 47"/>
                <a:gd name="T83" fmla="*/ 83 h 83"/>
                <a:gd name="T84" fmla="*/ 35 w 47"/>
                <a:gd name="T85" fmla="*/ 81 h 83"/>
                <a:gd name="T86" fmla="*/ 41 w 47"/>
                <a:gd name="T87" fmla="*/ 79 h 83"/>
                <a:gd name="T88" fmla="*/ 43 w 47"/>
                <a:gd name="T89" fmla="*/ 79 h 83"/>
                <a:gd name="T90" fmla="*/ 45 w 47"/>
                <a:gd name="T91" fmla="*/ 78 h 83"/>
                <a:gd name="T92" fmla="*/ 46 w 47"/>
                <a:gd name="T93" fmla="*/ 79 h 83"/>
                <a:gd name="T94" fmla="*/ 47 w 47"/>
                <a:gd name="T95" fmla="*/ 80 h 83"/>
                <a:gd name="T96" fmla="*/ 47 w 47"/>
                <a:gd name="T97" fmla="*/ 79 h 83"/>
                <a:gd name="T98" fmla="*/ 44 w 47"/>
                <a:gd name="T99" fmla="*/ 54 h 83"/>
                <a:gd name="T100" fmla="*/ 44 w 47"/>
                <a:gd name="T101" fmla="*/ 52 h 83"/>
                <a:gd name="T102" fmla="*/ 45 w 47"/>
                <a:gd name="T103" fmla="*/ 2 h 83"/>
                <a:gd name="T104" fmla="*/ 44 w 47"/>
                <a:gd name="T105" fmla="*/ 0 h 83"/>
                <a:gd name="T106" fmla="*/ 44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59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19 w 79"/>
                <a:gd name="T1" fmla="*/ 49 h 51"/>
                <a:gd name="T2" fmla="*/ 55 w 79"/>
                <a:gd name="T3" fmla="*/ 42 h 51"/>
                <a:gd name="T4" fmla="*/ 66 w 79"/>
                <a:gd name="T5" fmla="*/ 40 h 51"/>
                <a:gd name="T6" fmla="*/ 67 w 79"/>
                <a:gd name="T7" fmla="*/ 40 h 51"/>
                <a:gd name="T8" fmla="*/ 67 w 79"/>
                <a:gd name="T9" fmla="*/ 39 h 51"/>
                <a:gd name="T10" fmla="*/ 67 w 79"/>
                <a:gd name="T11" fmla="*/ 38 h 51"/>
                <a:gd name="T12" fmla="*/ 68 w 79"/>
                <a:gd name="T13" fmla="*/ 37 h 51"/>
                <a:gd name="T14" fmla="*/ 70 w 79"/>
                <a:gd name="T15" fmla="*/ 37 h 51"/>
                <a:gd name="T16" fmla="*/ 71 w 79"/>
                <a:gd name="T17" fmla="*/ 37 h 51"/>
                <a:gd name="T18" fmla="*/ 74 w 79"/>
                <a:gd name="T19" fmla="*/ 35 h 51"/>
                <a:gd name="T20" fmla="*/ 74 w 79"/>
                <a:gd name="T21" fmla="*/ 33 h 51"/>
                <a:gd name="T22" fmla="*/ 77 w 79"/>
                <a:gd name="T23" fmla="*/ 31 h 51"/>
                <a:gd name="T24" fmla="*/ 79 w 79"/>
                <a:gd name="T25" fmla="*/ 30 h 51"/>
                <a:gd name="T26" fmla="*/ 79 w 79"/>
                <a:gd name="T27" fmla="*/ 29 h 51"/>
                <a:gd name="T28" fmla="*/ 77 w 79"/>
                <a:gd name="T29" fmla="*/ 28 h 51"/>
                <a:gd name="T30" fmla="*/ 76 w 79"/>
                <a:gd name="T31" fmla="*/ 27 h 51"/>
                <a:gd name="T32" fmla="*/ 75 w 79"/>
                <a:gd name="T33" fmla="*/ 27 h 51"/>
                <a:gd name="T34" fmla="*/ 75 w 79"/>
                <a:gd name="T35" fmla="*/ 26 h 51"/>
                <a:gd name="T36" fmla="*/ 73 w 79"/>
                <a:gd name="T37" fmla="*/ 26 h 51"/>
                <a:gd name="T38" fmla="*/ 73 w 79"/>
                <a:gd name="T39" fmla="*/ 24 h 51"/>
                <a:gd name="T40" fmla="*/ 71 w 79"/>
                <a:gd name="T41" fmla="*/ 24 h 51"/>
                <a:gd name="T42" fmla="*/ 71 w 79"/>
                <a:gd name="T43" fmla="*/ 23 h 51"/>
                <a:gd name="T44" fmla="*/ 71 w 79"/>
                <a:gd name="T45" fmla="*/ 20 h 51"/>
                <a:gd name="T46" fmla="*/ 72 w 79"/>
                <a:gd name="T47" fmla="*/ 20 h 51"/>
                <a:gd name="T48" fmla="*/ 71 w 79"/>
                <a:gd name="T49" fmla="*/ 18 h 51"/>
                <a:gd name="T50" fmla="*/ 70 w 79"/>
                <a:gd name="T51" fmla="*/ 17 h 51"/>
                <a:gd name="T52" fmla="*/ 70 w 79"/>
                <a:gd name="T53" fmla="*/ 17 h 51"/>
                <a:gd name="T54" fmla="*/ 71 w 79"/>
                <a:gd name="T55" fmla="*/ 16 h 51"/>
                <a:gd name="T56" fmla="*/ 72 w 79"/>
                <a:gd name="T57" fmla="*/ 15 h 51"/>
                <a:gd name="T58" fmla="*/ 73 w 79"/>
                <a:gd name="T59" fmla="*/ 12 h 51"/>
                <a:gd name="T60" fmla="*/ 73 w 79"/>
                <a:gd name="T61" fmla="*/ 11 h 51"/>
                <a:gd name="T62" fmla="*/ 74 w 79"/>
                <a:gd name="T63" fmla="*/ 10 h 51"/>
                <a:gd name="T64" fmla="*/ 74 w 79"/>
                <a:gd name="T65" fmla="*/ 9 h 51"/>
                <a:gd name="T66" fmla="*/ 73 w 79"/>
                <a:gd name="T67" fmla="*/ 9 h 51"/>
                <a:gd name="T68" fmla="*/ 70 w 79"/>
                <a:gd name="T69" fmla="*/ 8 h 51"/>
                <a:gd name="T70" fmla="*/ 70 w 79"/>
                <a:gd name="T71" fmla="*/ 8 h 51"/>
                <a:gd name="T72" fmla="*/ 69 w 79"/>
                <a:gd name="T73" fmla="*/ 7 h 51"/>
                <a:gd name="T74" fmla="*/ 69 w 79"/>
                <a:gd name="T75" fmla="*/ 6 h 51"/>
                <a:gd name="T76" fmla="*/ 67 w 79"/>
                <a:gd name="T77" fmla="*/ 3 h 51"/>
                <a:gd name="T78" fmla="*/ 66 w 79"/>
                <a:gd name="T79" fmla="*/ 3 h 51"/>
                <a:gd name="T80" fmla="*/ 66 w 79"/>
                <a:gd name="T81" fmla="*/ 2 h 51"/>
                <a:gd name="T82" fmla="*/ 65 w 79"/>
                <a:gd name="T83" fmla="*/ 2 h 51"/>
                <a:gd name="T84" fmla="*/ 65 w 79"/>
                <a:gd name="T85" fmla="*/ 2 h 51"/>
                <a:gd name="T86" fmla="*/ 65 w 79"/>
                <a:gd name="T87" fmla="*/ 1 h 51"/>
                <a:gd name="T88" fmla="*/ 64 w 79"/>
                <a:gd name="T89" fmla="*/ 0 h 51"/>
                <a:gd name="T90" fmla="*/ 9 w 79"/>
                <a:gd name="T91" fmla="*/ 11 h 51"/>
                <a:gd name="T92" fmla="*/ 8 w 79"/>
                <a:gd name="T93" fmla="*/ 7 h 51"/>
                <a:gd name="T94" fmla="*/ 5 w 79"/>
                <a:gd name="T95" fmla="*/ 10 h 51"/>
                <a:gd name="T96" fmla="*/ 5 w 79"/>
                <a:gd name="T97" fmla="*/ 10 h 51"/>
                <a:gd name="T98" fmla="*/ 4 w 79"/>
                <a:gd name="T99" fmla="*/ 9 h 51"/>
                <a:gd name="T100" fmla="*/ 4 w 79"/>
                <a:gd name="T101" fmla="*/ 9 h 51"/>
                <a:gd name="T102" fmla="*/ 3 w 79"/>
                <a:gd name="T103" fmla="*/ 11 h 51"/>
                <a:gd name="T104" fmla="*/ 1 w 79"/>
                <a:gd name="T105" fmla="*/ 13 h 51"/>
                <a:gd name="T106" fmla="*/ 0 w 79"/>
                <a:gd name="T107" fmla="*/ 14 h 51"/>
                <a:gd name="T108" fmla="*/ 4 w 79"/>
                <a:gd name="T109" fmla="*/ 36 h 51"/>
                <a:gd name="T110" fmla="*/ 6 w 79"/>
                <a:gd name="T111" fmla="*/ 51 h 51"/>
                <a:gd name="T112" fmla="*/ 19 w 79"/>
                <a:gd name="T113" fmla="*/ 49 h 51"/>
                <a:gd name="T114" fmla="*/ 19 w 79"/>
                <a:gd name="T115" fmla="*/ 4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60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31 w 102"/>
                <a:gd name="T1" fmla="*/ 55 h 59"/>
                <a:gd name="T2" fmla="*/ 26 w 102"/>
                <a:gd name="T3" fmla="*/ 56 h 59"/>
                <a:gd name="T4" fmla="*/ 22 w 102"/>
                <a:gd name="T5" fmla="*/ 56 h 59"/>
                <a:gd name="T6" fmla="*/ 5 w 102"/>
                <a:gd name="T7" fmla="*/ 56 h 59"/>
                <a:gd name="T8" fmla="*/ 9 w 102"/>
                <a:gd name="T9" fmla="*/ 52 h 59"/>
                <a:gd name="T10" fmla="*/ 10 w 102"/>
                <a:gd name="T11" fmla="*/ 49 h 59"/>
                <a:gd name="T12" fmla="*/ 19 w 102"/>
                <a:gd name="T13" fmla="*/ 40 h 59"/>
                <a:gd name="T14" fmla="*/ 21 w 102"/>
                <a:gd name="T15" fmla="*/ 44 h 59"/>
                <a:gd name="T16" fmla="*/ 27 w 102"/>
                <a:gd name="T17" fmla="*/ 44 h 59"/>
                <a:gd name="T18" fmla="*/ 29 w 102"/>
                <a:gd name="T19" fmla="*/ 43 h 59"/>
                <a:gd name="T20" fmla="*/ 34 w 102"/>
                <a:gd name="T21" fmla="*/ 42 h 59"/>
                <a:gd name="T22" fmla="*/ 36 w 102"/>
                <a:gd name="T23" fmla="*/ 41 h 59"/>
                <a:gd name="T24" fmla="*/ 42 w 102"/>
                <a:gd name="T25" fmla="*/ 36 h 59"/>
                <a:gd name="T26" fmla="*/ 44 w 102"/>
                <a:gd name="T27" fmla="*/ 28 h 59"/>
                <a:gd name="T28" fmla="*/ 49 w 102"/>
                <a:gd name="T29" fmla="*/ 18 h 59"/>
                <a:gd name="T30" fmla="*/ 52 w 102"/>
                <a:gd name="T31" fmla="*/ 19 h 59"/>
                <a:gd name="T32" fmla="*/ 55 w 102"/>
                <a:gd name="T33" fmla="*/ 12 h 59"/>
                <a:gd name="T34" fmla="*/ 59 w 102"/>
                <a:gd name="T35" fmla="*/ 10 h 59"/>
                <a:gd name="T36" fmla="*/ 61 w 102"/>
                <a:gd name="T37" fmla="*/ 5 h 59"/>
                <a:gd name="T38" fmla="*/ 61 w 102"/>
                <a:gd name="T39" fmla="*/ 1 h 59"/>
                <a:gd name="T40" fmla="*/ 68 w 102"/>
                <a:gd name="T41" fmla="*/ 4 h 59"/>
                <a:gd name="T42" fmla="*/ 70 w 102"/>
                <a:gd name="T43" fmla="*/ 1 h 59"/>
                <a:gd name="T44" fmla="*/ 73 w 102"/>
                <a:gd name="T45" fmla="*/ 2 h 59"/>
                <a:gd name="T46" fmla="*/ 76 w 102"/>
                <a:gd name="T47" fmla="*/ 4 h 59"/>
                <a:gd name="T48" fmla="*/ 80 w 102"/>
                <a:gd name="T49" fmla="*/ 8 h 59"/>
                <a:gd name="T50" fmla="*/ 77 w 102"/>
                <a:gd name="T51" fmla="*/ 14 h 59"/>
                <a:gd name="T52" fmla="*/ 81 w 102"/>
                <a:gd name="T53" fmla="*/ 15 h 59"/>
                <a:gd name="T54" fmla="*/ 84 w 102"/>
                <a:gd name="T55" fmla="*/ 17 h 59"/>
                <a:gd name="T56" fmla="*/ 87 w 102"/>
                <a:gd name="T57" fmla="*/ 18 h 59"/>
                <a:gd name="T58" fmla="*/ 93 w 102"/>
                <a:gd name="T59" fmla="*/ 20 h 59"/>
                <a:gd name="T60" fmla="*/ 93 w 102"/>
                <a:gd name="T61" fmla="*/ 23 h 59"/>
                <a:gd name="T62" fmla="*/ 92 w 102"/>
                <a:gd name="T63" fmla="*/ 26 h 59"/>
                <a:gd name="T64" fmla="*/ 95 w 102"/>
                <a:gd name="T65" fmla="*/ 29 h 59"/>
                <a:gd name="T66" fmla="*/ 93 w 102"/>
                <a:gd name="T67" fmla="*/ 30 h 59"/>
                <a:gd name="T68" fmla="*/ 94 w 102"/>
                <a:gd name="T69" fmla="*/ 31 h 59"/>
                <a:gd name="T70" fmla="*/ 92 w 102"/>
                <a:gd name="T71" fmla="*/ 32 h 59"/>
                <a:gd name="T72" fmla="*/ 94 w 102"/>
                <a:gd name="T73" fmla="*/ 33 h 59"/>
                <a:gd name="T74" fmla="*/ 94 w 102"/>
                <a:gd name="T75" fmla="*/ 36 h 59"/>
                <a:gd name="T76" fmla="*/ 92 w 102"/>
                <a:gd name="T77" fmla="*/ 36 h 59"/>
                <a:gd name="T78" fmla="*/ 96 w 102"/>
                <a:gd name="T79" fmla="*/ 37 h 59"/>
                <a:gd name="T80" fmla="*/ 100 w 102"/>
                <a:gd name="T81" fmla="*/ 36 h 59"/>
                <a:gd name="T82" fmla="*/ 101 w 102"/>
                <a:gd name="T83" fmla="*/ 42 h 59"/>
                <a:gd name="T84" fmla="*/ 101 w 102"/>
                <a:gd name="T85" fmla="*/ 43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41 w 69"/>
                <a:gd name="T1" fmla="*/ 53 h 53"/>
                <a:gd name="T2" fmla="*/ 38 w 69"/>
                <a:gd name="T3" fmla="*/ 52 h 53"/>
                <a:gd name="T4" fmla="*/ 37 w 69"/>
                <a:gd name="T5" fmla="*/ 48 h 53"/>
                <a:gd name="T6" fmla="*/ 33 w 69"/>
                <a:gd name="T7" fmla="*/ 44 h 53"/>
                <a:gd name="T8" fmla="*/ 31 w 69"/>
                <a:gd name="T9" fmla="*/ 39 h 53"/>
                <a:gd name="T10" fmla="*/ 29 w 69"/>
                <a:gd name="T11" fmla="*/ 37 h 53"/>
                <a:gd name="T12" fmla="*/ 25 w 69"/>
                <a:gd name="T13" fmla="*/ 34 h 53"/>
                <a:gd name="T14" fmla="*/ 23 w 69"/>
                <a:gd name="T15" fmla="*/ 32 h 53"/>
                <a:gd name="T16" fmla="*/ 22 w 69"/>
                <a:gd name="T17" fmla="*/ 30 h 53"/>
                <a:gd name="T18" fmla="*/ 15 w 69"/>
                <a:gd name="T19" fmla="*/ 25 h 53"/>
                <a:gd name="T20" fmla="*/ 13 w 69"/>
                <a:gd name="T21" fmla="*/ 23 h 53"/>
                <a:gd name="T22" fmla="*/ 10 w 69"/>
                <a:gd name="T23" fmla="*/ 19 h 53"/>
                <a:gd name="T24" fmla="*/ 8 w 69"/>
                <a:gd name="T25" fmla="*/ 16 h 53"/>
                <a:gd name="T26" fmla="*/ 1 w 69"/>
                <a:gd name="T27" fmla="*/ 14 h 53"/>
                <a:gd name="T28" fmla="*/ 1 w 69"/>
                <a:gd name="T29" fmla="*/ 10 h 53"/>
                <a:gd name="T30" fmla="*/ 3 w 69"/>
                <a:gd name="T31" fmla="*/ 8 h 53"/>
                <a:gd name="T32" fmla="*/ 3 w 69"/>
                <a:gd name="T33" fmla="*/ 7 h 53"/>
                <a:gd name="T34" fmla="*/ 8 w 69"/>
                <a:gd name="T35" fmla="*/ 5 h 53"/>
                <a:gd name="T36" fmla="*/ 12 w 69"/>
                <a:gd name="T37" fmla="*/ 3 h 53"/>
                <a:gd name="T38" fmla="*/ 13 w 69"/>
                <a:gd name="T39" fmla="*/ 2 h 53"/>
                <a:gd name="T40" fmla="*/ 31 w 69"/>
                <a:gd name="T41" fmla="*/ 1 h 53"/>
                <a:gd name="T42" fmla="*/ 31 w 69"/>
                <a:gd name="T43" fmla="*/ 2 h 53"/>
                <a:gd name="T44" fmla="*/ 35 w 69"/>
                <a:gd name="T45" fmla="*/ 4 h 53"/>
                <a:gd name="T46" fmla="*/ 51 w 69"/>
                <a:gd name="T47" fmla="*/ 4 h 53"/>
                <a:gd name="T48" fmla="*/ 68 w 69"/>
                <a:gd name="T49" fmla="*/ 17 h 53"/>
                <a:gd name="T50" fmla="*/ 66 w 69"/>
                <a:gd name="T51" fmla="*/ 19 h 53"/>
                <a:gd name="T52" fmla="*/ 63 w 69"/>
                <a:gd name="T53" fmla="*/ 24 h 53"/>
                <a:gd name="T54" fmla="*/ 62 w 69"/>
                <a:gd name="T55" fmla="*/ 28 h 53"/>
                <a:gd name="T56" fmla="*/ 62 w 69"/>
                <a:gd name="T57" fmla="*/ 30 h 53"/>
                <a:gd name="T58" fmla="*/ 60 w 69"/>
                <a:gd name="T59" fmla="*/ 31 h 53"/>
                <a:gd name="T60" fmla="*/ 59 w 69"/>
                <a:gd name="T61" fmla="*/ 33 h 53"/>
                <a:gd name="T62" fmla="*/ 57 w 69"/>
                <a:gd name="T63" fmla="*/ 35 h 53"/>
                <a:gd name="T64" fmla="*/ 53 w 69"/>
                <a:gd name="T65" fmla="*/ 39 h 53"/>
                <a:gd name="T66" fmla="*/ 50 w 69"/>
                <a:gd name="T67" fmla="*/ 41 h 53"/>
                <a:gd name="T68" fmla="*/ 49 w 69"/>
                <a:gd name="T69" fmla="*/ 43 h 53"/>
                <a:gd name="T70" fmla="*/ 46 w 69"/>
                <a:gd name="T71" fmla="*/ 44 h 53"/>
                <a:gd name="T72" fmla="*/ 46 w 69"/>
                <a:gd name="T73" fmla="*/ 45 h 53"/>
                <a:gd name="T74" fmla="*/ 45 w 69"/>
                <a:gd name="T75" fmla="*/ 47 h 53"/>
                <a:gd name="T76" fmla="*/ 43 w 69"/>
                <a:gd name="T77" fmla="*/ 48 h 53"/>
                <a:gd name="T78" fmla="*/ 43 w 69"/>
                <a:gd name="T79" fmla="*/ 48 h 53"/>
                <a:gd name="T80" fmla="*/ 43 w 69"/>
                <a:gd name="T81" fmla="*/ 49 h 53"/>
                <a:gd name="T82" fmla="*/ 44 w 69"/>
                <a:gd name="T83" fmla="*/ 50 h 53"/>
                <a:gd name="T84" fmla="*/ 42 w 69"/>
                <a:gd name="T85" fmla="*/ 51 h 53"/>
                <a:gd name="T86" fmla="*/ 41 w 69"/>
                <a:gd name="T87" fmla="*/ 5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62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9 w 73"/>
                <a:gd name="T1" fmla="*/ 41 h 77"/>
                <a:gd name="T2" fmla="*/ 11 w 73"/>
                <a:gd name="T3" fmla="*/ 44 h 77"/>
                <a:gd name="T4" fmla="*/ 13 w 73"/>
                <a:gd name="T5" fmla="*/ 46 h 77"/>
                <a:gd name="T6" fmla="*/ 13 w 73"/>
                <a:gd name="T7" fmla="*/ 49 h 77"/>
                <a:gd name="T8" fmla="*/ 14 w 73"/>
                <a:gd name="T9" fmla="*/ 50 h 77"/>
                <a:gd name="T10" fmla="*/ 13 w 73"/>
                <a:gd name="T11" fmla="*/ 55 h 77"/>
                <a:gd name="T12" fmla="*/ 12 w 73"/>
                <a:gd name="T13" fmla="*/ 60 h 77"/>
                <a:gd name="T14" fmla="*/ 14 w 73"/>
                <a:gd name="T15" fmla="*/ 68 h 77"/>
                <a:gd name="T16" fmla="*/ 16 w 73"/>
                <a:gd name="T17" fmla="*/ 71 h 77"/>
                <a:gd name="T18" fmla="*/ 17 w 73"/>
                <a:gd name="T19" fmla="*/ 74 h 77"/>
                <a:gd name="T20" fmla="*/ 18 w 73"/>
                <a:gd name="T21" fmla="*/ 76 h 77"/>
                <a:gd name="T22" fmla="*/ 58 w 73"/>
                <a:gd name="T23" fmla="*/ 76 h 77"/>
                <a:gd name="T24" fmla="*/ 60 w 73"/>
                <a:gd name="T25" fmla="*/ 77 h 77"/>
                <a:gd name="T26" fmla="*/ 59 w 73"/>
                <a:gd name="T27" fmla="*/ 71 h 77"/>
                <a:gd name="T28" fmla="*/ 60 w 73"/>
                <a:gd name="T29" fmla="*/ 69 h 77"/>
                <a:gd name="T30" fmla="*/ 64 w 73"/>
                <a:gd name="T31" fmla="*/ 69 h 77"/>
                <a:gd name="T32" fmla="*/ 67 w 73"/>
                <a:gd name="T33" fmla="*/ 69 h 77"/>
                <a:gd name="T34" fmla="*/ 67 w 73"/>
                <a:gd name="T35" fmla="*/ 65 h 77"/>
                <a:gd name="T36" fmla="*/ 67 w 73"/>
                <a:gd name="T37" fmla="*/ 62 h 77"/>
                <a:gd name="T38" fmla="*/ 69 w 73"/>
                <a:gd name="T39" fmla="*/ 53 h 77"/>
                <a:gd name="T40" fmla="*/ 71 w 73"/>
                <a:gd name="T41" fmla="*/ 48 h 77"/>
                <a:gd name="T42" fmla="*/ 73 w 73"/>
                <a:gd name="T43" fmla="*/ 47 h 77"/>
                <a:gd name="T44" fmla="*/ 73 w 73"/>
                <a:gd name="T45" fmla="*/ 46 h 77"/>
                <a:gd name="T46" fmla="*/ 72 w 73"/>
                <a:gd name="T47" fmla="*/ 46 h 77"/>
                <a:gd name="T48" fmla="*/ 69 w 73"/>
                <a:gd name="T49" fmla="*/ 45 h 77"/>
                <a:gd name="T50" fmla="*/ 68 w 73"/>
                <a:gd name="T51" fmla="*/ 41 h 77"/>
                <a:gd name="T52" fmla="*/ 64 w 73"/>
                <a:gd name="T53" fmla="*/ 37 h 77"/>
                <a:gd name="T54" fmla="*/ 62 w 73"/>
                <a:gd name="T55" fmla="*/ 32 h 77"/>
                <a:gd name="T56" fmla="*/ 60 w 73"/>
                <a:gd name="T57" fmla="*/ 30 h 77"/>
                <a:gd name="T58" fmla="*/ 56 w 73"/>
                <a:gd name="T59" fmla="*/ 27 h 77"/>
                <a:gd name="T60" fmla="*/ 54 w 73"/>
                <a:gd name="T61" fmla="*/ 25 h 77"/>
                <a:gd name="T62" fmla="*/ 53 w 73"/>
                <a:gd name="T63" fmla="*/ 23 h 77"/>
                <a:gd name="T64" fmla="*/ 46 w 73"/>
                <a:gd name="T65" fmla="*/ 18 h 77"/>
                <a:gd name="T66" fmla="*/ 44 w 73"/>
                <a:gd name="T67" fmla="*/ 16 h 77"/>
                <a:gd name="T68" fmla="*/ 41 w 73"/>
                <a:gd name="T69" fmla="*/ 12 h 77"/>
                <a:gd name="T70" fmla="*/ 39 w 73"/>
                <a:gd name="T71" fmla="*/ 9 h 77"/>
                <a:gd name="T72" fmla="*/ 32 w 73"/>
                <a:gd name="T73" fmla="*/ 7 h 77"/>
                <a:gd name="T74" fmla="*/ 32 w 73"/>
                <a:gd name="T75" fmla="*/ 3 h 77"/>
                <a:gd name="T76" fmla="*/ 34 w 73"/>
                <a:gd name="T77" fmla="*/ 1 h 77"/>
                <a:gd name="T78" fmla="*/ 34 w 73"/>
                <a:gd name="T79" fmla="*/ 0 h 77"/>
                <a:gd name="T80" fmla="*/ 0 w 73"/>
                <a:gd name="T81" fmla="*/ 5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63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36 w 62"/>
                <a:gd name="T1" fmla="*/ 2 h 29"/>
                <a:gd name="T2" fmla="*/ 2 w 62"/>
                <a:gd name="T3" fmla="*/ 17 h 29"/>
                <a:gd name="T4" fmla="*/ 4 w 62"/>
                <a:gd name="T5" fmla="*/ 16 h 29"/>
                <a:gd name="T6" fmla="*/ 8 w 62"/>
                <a:gd name="T7" fmla="*/ 13 h 29"/>
                <a:gd name="T8" fmla="*/ 10 w 62"/>
                <a:gd name="T9" fmla="*/ 11 h 29"/>
                <a:gd name="T10" fmla="*/ 11 w 62"/>
                <a:gd name="T11" fmla="*/ 10 h 29"/>
                <a:gd name="T12" fmla="*/ 14 w 62"/>
                <a:gd name="T13" fmla="*/ 9 h 29"/>
                <a:gd name="T14" fmla="*/ 19 w 62"/>
                <a:gd name="T15" fmla="*/ 7 h 29"/>
                <a:gd name="T16" fmla="*/ 21 w 62"/>
                <a:gd name="T17" fmla="*/ 8 h 29"/>
                <a:gd name="T18" fmla="*/ 23 w 62"/>
                <a:gd name="T19" fmla="*/ 8 h 29"/>
                <a:gd name="T20" fmla="*/ 25 w 62"/>
                <a:gd name="T21" fmla="*/ 12 h 29"/>
                <a:gd name="T22" fmla="*/ 27 w 62"/>
                <a:gd name="T23" fmla="*/ 12 h 29"/>
                <a:gd name="T24" fmla="*/ 27 w 62"/>
                <a:gd name="T25" fmla="*/ 14 h 29"/>
                <a:gd name="T26" fmla="*/ 31 w 62"/>
                <a:gd name="T27" fmla="*/ 15 h 29"/>
                <a:gd name="T28" fmla="*/ 34 w 62"/>
                <a:gd name="T29" fmla="*/ 17 h 29"/>
                <a:gd name="T30" fmla="*/ 35 w 62"/>
                <a:gd name="T31" fmla="*/ 19 h 29"/>
                <a:gd name="T32" fmla="*/ 32 w 62"/>
                <a:gd name="T33" fmla="*/ 25 h 29"/>
                <a:gd name="T34" fmla="*/ 35 w 62"/>
                <a:gd name="T35" fmla="*/ 27 h 29"/>
                <a:gd name="T36" fmla="*/ 38 w 62"/>
                <a:gd name="T37" fmla="*/ 28 h 29"/>
                <a:gd name="T38" fmla="*/ 39 w 62"/>
                <a:gd name="T39" fmla="*/ 28 h 29"/>
                <a:gd name="T40" fmla="*/ 42 w 62"/>
                <a:gd name="T41" fmla="*/ 27 h 29"/>
                <a:gd name="T42" fmla="*/ 46 w 62"/>
                <a:gd name="T43" fmla="*/ 29 h 29"/>
                <a:gd name="T44" fmla="*/ 47 w 62"/>
                <a:gd name="T45" fmla="*/ 28 h 29"/>
                <a:gd name="T46" fmla="*/ 45 w 62"/>
                <a:gd name="T47" fmla="*/ 26 h 29"/>
                <a:gd name="T48" fmla="*/ 44 w 62"/>
                <a:gd name="T49" fmla="*/ 25 h 29"/>
                <a:gd name="T50" fmla="*/ 45 w 62"/>
                <a:gd name="T51" fmla="*/ 24 h 29"/>
                <a:gd name="T52" fmla="*/ 44 w 62"/>
                <a:gd name="T53" fmla="*/ 23 h 29"/>
                <a:gd name="T54" fmla="*/ 41 w 62"/>
                <a:gd name="T55" fmla="*/ 19 h 29"/>
                <a:gd name="T56" fmla="*/ 41 w 62"/>
                <a:gd name="T57" fmla="*/ 16 h 29"/>
                <a:gd name="T58" fmla="*/ 41 w 62"/>
                <a:gd name="T59" fmla="*/ 12 h 29"/>
                <a:gd name="T60" fmla="*/ 41 w 62"/>
                <a:gd name="T61" fmla="*/ 10 h 29"/>
                <a:gd name="T62" fmla="*/ 41 w 62"/>
                <a:gd name="T63" fmla="*/ 9 h 29"/>
                <a:gd name="T64" fmla="*/ 44 w 62"/>
                <a:gd name="T65" fmla="*/ 6 h 29"/>
                <a:gd name="T66" fmla="*/ 45 w 62"/>
                <a:gd name="T67" fmla="*/ 4 h 29"/>
                <a:gd name="T68" fmla="*/ 47 w 62"/>
                <a:gd name="T69" fmla="*/ 4 h 29"/>
                <a:gd name="T70" fmla="*/ 45 w 62"/>
                <a:gd name="T71" fmla="*/ 8 h 29"/>
                <a:gd name="T72" fmla="*/ 44 w 62"/>
                <a:gd name="T73" fmla="*/ 10 h 29"/>
                <a:gd name="T74" fmla="*/ 46 w 62"/>
                <a:gd name="T75" fmla="*/ 12 h 29"/>
                <a:gd name="T76" fmla="*/ 46 w 62"/>
                <a:gd name="T77" fmla="*/ 16 h 29"/>
                <a:gd name="T78" fmla="*/ 45 w 62"/>
                <a:gd name="T79" fmla="*/ 18 h 29"/>
                <a:gd name="T80" fmla="*/ 46 w 62"/>
                <a:gd name="T81" fmla="*/ 19 h 29"/>
                <a:gd name="T82" fmla="*/ 46 w 62"/>
                <a:gd name="T83" fmla="*/ 21 h 29"/>
                <a:gd name="T84" fmla="*/ 47 w 62"/>
                <a:gd name="T85" fmla="*/ 24 h 29"/>
                <a:gd name="T86" fmla="*/ 50 w 62"/>
                <a:gd name="T87" fmla="*/ 25 h 29"/>
                <a:gd name="T88" fmla="*/ 52 w 62"/>
                <a:gd name="T89" fmla="*/ 24 h 29"/>
                <a:gd name="T90" fmla="*/ 52 w 62"/>
                <a:gd name="T91" fmla="*/ 26 h 29"/>
                <a:gd name="T92" fmla="*/ 53 w 62"/>
                <a:gd name="T93" fmla="*/ 28 h 29"/>
                <a:gd name="T94" fmla="*/ 55 w 62"/>
                <a:gd name="T95" fmla="*/ 29 h 29"/>
                <a:gd name="T96" fmla="*/ 56 w 62"/>
                <a:gd name="T97" fmla="*/ 28 h 29"/>
                <a:gd name="T98" fmla="*/ 61 w 62"/>
                <a:gd name="T99" fmla="*/ 26 h 29"/>
                <a:gd name="T100" fmla="*/ 62 w 62"/>
                <a:gd name="T101" fmla="*/ 19 h 29"/>
                <a:gd name="T102" fmla="*/ 54 w 62"/>
                <a:gd name="T103" fmla="*/ 21 h 29"/>
                <a:gd name="T104" fmla="*/ 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64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15 w 15"/>
                <a:gd name="T1" fmla="*/ 22 h 24"/>
                <a:gd name="T2" fmla="*/ 15 w 15"/>
                <a:gd name="T3" fmla="*/ 20 h 24"/>
                <a:gd name="T4" fmla="*/ 14 w 15"/>
                <a:gd name="T5" fmla="*/ 18 h 24"/>
                <a:gd name="T6" fmla="*/ 12 w 15"/>
                <a:gd name="T7" fmla="*/ 16 h 24"/>
                <a:gd name="T8" fmla="*/ 10 w 15"/>
                <a:gd name="T9" fmla="*/ 15 h 24"/>
                <a:gd name="T10" fmla="*/ 9 w 15"/>
                <a:gd name="T11" fmla="*/ 14 h 24"/>
                <a:gd name="T12" fmla="*/ 9 w 15"/>
                <a:gd name="T13" fmla="*/ 12 h 24"/>
                <a:gd name="T14" fmla="*/ 7 w 15"/>
                <a:gd name="T15" fmla="*/ 9 h 24"/>
                <a:gd name="T16" fmla="*/ 6 w 15"/>
                <a:gd name="T17" fmla="*/ 8 h 24"/>
                <a:gd name="T18" fmla="*/ 5 w 15"/>
                <a:gd name="T19" fmla="*/ 6 h 24"/>
                <a:gd name="T20" fmla="*/ 4 w 15"/>
                <a:gd name="T21" fmla="*/ 5 h 24"/>
                <a:gd name="T22" fmla="*/ 4 w 15"/>
                <a:gd name="T23" fmla="*/ 4 h 24"/>
                <a:gd name="T24" fmla="*/ 4 w 15"/>
                <a:gd name="T25" fmla="*/ 4 h 24"/>
                <a:gd name="T26" fmla="*/ 4 w 15"/>
                <a:gd name="T27" fmla="*/ 3 h 24"/>
                <a:gd name="T28" fmla="*/ 5 w 15"/>
                <a:gd name="T29" fmla="*/ 0 h 24"/>
                <a:gd name="T30" fmla="*/ 4 w 15"/>
                <a:gd name="T31" fmla="*/ 0 h 24"/>
                <a:gd name="T32" fmla="*/ 2 w 15"/>
                <a:gd name="T33" fmla="*/ 0 h 24"/>
                <a:gd name="T34" fmla="*/ 1 w 15"/>
                <a:gd name="T35" fmla="*/ 1 h 24"/>
                <a:gd name="T36" fmla="*/ 1 w 15"/>
                <a:gd name="T37" fmla="*/ 2 h 24"/>
                <a:gd name="T38" fmla="*/ 1 w 15"/>
                <a:gd name="T39" fmla="*/ 3 h 24"/>
                <a:gd name="T40" fmla="*/ 0 w 15"/>
                <a:gd name="T41" fmla="*/ 3 h 24"/>
                <a:gd name="T42" fmla="*/ 7 w 15"/>
                <a:gd name="T43" fmla="*/ 24 h 24"/>
                <a:gd name="T44" fmla="*/ 15 w 15"/>
                <a:gd name="T45" fmla="*/ 22 h 24"/>
                <a:gd name="T46" fmla="*/ 15 w 15"/>
                <a:gd name="T47" fmla="*/ 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65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31 h 42"/>
                <a:gd name="T2" fmla="*/ 0 w 19"/>
                <a:gd name="T3" fmla="*/ 32 h 42"/>
                <a:gd name="T4" fmla="*/ 2 w 19"/>
                <a:gd name="T5" fmla="*/ 34 h 42"/>
                <a:gd name="T6" fmla="*/ 6 w 19"/>
                <a:gd name="T7" fmla="*/ 37 h 42"/>
                <a:gd name="T8" fmla="*/ 9 w 19"/>
                <a:gd name="T9" fmla="*/ 38 h 42"/>
                <a:gd name="T10" fmla="*/ 10 w 19"/>
                <a:gd name="T11" fmla="*/ 40 h 42"/>
                <a:gd name="T12" fmla="*/ 11 w 19"/>
                <a:gd name="T13" fmla="*/ 42 h 42"/>
                <a:gd name="T14" fmla="*/ 13 w 19"/>
                <a:gd name="T15" fmla="*/ 39 h 42"/>
                <a:gd name="T16" fmla="*/ 14 w 19"/>
                <a:gd name="T17" fmla="*/ 35 h 42"/>
                <a:gd name="T18" fmla="*/ 17 w 19"/>
                <a:gd name="T19" fmla="*/ 30 h 42"/>
                <a:gd name="T20" fmla="*/ 19 w 19"/>
                <a:gd name="T21" fmla="*/ 26 h 42"/>
                <a:gd name="T22" fmla="*/ 18 w 19"/>
                <a:gd name="T23" fmla="*/ 19 h 42"/>
                <a:gd name="T24" fmla="*/ 17 w 19"/>
                <a:gd name="T25" fmla="*/ 13 h 42"/>
                <a:gd name="T26" fmla="*/ 14 w 19"/>
                <a:gd name="T27" fmla="*/ 14 h 42"/>
                <a:gd name="T28" fmla="*/ 13 w 19"/>
                <a:gd name="T29" fmla="*/ 14 h 42"/>
                <a:gd name="T30" fmla="*/ 12 w 19"/>
                <a:gd name="T31" fmla="*/ 14 h 42"/>
                <a:gd name="T32" fmla="*/ 13 w 19"/>
                <a:gd name="T33" fmla="*/ 11 h 42"/>
                <a:gd name="T34" fmla="*/ 14 w 19"/>
                <a:gd name="T35" fmla="*/ 11 h 42"/>
                <a:gd name="T36" fmla="*/ 15 w 19"/>
                <a:gd name="T37" fmla="*/ 8 h 42"/>
                <a:gd name="T38" fmla="*/ 16 w 19"/>
                <a:gd name="T39" fmla="*/ 6 h 42"/>
                <a:gd name="T40" fmla="*/ 4 w 19"/>
                <a:gd name="T41" fmla="*/ 0 h 42"/>
                <a:gd name="T42" fmla="*/ 3 w 19"/>
                <a:gd name="T43" fmla="*/ 2 h 42"/>
                <a:gd name="T44" fmla="*/ 2 w 19"/>
                <a:gd name="T45" fmla="*/ 6 h 42"/>
                <a:gd name="T46" fmla="*/ 0 w 19"/>
                <a:gd name="T47" fmla="*/ 8 h 42"/>
                <a:gd name="T48" fmla="*/ 1 w 19"/>
                <a:gd name="T49" fmla="*/ 9 h 42"/>
                <a:gd name="T50" fmla="*/ 1 w 19"/>
                <a:gd name="T51" fmla="*/ 11 h 42"/>
                <a:gd name="T52" fmla="*/ 1 w 19"/>
                <a:gd name="T53" fmla="*/ 15 h 42"/>
                <a:gd name="T54" fmla="*/ 3 w 19"/>
                <a:gd name="T55" fmla="*/ 17 h 42"/>
                <a:gd name="T56" fmla="*/ 5 w 19"/>
                <a:gd name="T57" fmla="*/ 18 h 42"/>
                <a:gd name="T58" fmla="*/ 7 w 19"/>
                <a:gd name="T59" fmla="*/ 19 h 42"/>
                <a:gd name="T60" fmla="*/ 9 w 19"/>
                <a:gd name="T61" fmla="*/ 21 h 42"/>
                <a:gd name="T62" fmla="*/ 4 w 19"/>
                <a:gd name="T63" fmla="*/ 24 h 42"/>
                <a:gd name="T64" fmla="*/ 1 w 19"/>
                <a:gd name="T65" fmla="*/ 28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Freeform 66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4 h 22"/>
                <a:gd name="T2" fmla="*/ 8 w 23"/>
                <a:gd name="T3" fmla="*/ 2 h 22"/>
                <a:gd name="T4" fmla="*/ 8 w 23"/>
                <a:gd name="T5" fmla="*/ 3 h 22"/>
                <a:gd name="T6" fmla="*/ 9 w 23"/>
                <a:gd name="T7" fmla="*/ 3 h 22"/>
                <a:gd name="T8" fmla="*/ 9 w 23"/>
                <a:gd name="T9" fmla="*/ 3 h 22"/>
                <a:gd name="T10" fmla="*/ 20 w 23"/>
                <a:gd name="T11" fmla="*/ 0 h 22"/>
                <a:gd name="T12" fmla="*/ 23 w 23"/>
                <a:gd name="T13" fmla="*/ 9 h 22"/>
                <a:gd name="T14" fmla="*/ 23 w 23"/>
                <a:gd name="T15" fmla="*/ 10 h 22"/>
                <a:gd name="T16" fmla="*/ 22 w 23"/>
                <a:gd name="T17" fmla="*/ 10 h 22"/>
                <a:gd name="T18" fmla="*/ 23 w 23"/>
                <a:gd name="T19" fmla="*/ 11 h 22"/>
                <a:gd name="T20" fmla="*/ 23 w 23"/>
                <a:gd name="T21" fmla="*/ 11 h 22"/>
                <a:gd name="T22" fmla="*/ 21 w 23"/>
                <a:gd name="T23" fmla="*/ 12 h 22"/>
                <a:gd name="T24" fmla="*/ 17 w 23"/>
                <a:gd name="T25" fmla="*/ 13 h 22"/>
                <a:gd name="T26" fmla="*/ 16 w 23"/>
                <a:gd name="T27" fmla="*/ 13 h 22"/>
                <a:gd name="T28" fmla="*/ 16 w 23"/>
                <a:gd name="T29" fmla="*/ 13 h 22"/>
                <a:gd name="T30" fmla="*/ 16 w 23"/>
                <a:gd name="T31" fmla="*/ 14 h 22"/>
                <a:gd name="T32" fmla="*/ 16 w 23"/>
                <a:gd name="T33" fmla="*/ 14 h 22"/>
                <a:gd name="T34" fmla="*/ 13 w 23"/>
                <a:gd name="T35" fmla="*/ 15 h 22"/>
                <a:gd name="T36" fmla="*/ 10 w 23"/>
                <a:gd name="T37" fmla="*/ 16 h 22"/>
                <a:gd name="T38" fmla="*/ 10 w 23"/>
                <a:gd name="T39" fmla="*/ 16 h 22"/>
                <a:gd name="T40" fmla="*/ 8 w 23"/>
                <a:gd name="T41" fmla="*/ 18 h 22"/>
                <a:gd name="T42" fmla="*/ 3 w 23"/>
                <a:gd name="T43" fmla="*/ 21 h 22"/>
                <a:gd name="T44" fmla="*/ 2 w 23"/>
                <a:gd name="T45" fmla="*/ 22 h 22"/>
                <a:gd name="T46" fmla="*/ 0 w 23"/>
                <a:gd name="T47" fmla="*/ 21 h 22"/>
                <a:gd name="T48" fmla="*/ 2 w 23"/>
                <a:gd name="T49" fmla="*/ 19 h 22"/>
                <a:gd name="T50" fmla="*/ 2 w 23"/>
                <a:gd name="T51" fmla="*/ 18 h 22"/>
                <a:gd name="T52" fmla="*/ 2 w 23"/>
                <a:gd name="T53" fmla="*/ 17 h 22"/>
                <a:gd name="T54" fmla="*/ 0 w 23"/>
                <a:gd name="T55" fmla="*/ 4 h 22"/>
                <a:gd name="T56" fmla="*/ 0 w 23"/>
                <a:gd name="T57" fmla="*/ 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Freeform 67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10 w 45"/>
                <a:gd name="T1" fmla="*/ 7 h 23"/>
                <a:gd name="T2" fmla="*/ 24 w 45"/>
                <a:gd name="T3" fmla="*/ 3 h 23"/>
                <a:gd name="T4" fmla="*/ 25 w 45"/>
                <a:gd name="T5" fmla="*/ 3 h 23"/>
                <a:gd name="T6" fmla="*/ 25 w 45"/>
                <a:gd name="T7" fmla="*/ 2 h 23"/>
                <a:gd name="T8" fmla="*/ 27 w 45"/>
                <a:gd name="T9" fmla="*/ 0 h 23"/>
                <a:gd name="T10" fmla="*/ 29 w 45"/>
                <a:gd name="T11" fmla="*/ 0 h 23"/>
                <a:gd name="T12" fmla="*/ 31 w 45"/>
                <a:gd name="T13" fmla="*/ 3 h 23"/>
                <a:gd name="T14" fmla="*/ 32 w 45"/>
                <a:gd name="T15" fmla="*/ 5 h 23"/>
                <a:gd name="T16" fmla="*/ 30 w 45"/>
                <a:gd name="T17" fmla="*/ 7 h 23"/>
                <a:gd name="T18" fmla="*/ 29 w 45"/>
                <a:gd name="T19" fmla="*/ 10 h 23"/>
                <a:gd name="T20" fmla="*/ 33 w 45"/>
                <a:gd name="T21" fmla="*/ 10 h 23"/>
                <a:gd name="T22" fmla="*/ 36 w 45"/>
                <a:gd name="T23" fmla="*/ 15 h 23"/>
                <a:gd name="T24" fmla="*/ 41 w 45"/>
                <a:gd name="T25" fmla="*/ 16 h 23"/>
                <a:gd name="T26" fmla="*/ 43 w 45"/>
                <a:gd name="T27" fmla="*/ 14 h 23"/>
                <a:gd name="T28" fmla="*/ 42 w 45"/>
                <a:gd name="T29" fmla="*/ 12 h 23"/>
                <a:gd name="T30" fmla="*/ 40 w 45"/>
                <a:gd name="T31" fmla="*/ 10 h 23"/>
                <a:gd name="T32" fmla="*/ 42 w 45"/>
                <a:gd name="T33" fmla="*/ 11 h 23"/>
                <a:gd name="T34" fmla="*/ 45 w 45"/>
                <a:gd name="T35" fmla="*/ 16 h 23"/>
                <a:gd name="T36" fmla="*/ 44 w 45"/>
                <a:gd name="T37" fmla="*/ 17 h 23"/>
                <a:gd name="T38" fmla="*/ 40 w 45"/>
                <a:gd name="T39" fmla="*/ 19 h 23"/>
                <a:gd name="T40" fmla="*/ 37 w 45"/>
                <a:gd name="T41" fmla="*/ 21 h 23"/>
                <a:gd name="T42" fmla="*/ 37 w 45"/>
                <a:gd name="T43" fmla="*/ 20 h 23"/>
                <a:gd name="T44" fmla="*/ 36 w 45"/>
                <a:gd name="T45" fmla="*/ 18 h 23"/>
                <a:gd name="T46" fmla="*/ 34 w 45"/>
                <a:gd name="T47" fmla="*/ 22 h 23"/>
                <a:gd name="T48" fmla="*/ 32 w 45"/>
                <a:gd name="T49" fmla="*/ 22 h 23"/>
                <a:gd name="T50" fmla="*/ 32 w 45"/>
                <a:gd name="T51" fmla="*/ 21 h 23"/>
                <a:gd name="T52" fmla="*/ 30 w 45"/>
                <a:gd name="T53" fmla="*/ 20 h 23"/>
                <a:gd name="T54" fmla="*/ 28 w 45"/>
                <a:gd name="T55" fmla="*/ 19 h 23"/>
                <a:gd name="T56" fmla="*/ 27 w 45"/>
                <a:gd name="T57" fmla="*/ 17 h 23"/>
                <a:gd name="T58" fmla="*/ 21 w 45"/>
                <a:gd name="T59" fmla="*/ 17 h 23"/>
                <a:gd name="T60" fmla="*/ 10 w 45"/>
                <a:gd name="T61" fmla="*/ 20 h 23"/>
                <a:gd name="T62" fmla="*/ 9 w 45"/>
                <a:gd name="T63" fmla="*/ 19 h 23"/>
                <a:gd name="T64" fmla="*/ 0 w 45"/>
                <a:gd name="T65" fmla="*/ 21 h 23"/>
                <a:gd name="T66" fmla="*/ 0 w 45"/>
                <a:gd name="T67" fmla="*/ 9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Freeform 68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2 h 13"/>
                <a:gd name="T2" fmla="*/ 3 w 12"/>
                <a:gd name="T3" fmla="*/ 11 h 13"/>
                <a:gd name="T4" fmla="*/ 3 w 12"/>
                <a:gd name="T5" fmla="*/ 12 h 13"/>
                <a:gd name="T6" fmla="*/ 2 w 12"/>
                <a:gd name="T7" fmla="*/ 12 h 13"/>
                <a:gd name="T8" fmla="*/ 3 w 12"/>
                <a:gd name="T9" fmla="*/ 13 h 13"/>
                <a:gd name="T10" fmla="*/ 3 w 12"/>
                <a:gd name="T11" fmla="*/ 13 h 13"/>
                <a:gd name="T12" fmla="*/ 3 w 12"/>
                <a:gd name="T13" fmla="*/ 13 h 13"/>
                <a:gd name="T14" fmla="*/ 6 w 12"/>
                <a:gd name="T15" fmla="*/ 12 h 13"/>
                <a:gd name="T16" fmla="*/ 7 w 12"/>
                <a:gd name="T17" fmla="*/ 11 h 13"/>
                <a:gd name="T18" fmla="*/ 7 w 12"/>
                <a:gd name="T19" fmla="*/ 10 h 13"/>
                <a:gd name="T20" fmla="*/ 7 w 12"/>
                <a:gd name="T21" fmla="*/ 9 h 13"/>
                <a:gd name="T22" fmla="*/ 7 w 12"/>
                <a:gd name="T23" fmla="*/ 7 h 13"/>
                <a:gd name="T24" fmla="*/ 8 w 12"/>
                <a:gd name="T25" fmla="*/ 6 h 13"/>
                <a:gd name="T26" fmla="*/ 8 w 12"/>
                <a:gd name="T27" fmla="*/ 7 h 13"/>
                <a:gd name="T28" fmla="*/ 8 w 12"/>
                <a:gd name="T29" fmla="*/ 8 h 13"/>
                <a:gd name="T30" fmla="*/ 8 w 12"/>
                <a:gd name="T31" fmla="*/ 10 h 13"/>
                <a:gd name="T32" fmla="*/ 9 w 12"/>
                <a:gd name="T33" fmla="*/ 10 h 13"/>
                <a:gd name="T34" fmla="*/ 9 w 12"/>
                <a:gd name="T35" fmla="*/ 10 h 13"/>
                <a:gd name="T36" fmla="*/ 9 w 12"/>
                <a:gd name="T37" fmla="*/ 9 h 13"/>
                <a:gd name="T38" fmla="*/ 10 w 12"/>
                <a:gd name="T39" fmla="*/ 9 h 13"/>
                <a:gd name="T40" fmla="*/ 11 w 12"/>
                <a:gd name="T41" fmla="*/ 8 h 13"/>
                <a:gd name="T42" fmla="*/ 12 w 12"/>
                <a:gd name="T43" fmla="*/ 8 h 13"/>
                <a:gd name="T44" fmla="*/ 12 w 12"/>
                <a:gd name="T45" fmla="*/ 8 h 13"/>
                <a:gd name="T46" fmla="*/ 11 w 12"/>
                <a:gd name="T47" fmla="*/ 7 h 13"/>
                <a:gd name="T48" fmla="*/ 11 w 12"/>
                <a:gd name="T49" fmla="*/ 6 h 13"/>
                <a:gd name="T50" fmla="*/ 11 w 12"/>
                <a:gd name="T51" fmla="*/ 6 h 13"/>
                <a:gd name="T52" fmla="*/ 10 w 12"/>
                <a:gd name="T53" fmla="*/ 6 h 13"/>
                <a:gd name="T54" fmla="*/ 9 w 12"/>
                <a:gd name="T55" fmla="*/ 5 h 13"/>
                <a:gd name="T56" fmla="*/ 9 w 12"/>
                <a:gd name="T57" fmla="*/ 5 h 13"/>
                <a:gd name="T58" fmla="*/ 7 w 12"/>
                <a:gd name="T59" fmla="*/ 4 h 13"/>
                <a:gd name="T60" fmla="*/ 6 w 12"/>
                <a:gd name="T61" fmla="*/ 2 h 13"/>
                <a:gd name="T62" fmla="*/ 6 w 12"/>
                <a:gd name="T63" fmla="*/ 2 h 13"/>
                <a:gd name="T64" fmla="*/ 5 w 12"/>
                <a:gd name="T65" fmla="*/ 0 h 13"/>
                <a:gd name="T66" fmla="*/ 0 w 12"/>
                <a:gd name="T67" fmla="*/ 2 h 13"/>
                <a:gd name="T68" fmla="*/ 0 w 12"/>
                <a:gd name="T69" fmla="*/ 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Freeform 69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21 w 21"/>
                <a:gd name="T1" fmla="*/ 40 h 47"/>
                <a:gd name="T2" fmla="*/ 20 w 21"/>
                <a:gd name="T3" fmla="*/ 40 h 47"/>
                <a:gd name="T4" fmla="*/ 19 w 21"/>
                <a:gd name="T5" fmla="*/ 40 h 47"/>
                <a:gd name="T6" fmla="*/ 18 w 21"/>
                <a:gd name="T7" fmla="*/ 42 h 47"/>
                <a:gd name="T8" fmla="*/ 17 w 21"/>
                <a:gd name="T9" fmla="*/ 42 h 47"/>
                <a:gd name="T10" fmla="*/ 17 w 21"/>
                <a:gd name="T11" fmla="*/ 43 h 47"/>
                <a:gd name="T12" fmla="*/ 17 w 21"/>
                <a:gd name="T13" fmla="*/ 43 h 47"/>
                <a:gd name="T14" fmla="*/ 17 w 21"/>
                <a:gd name="T15" fmla="*/ 43 h 47"/>
                <a:gd name="T16" fmla="*/ 16 w 21"/>
                <a:gd name="T17" fmla="*/ 43 h 47"/>
                <a:gd name="T18" fmla="*/ 16 w 21"/>
                <a:gd name="T19" fmla="*/ 44 h 47"/>
                <a:gd name="T20" fmla="*/ 2 w 21"/>
                <a:gd name="T21" fmla="*/ 47 h 47"/>
                <a:gd name="T22" fmla="*/ 1 w 21"/>
                <a:gd name="T23" fmla="*/ 46 h 47"/>
                <a:gd name="T24" fmla="*/ 0 w 21"/>
                <a:gd name="T25" fmla="*/ 45 h 47"/>
                <a:gd name="T26" fmla="*/ 0 w 21"/>
                <a:gd name="T27" fmla="*/ 44 h 47"/>
                <a:gd name="T28" fmla="*/ 1 w 21"/>
                <a:gd name="T29" fmla="*/ 43 h 47"/>
                <a:gd name="T30" fmla="*/ 0 w 21"/>
                <a:gd name="T31" fmla="*/ 41 h 47"/>
                <a:gd name="T32" fmla="*/ 0 w 21"/>
                <a:gd name="T33" fmla="*/ 34 h 47"/>
                <a:gd name="T34" fmla="*/ 0 w 21"/>
                <a:gd name="T35" fmla="*/ 32 h 47"/>
                <a:gd name="T36" fmla="*/ 1 w 21"/>
                <a:gd name="T37" fmla="*/ 28 h 47"/>
                <a:gd name="T38" fmla="*/ 1 w 21"/>
                <a:gd name="T39" fmla="*/ 26 h 47"/>
                <a:gd name="T40" fmla="*/ 1 w 21"/>
                <a:gd name="T41" fmla="*/ 24 h 47"/>
                <a:gd name="T42" fmla="*/ 1 w 21"/>
                <a:gd name="T43" fmla="*/ 22 h 47"/>
                <a:gd name="T44" fmla="*/ 1 w 21"/>
                <a:gd name="T45" fmla="*/ 21 h 47"/>
                <a:gd name="T46" fmla="*/ 1 w 21"/>
                <a:gd name="T47" fmla="*/ 20 h 47"/>
                <a:gd name="T48" fmla="*/ 4 w 21"/>
                <a:gd name="T49" fmla="*/ 18 h 47"/>
                <a:gd name="T50" fmla="*/ 5 w 21"/>
                <a:gd name="T51" fmla="*/ 14 h 47"/>
                <a:gd name="T52" fmla="*/ 4 w 21"/>
                <a:gd name="T53" fmla="*/ 12 h 47"/>
                <a:gd name="T54" fmla="*/ 4 w 21"/>
                <a:gd name="T55" fmla="*/ 10 h 47"/>
                <a:gd name="T56" fmla="*/ 4 w 21"/>
                <a:gd name="T57" fmla="*/ 10 h 47"/>
                <a:gd name="T58" fmla="*/ 4 w 21"/>
                <a:gd name="T59" fmla="*/ 9 h 47"/>
                <a:gd name="T60" fmla="*/ 3 w 21"/>
                <a:gd name="T61" fmla="*/ 7 h 47"/>
                <a:gd name="T62" fmla="*/ 4 w 21"/>
                <a:gd name="T63" fmla="*/ 4 h 47"/>
                <a:gd name="T64" fmla="*/ 3 w 21"/>
                <a:gd name="T65" fmla="*/ 3 h 47"/>
                <a:gd name="T66" fmla="*/ 3 w 21"/>
                <a:gd name="T67" fmla="*/ 2 h 47"/>
                <a:gd name="T68" fmla="*/ 4 w 21"/>
                <a:gd name="T69" fmla="*/ 2 h 47"/>
                <a:gd name="T70" fmla="*/ 5 w 21"/>
                <a:gd name="T71" fmla="*/ 1 h 47"/>
                <a:gd name="T72" fmla="*/ 6 w 21"/>
                <a:gd name="T73" fmla="*/ 1 h 47"/>
                <a:gd name="T74" fmla="*/ 6 w 21"/>
                <a:gd name="T75" fmla="*/ 1 h 47"/>
                <a:gd name="T76" fmla="*/ 7 w 21"/>
                <a:gd name="T77" fmla="*/ 0 h 47"/>
                <a:gd name="T78" fmla="*/ 17 w 21"/>
                <a:gd name="T79" fmla="*/ 29 h 47"/>
                <a:gd name="T80" fmla="*/ 17 w 21"/>
                <a:gd name="T81" fmla="*/ 30 h 47"/>
                <a:gd name="T82" fmla="*/ 17 w 21"/>
                <a:gd name="T83" fmla="*/ 31 h 47"/>
                <a:gd name="T84" fmla="*/ 17 w 21"/>
                <a:gd name="T85" fmla="*/ 31 h 47"/>
                <a:gd name="T86" fmla="*/ 19 w 21"/>
                <a:gd name="T87" fmla="*/ 33 h 47"/>
                <a:gd name="T88" fmla="*/ 20 w 21"/>
                <a:gd name="T89" fmla="*/ 33 h 47"/>
                <a:gd name="T90" fmla="*/ 20 w 21"/>
                <a:gd name="T91" fmla="*/ 34 h 47"/>
                <a:gd name="T92" fmla="*/ 20 w 21"/>
                <a:gd name="T93" fmla="*/ 35 h 47"/>
                <a:gd name="T94" fmla="*/ 21 w 21"/>
                <a:gd name="T95" fmla="*/ 37 h 47"/>
                <a:gd name="T96" fmla="*/ 21 w 21"/>
                <a:gd name="T97" fmla="*/ 38 h 47"/>
                <a:gd name="T98" fmla="*/ 21 w 21"/>
                <a:gd name="T99" fmla="*/ 39 h 47"/>
                <a:gd name="T100" fmla="*/ 21 w 21"/>
                <a:gd name="T101" fmla="*/ 40 h 47"/>
                <a:gd name="T102" fmla="*/ 21 w 21"/>
                <a:gd name="T103" fmla="*/ 40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Freeform 70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10 w 49"/>
                <a:gd name="T1" fmla="*/ 71 h 79"/>
                <a:gd name="T2" fmla="*/ 10 w 49"/>
                <a:gd name="T3" fmla="*/ 73 h 79"/>
                <a:gd name="T4" fmla="*/ 12 w 49"/>
                <a:gd name="T5" fmla="*/ 75 h 79"/>
                <a:gd name="T6" fmla="*/ 13 w 49"/>
                <a:gd name="T7" fmla="*/ 76 h 79"/>
                <a:gd name="T8" fmla="*/ 14 w 49"/>
                <a:gd name="T9" fmla="*/ 79 h 79"/>
                <a:gd name="T10" fmla="*/ 15 w 49"/>
                <a:gd name="T11" fmla="*/ 77 h 79"/>
                <a:gd name="T12" fmla="*/ 16 w 49"/>
                <a:gd name="T13" fmla="*/ 73 h 79"/>
                <a:gd name="T14" fmla="*/ 18 w 49"/>
                <a:gd name="T15" fmla="*/ 68 h 79"/>
                <a:gd name="T16" fmla="*/ 18 w 49"/>
                <a:gd name="T17" fmla="*/ 67 h 79"/>
                <a:gd name="T18" fmla="*/ 20 w 49"/>
                <a:gd name="T19" fmla="*/ 63 h 79"/>
                <a:gd name="T20" fmla="*/ 21 w 49"/>
                <a:gd name="T21" fmla="*/ 64 h 79"/>
                <a:gd name="T22" fmla="*/ 22 w 49"/>
                <a:gd name="T23" fmla="*/ 64 h 79"/>
                <a:gd name="T24" fmla="*/ 22 w 49"/>
                <a:gd name="T25" fmla="*/ 62 h 79"/>
                <a:gd name="T26" fmla="*/ 26 w 49"/>
                <a:gd name="T27" fmla="*/ 61 h 79"/>
                <a:gd name="T28" fmla="*/ 26 w 49"/>
                <a:gd name="T29" fmla="*/ 59 h 79"/>
                <a:gd name="T30" fmla="*/ 28 w 49"/>
                <a:gd name="T31" fmla="*/ 58 h 79"/>
                <a:gd name="T32" fmla="*/ 29 w 49"/>
                <a:gd name="T33" fmla="*/ 56 h 79"/>
                <a:gd name="T34" fmla="*/ 31 w 49"/>
                <a:gd name="T35" fmla="*/ 52 h 79"/>
                <a:gd name="T36" fmla="*/ 31 w 49"/>
                <a:gd name="T37" fmla="*/ 51 h 79"/>
                <a:gd name="T38" fmla="*/ 34 w 49"/>
                <a:gd name="T39" fmla="*/ 51 h 79"/>
                <a:gd name="T40" fmla="*/ 35 w 49"/>
                <a:gd name="T41" fmla="*/ 49 h 79"/>
                <a:gd name="T42" fmla="*/ 37 w 49"/>
                <a:gd name="T43" fmla="*/ 47 h 79"/>
                <a:gd name="T44" fmla="*/ 40 w 49"/>
                <a:gd name="T45" fmla="*/ 48 h 79"/>
                <a:gd name="T46" fmla="*/ 43 w 49"/>
                <a:gd name="T47" fmla="*/ 44 h 79"/>
                <a:gd name="T48" fmla="*/ 46 w 49"/>
                <a:gd name="T49" fmla="*/ 41 h 79"/>
                <a:gd name="T50" fmla="*/ 48 w 49"/>
                <a:gd name="T51" fmla="*/ 40 h 79"/>
                <a:gd name="T52" fmla="*/ 49 w 49"/>
                <a:gd name="T53" fmla="*/ 38 h 79"/>
                <a:gd name="T54" fmla="*/ 48 w 49"/>
                <a:gd name="T55" fmla="*/ 37 h 79"/>
                <a:gd name="T56" fmla="*/ 47 w 49"/>
                <a:gd name="T57" fmla="*/ 36 h 79"/>
                <a:gd name="T58" fmla="*/ 48 w 49"/>
                <a:gd name="T59" fmla="*/ 35 h 79"/>
                <a:gd name="T60" fmla="*/ 47 w 49"/>
                <a:gd name="T61" fmla="*/ 32 h 79"/>
                <a:gd name="T62" fmla="*/ 45 w 49"/>
                <a:gd name="T63" fmla="*/ 31 h 79"/>
                <a:gd name="T64" fmla="*/ 43 w 49"/>
                <a:gd name="T65" fmla="*/ 32 h 79"/>
                <a:gd name="T66" fmla="*/ 41 w 49"/>
                <a:gd name="T67" fmla="*/ 28 h 79"/>
                <a:gd name="T68" fmla="*/ 41 w 49"/>
                <a:gd name="T69" fmla="*/ 26 h 79"/>
                <a:gd name="T70" fmla="*/ 40 w 49"/>
                <a:gd name="T71" fmla="*/ 26 h 79"/>
                <a:gd name="T72" fmla="*/ 38 w 49"/>
                <a:gd name="T73" fmla="*/ 26 h 79"/>
                <a:gd name="T74" fmla="*/ 36 w 49"/>
                <a:gd name="T75" fmla="*/ 25 h 79"/>
                <a:gd name="T76" fmla="*/ 35 w 49"/>
                <a:gd name="T77" fmla="*/ 22 h 79"/>
                <a:gd name="T78" fmla="*/ 24 w 49"/>
                <a:gd name="T79" fmla="*/ 0 h 79"/>
                <a:gd name="T80" fmla="*/ 22 w 49"/>
                <a:gd name="T81" fmla="*/ 0 h 79"/>
                <a:gd name="T82" fmla="*/ 21 w 49"/>
                <a:gd name="T83" fmla="*/ 2 h 79"/>
                <a:gd name="T84" fmla="*/ 18 w 49"/>
                <a:gd name="T85" fmla="*/ 2 h 79"/>
                <a:gd name="T86" fmla="*/ 15 w 49"/>
                <a:gd name="T87" fmla="*/ 5 h 79"/>
                <a:gd name="T88" fmla="*/ 14 w 49"/>
                <a:gd name="T89" fmla="*/ 2 h 79"/>
                <a:gd name="T90" fmla="*/ 13 w 49"/>
                <a:gd name="T91" fmla="*/ 1 h 79"/>
                <a:gd name="T92" fmla="*/ 6 w 49"/>
                <a:gd name="T93" fmla="*/ 16 h 79"/>
                <a:gd name="T94" fmla="*/ 7 w 49"/>
                <a:gd name="T95" fmla="*/ 19 h 79"/>
                <a:gd name="T96" fmla="*/ 7 w 49"/>
                <a:gd name="T97" fmla="*/ 22 h 79"/>
                <a:gd name="T98" fmla="*/ 5 w 49"/>
                <a:gd name="T99" fmla="*/ 24 h 79"/>
                <a:gd name="T100" fmla="*/ 6 w 49"/>
                <a:gd name="T101" fmla="*/ 32 h 79"/>
                <a:gd name="T102" fmla="*/ 4 w 49"/>
                <a:gd name="T103" fmla="*/ 36 h 79"/>
                <a:gd name="T104" fmla="*/ 4 w 49"/>
                <a:gd name="T105" fmla="*/ 39 h 79"/>
                <a:gd name="T106" fmla="*/ 3 w 49"/>
                <a:gd name="T107" fmla="*/ 40 h 79"/>
                <a:gd name="T108" fmla="*/ 3 w 49"/>
                <a:gd name="T109" fmla="*/ 42 h 79"/>
                <a:gd name="T110" fmla="*/ 1 w 49"/>
                <a:gd name="T111" fmla="*/ 41 h 79"/>
                <a:gd name="T112" fmla="*/ 0 w 49"/>
                <a:gd name="T113" fmla="*/ 42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492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18493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7 h 19"/>
                  <a:gd name="T2" fmla="*/ 1 w 16"/>
                  <a:gd name="T3" fmla="*/ 13 h 19"/>
                  <a:gd name="T4" fmla="*/ 1 w 16"/>
                  <a:gd name="T5" fmla="*/ 16 h 19"/>
                  <a:gd name="T6" fmla="*/ 6 w 16"/>
                  <a:gd name="T7" fmla="*/ 19 h 19"/>
                  <a:gd name="T8" fmla="*/ 8 w 16"/>
                  <a:gd name="T9" fmla="*/ 16 h 19"/>
                  <a:gd name="T10" fmla="*/ 16 w 16"/>
                  <a:gd name="T11" fmla="*/ 11 h 19"/>
                  <a:gd name="T12" fmla="*/ 13 w 16"/>
                  <a:gd name="T13" fmla="*/ 5 h 19"/>
                  <a:gd name="T14" fmla="*/ 3 w 16"/>
                  <a:gd name="T15" fmla="*/ 0 h 19"/>
                  <a:gd name="T16" fmla="*/ 3 w 16"/>
                  <a:gd name="T17" fmla="*/ 5 h 19"/>
                  <a:gd name="T18" fmla="*/ 0 w 16"/>
                  <a:gd name="T19" fmla="*/ 7 h 19"/>
                  <a:gd name="T20" fmla="*/ 0 w 16"/>
                  <a:gd name="T21" fmla="*/ 7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 w 9"/>
                  <a:gd name="T1" fmla="*/ 6 h 6"/>
                  <a:gd name="T2" fmla="*/ 8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2 h 6"/>
                  <a:gd name="T10" fmla="*/ 2 w 9"/>
                  <a:gd name="T11" fmla="*/ 0 h 6"/>
                  <a:gd name="T12" fmla="*/ 0 w 9"/>
                  <a:gd name="T13" fmla="*/ 2 h 6"/>
                  <a:gd name="T14" fmla="*/ 2 w 9"/>
                  <a:gd name="T15" fmla="*/ 5 h 6"/>
                  <a:gd name="T16" fmla="*/ 3 w 9"/>
                  <a:gd name="T17" fmla="*/ 6 h 6"/>
                  <a:gd name="T18" fmla="*/ 3 w 9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0 h 3"/>
                  <a:gd name="T4" fmla="*/ 3 w 4"/>
                  <a:gd name="T5" fmla="*/ 0 h 3"/>
                  <a:gd name="T6" fmla="*/ 3 w 4"/>
                  <a:gd name="T7" fmla="*/ 0 h 3"/>
                  <a:gd name="T8" fmla="*/ 3 w 4"/>
                  <a:gd name="T9" fmla="*/ 0 h 3"/>
                  <a:gd name="T10" fmla="*/ 3 w 4"/>
                  <a:gd name="T11" fmla="*/ 1 h 3"/>
                  <a:gd name="T12" fmla="*/ 3 w 4"/>
                  <a:gd name="T13" fmla="*/ 1 h 3"/>
                  <a:gd name="T14" fmla="*/ 3 w 4"/>
                  <a:gd name="T15" fmla="*/ 1 h 3"/>
                  <a:gd name="T16" fmla="*/ 4 w 4"/>
                  <a:gd name="T17" fmla="*/ 1 h 3"/>
                  <a:gd name="T18" fmla="*/ 3 w 4"/>
                  <a:gd name="T19" fmla="*/ 2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3 h 3"/>
                  <a:gd name="T26" fmla="*/ 3 w 4"/>
                  <a:gd name="T27" fmla="*/ 3 h 3"/>
                  <a:gd name="T28" fmla="*/ 3 w 4"/>
                  <a:gd name="T29" fmla="*/ 3 h 3"/>
                  <a:gd name="T30" fmla="*/ 2 w 4"/>
                  <a:gd name="T31" fmla="*/ 3 h 3"/>
                  <a:gd name="T32" fmla="*/ 2 w 4"/>
                  <a:gd name="T33" fmla="*/ 3 h 3"/>
                  <a:gd name="T34" fmla="*/ 2 w 4"/>
                  <a:gd name="T35" fmla="*/ 3 h 3"/>
                  <a:gd name="T36" fmla="*/ 1 w 4"/>
                  <a:gd name="T37" fmla="*/ 3 h 3"/>
                  <a:gd name="T38" fmla="*/ 1 w 4"/>
                  <a:gd name="T39" fmla="*/ 3 h 3"/>
                  <a:gd name="T40" fmla="*/ 1 w 4"/>
                  <a:gd name="T41" fmla="*/ 3 h 3"/>
                  <a:gd name="T42" fmla="*/ 1 w 4"/>
                  <a:gd name="T43" fmla="*/ 2 h 3"/>
                  <a:gd name="T44" fmla="*/ 0 w 4"/>
                  <a:gd name="T45" fmla="*/ 2 h 3"/>
                  <a:gd name="T46" fmla="*/ 0 w 4"/>
                  <a:gd name="T47" fmla="*/ 2 h 3"/>
                  <a:gd name="T48" fmla="*/ 0 w 4"/>
                  <a:gd name="T49" fmla="*/ 1 h 3"/>
                  <a:gd name="T50" fmla="*/ 0 w 4"/>
                  <a:gd name="T51" fmla="*/ 1 h 3"/>
                  <a:gd name="T52" fmla="*/ 0 w 4"/>
                  <a:gd name="T53" fmla="*/ 1 h 3"/>
                  <a:gd name="T54" fmla="*/ 1 w 4"/>
                  <a:gd name="T55" fmla="*/ 1 h 3"/>
                  <a:gd name="T56" fmla="*/ 1 w 4"/>
                  <a:gd name="T57" fmla="*/ 0 h 3"/>
                  <a:gd name="T58" fmla="*/ 1 w 4"/>
                  <a:gd name="T59" fmla="*/ 0 h 3"/>
                  <a:gd name="T60" fmla="*/ 1 w 4"/>
                  <a:gd name="T61" fmla="*/ 0 h 3"/>
                  <a:gd name="T62" fmla="*/ 2 w 4"/>
                  <a:gd name="T63" fmla="*/ 0 h 3"/>
                  <a:gd name="T64" fmla="*/ 2 w 4"/>
                  <a:gd name="T65" fmla="*/ 0 h 3"/>
                  <a:gd name="T66" fmla="*/ 2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 h 3"/>
                  <a:gd name="T2" fmla="*/ 7 w 8"/>
                  <a:gd name="T3" fmla="*/ 3 h 3"/>
                  <a:gd name="T4" fmla="*/ 8 w 8"/>
                  <a:gd name="T5" fmla="*/ 0 h 3"/>
                  <a:gd name="T6" fmla="*/ 2 w 8"/>
                  <a:gd name="T7" fmla="*/ 0 h 3"/>
                  <a:gd name="T8" fmla="*/ 0 w 8"/>
                  <a:gd name="T9" fmla="*/ 3 h 3"/>
                  <a:gd name="T10" fmla="*/ 0 w 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 h 5"/>
                  <a:gd name="T2" fmla="*/ 3 w 8"/>
                  <a:gd name="T3" fmla="*/ 5 h 5"/>
                  <a:gd name="T4" fmla="*/ 6 w 8"/>
                  <a:gd name="T5" fmla="*/ 5 h 5"/>
                  <a:gd name="T6" fmla="*/ 8 w 8"/>
                  <a:gd name="T7" fmla="*/ 2 h 5"/>
                  <a:gd name="T8" fmla="*/ 5 w 8"/>
                  <a:gd name="T9" fmla="*/ 0 h 5"/>
                  <a:gd name="T10" fmla="*/ 1 w 8"/>
                  <a:gd name="T11" fmla="*/ 2 h 5"/>
                  <a:gd name="T12" fmla="*/ 0 w 8"/>
                  <a:gd name="T13" fmla="*/ 4 h 5"/>
                  <a:gd name="T14" fmla="*/ 0 w 8"/>
                  <a:gd name="T15" fmla="*/ 4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2 h 5"/>
                  <a:gd name="T4" fmla="*/ 4 w 4"/>
                  <a:gd name="T5" fmla="*/ 0 h 5"/>
                  <a:gd name="T6" fmla="*/ 0 w 4"/>
                  <a:gd name="T7" fmla="*/ 4 h 5"/>
                  <a:gd name="T8" fmla="*/ 0 w 4"/>
                  <a:gd name="T9" fmla="*/ 5 h 5"/>
                  <a:gd name="T10" fmla="*/ 0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 w 8"/>
                  <a:gd name="T1" fmla="*/ 7 h 7"/>
                  <a:gd name="T2" fmla="*/ 8 w 8"/>
                  <a:gd name="T3" fmla="*/ 7 h 7"/>
                  <a:gd name="T4" fmla="*/ 8 w 8"/>
                  <a:gd name="T5" fmla="*/ 4 h 7"/>
                  <a:gd name="T6" fmla="*/ 4 w 8"/>
                  <a:gd name="T7" fmla="*/ 0 h 7"/>
                  <a:gd name="T8" fmla="*/ 0 w 8"/>
                  <a:gd name="T9" fmla="*/ 2 h 7"/>
                  <a:gd name="T10" fmla="*/ 3 w 8"/>
                  <a:gd name="T11" fmla="*/ 7 h 7"/>
                  <a:gd name="T12" fmla="*/ 3 w 8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8435" name="Rectangle 10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1995</a:t>
            </a:r>
          </a:p>
        </p:txBody>
      </p:sp>
      <p:sp>
        <p:nvSpPr>
          <p:cNvPr id="18436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8437" name="Text Box 15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18438" name="Rectangle 15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8439" name="Rectangle 15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8440" name="Rectangle 15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8441" name="Rectangle 154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8442" name="Rectangle 155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59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0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1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2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3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4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5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6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7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8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9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0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1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2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3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4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5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6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7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8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9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0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9481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1952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82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3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4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5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6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7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8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9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0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1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9492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1952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93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4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5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6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7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8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9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0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1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2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3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4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5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6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9507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1951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508" name="Rectangle 10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1996</a:t>
            </a:r>
          </a:p>
        </p:txBody>
      </p:sp>
      <p:sp>
        <p:nvSpPr>
          <p:cNvPr id="19509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9510" name="Text Box 15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19511" name="Rectangle 15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9512" name="Rectangle 15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9513" name="Rectangle 15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9514" name="Rectangle 154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9515" name="Rectangle 155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83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84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85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86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87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88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89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0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1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2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3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4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5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6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7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8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9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0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1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2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3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0504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0552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05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6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7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8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9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0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1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2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3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4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0515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20550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516" name="Group 127"/>
          <p:cNvGrpSpPr>
            <a:grpSpLocks/>
          </p:cNvGrpSpPr>
          <p:nvPr/>
        </p:nvGrpSpPr>
        <p:grpSpPr bwMode="auto">
          <a:xfrm>
            <a:off x="5818188" y="2917825"/>
            <a:ext cx="1001712" cy="1571625"/>
            <a:chOff x="3665" y="1838"/>
            <a:chExt cx="631" cy="990"/>
          </a:xfrm>
        </p:grpSpPr>
        <p:sp>
          <p:nvSpPr>
            <p:cNvPr id="20547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0 w 99"/>
                <a:gd name="T1" fmla="*/ 49 h 51"/>
                <a:gd name="T2" fmla="*/ 19 w 99"/>
                <a:gd name="T3" fmla="*/ 47 h 51"/>
                <a:gd name="T4" fmla="*/ 22 w 99"/>
                <a:gd name="T5" fmla="*/ 47 h 51"/>
                <a:gd name="T6" fmla="*/ 80 w 99"/>
                <a:gd name="T7" fmla="*/ 41 h 51"/>
                <a:gd name="T8" fmla="*/ 85 w 99"/>
                <a:gd name="T9" fmla="*/ 38 h 51"/>
                <a:gd name="T10" fmla="*/ 89 w 99"/>
                <a:gd name="T11" fmla="*/ 35 h 51"/>
                <a:gd name="T12" fmla="*/ 89 w 99"/>
                <a:gd name="T13" fmla="*/ 33 h 51"/>
                <a:gd name="T14" fmla="*/ 90 w 99"/>
                <a:gd name="T15" fmla="*/ 31 h 51"/>
                <a:gd name="T16" fmla="*/ 99 w 99"/>
                <a:gd name="T17" fmla="*/ 23 h 51"/>
                <a:gd name="T18" fmla="*/ 98 w 99"/>
                <a:gd name="T19" fmla="*/ 22 h 51"/>
                <a:gd name="T20" fmla="*/ 97 w 99"/>
                <a:gd name="T21" fmla="*/ 21 h 51"/>
                <a:gd name="T22" fmla="*/ 95 w 99"/>
                <a:gd name="T23" fmla="*/ 20 h 51"/>
                <a:gd name="T24" fmla="*/ 94 w 99"/>
                <a:gd name="T25" fmla="*/ 20 h 51"/>
                <a:gd name="T26" fmla="*/ 90 w 99"/>
                <a:gd name="T27" fmla="*/ 14 h 51"/>
                <a:gd name="T28" fmla="*/ 89 w 99"/>
                <a:gd name="T29" fmla="*/ 12 h 51"/>
                <a:gd name="T30" fmla="*/ 89 w 99"/>
                <a:gd name="T31" fmla="*/ 8 h 51"/>
                <a:gd name="T32" fmla="*/ 87 w 99"/>
                <a:gd name="T33" fmla="*/ 7 h 51"/>
                <a:gd name="T34" fmla="*/ 84 w 99"/>
                <a:gd name="T35" fmla="*/ 4 h 51"/>
                <a:gd name="T36" fmla="*/ 82 w 99"/>
                <a:gd name="T37" fmla="*/ 4 h 51"/>
                <a:gd name="T38" fmla="*/ 81 w 99"/>
                <a:gd name="T39" fmla="*/ 6 h 51"/>
                <a:gd name="T40" fmla="*/ 78 w 99"/>
                <a:gd name="T41" fmla="*/ 6 h 51"/>
                <a:gd name="T42" fmla="*/ 75 w 99"/>
                <a:gd name="T43" fmla="*/ 6 h 51"/>
                <a:gd name="T44" fmla="*/ 71 w 99"/>
                <a:gd name="T45" fmla="*/ 5 h 51"/>
                <a:gd name="T46" fmla="*/ 66 w 99"/>
                <a:gd name="T47" fmla="*/ 4 h 51"/>
                <a:gd name="T48" fmla="*/ 63 w 99"/>
                <a:gd name="T49" fmla="*/ 0 h 51"/>
                <a:gd name="T50" fmla="*/ 61 w 99"/>
                <a:gd name="T51" fmla="*/ 1 h 51"/>
                <a:gd name="T52" fmla="*/ 58 w 99"/>
                <a:gd name="T53" fmla="*/ 0 h 51"/>
                <a:gd name="T54" fmla="*/ 58 w 99"/>
                <a:gd name="T55" fmla="*/ 2 h 51"/>
                <a:gd name="T56" fmla="*/ 58 w 99"/>
                <a:gd name="T57" fmla="*/ 6 h 51"/>
                <a:gd name="T58" fmla="*/ 55 w 99"/>
                <a:gd name="T59" fmla="*/ 8 h 51"/>
                <a:gd name="T60" fmla="*/ 51 w 99"/>
                <a:gd name="T61" fmla="*/ 8 h 51"/>
                <a:gd name="T62" fmla="*/ 46 w 99"/>
                <a:gd name="T63" fmla="*/ 18 h 51"/>
                <a:gd name="T64" fmla="*/ 42 w 99"/>
                <a:gd name="T65" fmla="*/ 21 h 51"/>
                <a:gd name="T66" fmla="*/ 39 w 99"/>
                <a:gd name="T67" fmla="*/ 19 h 51"/>
                <a:gd name="T68" fmla="*/ 37 w 99"/>
                <a:gd name="T69" fmla="*/ 24 h 51"/>
                <a:gd name="T70" fmla="*/ 35 w 99"/>
                <a:gd name="T71" fmla="*/ 24 h 51"/>
                <a:gd name="T72" fmla="*/ 32 w 99"/>
                <a:gd name="T73" fmla="*/ 23 h 51"/>
                <a:gd name="T74" fmla="*/ 30 w 99"/>
                <a:gd name="T75" fmla="*/ 26 h 51"/>
                <a:gd name="T76" fmla="*/ 26 w 99"/>
                <a:gd name="T77" fmla="*/ 24 h 51"/>
                <a:gd name="T78" fmla="*/ 20 w 99"/>
                <a:gd name="T79" fmla="*/ 25 h 51"/>
                <a:gd name="T80" fmla="*/ 20 w 99"/>
                <a:gd name="T81" fmla="*/ 27 h 51"/>
                <a:gd name="T82" fmla="*/ 18 w 99"/>
                <a:gd name="T83" fmla="*/ 27 h 51"/>
                <a:gd name="T84" fmla="*/ 18 w 99"/>
                <a:gd name="T85" fmla="*/ 27 h 51"/>
                <a:gd name="T86" fmla="*/ 17 w 99"/>
                <a:gd name="T87" fmla="*/ 30 h 51"/>
                <a:gd name="T88" fmla="*/ 17 w 99"/>
                <a:gd name="T89" fmla="*/ 30 h 51"/>
                <a:gd name="T90" fmla="*/ 18 w 99"/>
                <a:gd name="T91" fmla="*/ 33 h 51"/>
                <a:gd name="T92" fmla="*/ 12 w 99"/>
                <a:gd name="T93" fmla="*/ 34 h 51"/>
                <a:gd name="T94" fmla="*/ 13 w 99"/>
                <a:gd name="T95" fmla="*/ 40 h 51"/>
                <a:gd name="T96" fmla="*/ 10 w 99"/>
                <a:gd name="T97" fmla="*/ 39 h 51"/>
                <a:gd name="T98" fmla="*/ 6 w 99"/>
                <a:gd name="T99" fmla="*/ 38 h 51"/>
                <a:gd name="T100" fmla="*/ 4 w 99"/>
                <a:gd name="T101" fmla="*/ 42 h 51"/>
                <a:gd name="T102" fmla="*/ 4 w 99"/>
                <a:gd name="T103" fmla="*/ 42 h 51"/>
                <a:gd name="T104" fmla="*/ 5 w 99"/>
                <a:gd name="T105" fmla="*/ 44 h 51"/>
                <a:gd name="T106" fmla="*/ 3 w 99"/>
                <a:gd name="T107" fmla="*/ 49 h 51"/>
                <a:gd name="T108" fmla="*/ 1 w 99"/>
                <a:gd name="T109" fmla="*/ 49 h 51"/>
                <a:gd name="T110" fmla="*/ 0 w 99"/>
                <a:gd name="T111" fmla="*/ 51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1 w 40"/>
                <a:gd name="T1" fmla="*/ 5 h 72"/>
                <a:gd name="T2" fmla="*/ 4 w 40"/>
                <a:gd name="T3" fmla="*/ 45 h 72"/>
                <a:gd name="T4" fmla="*/ 4 w 40"/>
                <a:gd name="T5" fmla="*/ 46 h 72"/>
                <a:gd name="T6" fmla="*/ 4 w 40"/>
                <a:gd name="T7" fmla="*/ 47 h 72"/>
                <a:gd name="T8" fmla="*/ 4 w 40"/>
                <a:gd name="T9" fmla="*/ 49 h 72"/>
                <a:gd name="T10" fmla="*/ 5 w 40"/>
                <a:gd name="T11" fmla="*/ 52 h 72"/>
                <a:gd name="T12" fmla="*/ 6 w 40"/>
                <a:gd name="T13" fmla="*/ 56 h 72"/>
                <a:gd name="T14" fmla="*/ 4 w 40"/>
                <a:gd name="T15" fmla="*/ 59 h 72"/>
                <a:gd name="T16" fmla="*/ 4 w 40"/>
                <a:gd name="T17" fmla="*/ 60 h 72"/>
                <a:gd name="T18" fmla="*/ 2 w 40"/>
                <a:gd name="T19" fmla="*/ 63 h 72"/>
                <a:gd name="T20" fmla="*/ 0 w 40"/>
                <a:gd name="T21" fmla="*/ 65 h 72"/>
                <a:gd name="T22" fmla="*/ 0 w 40"/>
                <a:gd name="T23" fmla="*/ 68 h 72"/>
                <a:gd name="T24" fmla="*/ 0 w 40"/>
                <a:gd name="T25" fmla="*/ 71 h 72"/>
                <a:gd name="T26" fmla="*/ 0 w 40"/>
                <a:gd name="T27" fmla="*/ 71 h 72"/>
                <a:gd name="T28" fmla="*/ 0 w 40"/>
                <a:gd name="T29" fmla="*/ 72 h 72"/>
                <a:gd name="T30" fmla="*/ 0 w 40"/>
                <a:gd name="T31" fmla="*/ 72 h 72"/>
                <a:gd name="T32" fmla="*/ 1 w 40"/>
                <a:gd name="T33" fmla="*/ 72 h 72"/>
                <a:gd name="T34" fmla="*/ 2 w 40"/>
                <a:gd name="T35" fmla="*/ 72 h 72"/>
                <a:gd name="T36" fmla="*/ 2 w 40"/>
                <a:gd name="T37" fmla="*/ 71 h 72"/>
                <a:gd name="T38" fmla="*/ 2 w 40"/>
                <a:gd name="T39" fmla="*/ 70 h 72"/>
                <a:gd name="T40" fmla="*/ 5 w 40"/>
                <a:gd name="T41" fmla="*/ 70 h 72"/>
                <a:gd name="T42" fmla="*/ 8 w 40"/>
                <a:gd name="T43" fmla="*/ 69 h 72"/>
                <a:gd name="T44" fmla="*/ 12 w 40"/>
                <a:gd name="T45" fmla="*/ 71 h 72"/>
                <a:gd name="T46" fmla="*/ 12 w 40"/>
                <a:gd name="T47" fmla="*/ 71 h 72"/>
                <a:gd name="T48" fmla="*/ 13 w 40"/>
                <a:gd name="T49" fmla="*/ 71 h 72"/>
                <a:gd name="T50" fmla="*/ 14 w 40"/>
                <a:gd name="T51" fmla="*/ 68 h 72"/>
                <a:gd name="T52" fmla="*/ 16 w 40"/>
                <a:gd name="T53" fmla="*/ 68 h 72"/>
                <a:gd name="T54" fmla="*/ 17 w 40"/>
                <a:gd name="T55" fmla="*/ 69 h 72"/>
                <a:gd name="T56" fmla="*/ 18 w 40"/>
                <a:gd name="T57" fmla="*/ 70 h 72"/>
                <a:gd name="T58" fmla="*/ 19 w 40"/>
                <a:gd name="T59" fmla="*/ 69 h 72"/>
                <a:gd name="T60" fmla="*/ 20 w 40"/>
                <a:gd name="T61" fmla="*/ 65 h 72"/>
                <a:gd name="T62" fmla="*/ 21 w 40"/>
                <a:gd name="T63" fmla="*/ 64 h 72"/>
                <a:gd name="T64" fmla="*/ 22 w 40"/>
                <a:gd name="T65" fmla="*/ 64 h 72"/>
                <a:gd name="T66" fmla="*/ 24 w 40"/>
                <a:gd name="T67" fmla="*/ 66 h 72"/>
                <a:gd name="T68" fmla="*/ 27 w 40"/>
                <a:gd name="T69" fmla="*/ 66 h 72"/>
                <a:gd name="T70" fmla="*/ 28 w 40"/>
                <a:gd name="T71" fmla="*/ 63 h 72"/>
                <a:gd name="T72" fmla="*/ 33 w 40"/>
                <a:gd name="T73" fmla="*/ 56 h 72"/>
                <a:gd name="T74" fmla="*/ 33 w 40"/>
                <a:gd name="T75" fmla="*/ 53 h 72"/>
                <a:gd name="T76" fmla="*/ 34 w 40"/>
                <a:gd name="T77" fmla="*/ 53 h 72"/>
                <a:gd name="T78" fmla="*/ 37 w 40"/>
                <a:gd name="T79" fmla="*/ 53 h 72"/>
                <a:gd name="T80" fmla="*/ 38 w 40"/>
                <a:gd name="T81" fmla="*/ 52 h 72"/>
                <a:gd name="T82" fmla="*/ 40 w 40"/>
                <a:gd name="T83" fmla="*/ 51 h 72"/>
                <a:gd name="T84" fmla="*/ 40 w 40"/>
                <a:gd name="T85" fmla="*/ 50 h 72"/>
                <a:gd name="T86" fmla="*/ 40 w 40"/>
                <a:gd name="T87" fmla="*/ 47 h 72"/>
                <a:gd name="T88" fmla="*/ 40 w 40"/>
                <a:gd name="T89" fmla="*/ 47 h 72"/>
                <a:gd name="T90" fmla="*/ 40 w 40"/>
                <a:gd name="T91" fmla="*/ 45 h 72"/>
                <a:gd name="T92" fmla="*/ 35 w 40"/>
                <a:gd name="T93" fmla="*/ 1 h 72"/>
                <a:gd name="T94" fmla="*/ 35 w 40"/>
                <a:gd name="T95" fmla="*/ 0 h 72"/>
                <a:gd name="T96" fmla="*/ 9 w 40"/>
                <a:gd name="T97" fmla="*/ 3 h 72"/>
                <a:gd name="T98" fmla="*/ 8 w 40"/>
                <a:gd name="T99" fmla="*/ 4 h 72"/>
                <a:gd name="T100" fmla="*/ 6 w 40"/>
                <a:gd name="T101" fmla="*/ 5 h 72"/>
                <a:gd name="T102" fmla="*/ 5 w 40"/>
                <a:gd name="T103" fmla="*/ 6 h 72"/>
                <a:gd name="T104" fmla="*/ 3 w 40"/>
                <a:gd name="T105" fmla="*/ 6 h 72"/>
                <a:gd name="T106" fmla="*/ 1 w 40"/>
                <a:gd name="T107" fmla="*/ 5 h 72"/>
                <a:gd name="T108" fmla="*/ 1 w 40"/>
                <a:gd name="T109" fmla="*/ 5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44 w 47"/>
                <a:gd name="T1" fmla="*/ 0 h 83"/>
                <a:gd name="T2" fmla="*/ 15 w 47"/>
                <a:gd name="T3" fmla="*/ 2 h 83"/>
                <a:gd name="T4" fmla="*/ 15 w 47"/>
                <a:gd name="T5" fmla="*/ 3 h 83"/>
                <a:gd name="T6" fmla="*/ 12 w 47"/>
                <a:gd name="T7" fmla="*/ 5 h 83"/>
                <a:gd name="T8" fmla="*/ 12 w 47"/>
                <a:gd name="T9" fmla="*/ 8 h 83"/>
                <a:gd name="T10" fmla="*/ 12 w 47"/>
                <a:gd name="T11" fmla="*/ 11 h 83"/>
                <a:gd name="T12" fmla="*/ 11 w 47"/>
                <a:gd name="T13" fmla="*/ 12 h 83"/>
                <a:gd name="T14" fmla="*/ 9 w 47"/>
                <a:gd name="T15" fmla="*/ 14 h 83"/>
                <a:gd name="T16" fmla="*/ 7 w 47"/>
                <a:gd name="T17" fmla="*/ 16 h 83"/>
                <a:gd name="T18" fmla="*/ 6 w 47"/>
                <a:gd name="T19" fmla="*/ 17 h 83"/>
                <a:gd name="T20" fmla="*/ 6 w 47"/>
                <a:gd name="T21" fmla="*/ 19 h 83"/>
                <a:gd name="T22" fmla="*/ 5 w 47"/>
                <a:gd name="T23" fmla="*/ 21 h 83"/>
                <a:gd name="T24" fmla="*/ 5 w 47"/>
                <a:gd name="T25" fmla="*/ 22 h 83"/>
                <a:gd name="T26" fmla="*/ 4 w 47"/>
                <a:gd name="T27" fmla="*/ 25 h 83"/>
                <a:gd name="T28" fmla="*/ 3 w 47"/>
                <a:gd name="T29" fmla="*/ 27 h 83"/>
                <a:gd name="T30" fmla="*/ 4 w 47"/>
                <a:gd name="T31" fmla="*/ 30 h 83"/>
                <a:gd name="T32" fmla="*/ 5 w 47"/>
                <a:gd name="T33" fmla="*/ 31 h 83"/>
                <a:gd name="T34" fmla="*/ 5 w 47"/>
                <a:gd name="T35" fmla="*/ 33 h 83"/>
                <a:gd name="T36" fmla="*/ 5 w 47"/>
                <a:gd name="T37" fmla="*/ 33 h 83"/>
                <a:gd name="T38" fmla="*/ 5 w 47"/>
                <a:gd name="T39" fmla="*/ 34 h 83"/>
                <a:gd name="T40" fmla="*/ 5 w 47"/>
                <a:gd name="T41" fmla="*/ 34 h 83"/>
                <a:gd name="T42" fmla="*/ 4 w 47"/>
                <a:gd name="T43" fmla="*/ 36 h 83"/>
                <a:gd name="T44" fmla="*/ 5 w 47"/>
                <a:gd name="T45" fmla="*/ 37 h 83"/>
                <a:gd name="T46" fmla="*/ 4 w 47"/>
                <a:gd name="T47" fmla="*/ 38 h 83"/>
                <a:gd name="T48" fmla="*/ 6 w 47"/>
                <a:gd name="T49" fmla="*/ 42 h 83"/>
                <a:gd name="T50" fmla="*/ 6 w 47"/>
                <a:gd name="T51" fmla="*/ 45 h 83"/>
                <a:gd name="T52" fmla="*/ 7 w 47"/>
                <a:gd name="T53" fmla="*/ 47 h 83"/>
                <a:gd name="T54" fmla="*/ 8 w 47"/>
                <a:gd name="T55" fmla="*/ 48 h 83"/>
                <a:gd name="T56" fmla="*/ 8 w 47"/>
                <a:gd name="T57" fmla="*/ 49 h 83"/>
                <a:gd name="T58" fmla="*/ 6 w 47"/>
                <a:gd name="T59" fmla="*/ 50 h 83"/>
                <a:gd name="T60" fmla="*/ 6 w 47"/>
                <a:gd name="T61" fmla="*/ 51 h 83"/>
                <a:gd name="T62" fmla="*/ 5 w 47"/>
                <a:gd name="T63" fmla="*/ 54 h 83"/>
                <a:gd name="T64" fmla="*/ 3 w 47"/>
                <a:gd name="T65" fmla="*/ 59 h 83"/>
                <a:gd name="T66" fmla="*/ 0 w 47"/>
                <a:gd name="T67" fmla="*/ 66 h 83"/>
                <a:gd name="T68" fmla="*/ 0 w 47"/>
                <a:gd name="T69" fmla="*/ 71 h 83"/>
                <a:gd name="T70" fmla="*/ 27 w 47"/>
                <a:gd name="T71" fmla="*/ 70 h 83"/>
                <a:gd name="T72" fmla="*/ 27 w 47"/>
                <a:gd name="T73" fmla="*/ 71 h 83"/>
                <a:gd name="T74" fmla="*/ 26 w 47"/>
                <a:gd name="T75" fmla="*/ 73 h 83"/>
                <a:gd name="T76" fmla="*/ 27 w 47"/>
                <a:gd name="T77" fmla="*/ 77 h 83"/>
                <a:gd name="T78" fmla="*/ 29 w 47"/>
                <a:gd name="T79" fmla="*/ 80 h 83"/>
                <a:gd name="T80" fmla="*/ 30 w 47"/>
                <a:gd name="T81" fmla="*/ 83 h 83"/>
                <a:gd name="T82" fmla="*/ 32 w 47"/>
                <a:gd name="T83" fmla="*/ 83 h 83"/>
                <a:gd name="T84" fmla="*/ 35 w 47"/>
                <a:gd name="T85" fmla="*/ 81 h 83"/>
                <a:gd name="T86" fmla="*/ 41 w 47"/>
                <a:gd name="T87" fmla="*/ 79 h 83"/>
                <a:gd name="T88" fmla="*/ 43 w 47"/>
                <a:gd name="T89" fmla="*/ 79 h 83"/>
                <a:gd name="T90" fmla="*/ 45 w 47"/>
                <a:gd name="T91" fmla="*/ 78 h 83"/>
                <a:gd name="T92" fmla="*/ 46 w 47"/>
                <a:gd name="T93" fmla="*/ 79 h 83"/>
                <a:gd name="T94" fmla="*/ 47 w 47"/>
                <a:gd name="T95" fmla="*/ 80 h 83"/>
                <a:gd name="T96" fmla="*/ 47 w 47"/>
                <a:gd name="T97" fmla="*/ 79 h 83"/>
                <a:gd name="T98" fmla="*/ 44 w 47"/>
                <a:gd name="T99" fmla="*/ 54 h 83"/>
                <a:gd name="T100" fmla="*/ 44 w 47"/>
                <a:gd name="T101" fmla="*/ 52 h 83"/>
                <a:gd name="T102" fmla="*/ 45 w 47"/>
                <a:gd name="T103" fmla="*/ 2 h 83"/>
                <a:gd name="T104" fmla="*/ 44 w 47"/>
                <a:gd name="T105" fmla="*/ 0 h 83"/>
                <a:gd name="T106" fmla="*/ 44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17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8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9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0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1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2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3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4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5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6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7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8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0529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2053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30" name="Rectangle 10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1997</a:t>
            </a:r>
          </a:p>
        </p:txBody>
      </p:sp>
      <p:sp>
        <p:nvSpPr>
          <p:cNvPr id="20531" name="Text Box 139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0532" name="Text Box 152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&lt;10%           10%–14%	    15%–19%          </a:t>
            </a:r>
            <a:r>
              <a:rPr lang="en-US" sz="1400">
                <a:latin typeface="Arial Narrow" pitchFamily="34" charset="0"/>
              </a:rPr>
              <a:t> </a:t>
            </a:r>
            <a:r>
              <a:rPr lang="en-US" sz="1400" b="1">
                <a:latin typeface="Arial Narrow" pitchFamily="34" charset="0"/>
              </a:rPr>
              <a:t>≥20%</a:t>
            </a:r>
            <a:endParaRPr lang="en-US" sz="1400">
              <a:latin typeface="Arial Narrow" pitchFamily="34" charset="0"/>
            </a:endParaRPr>
          </a:p>
        </p:txBody>
      </p:sp>
      <p:sp>
        <p:nvSpPr>
          <p:cNvPr id="20533" name="Rectangle 153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0534" name="Rectangle 154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0535" name="Rectangle 155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0536" name="Rectangle 156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0537" name="Rectangle 15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0538" name="Rectangle 158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07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08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09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0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1" name="Freeform 10"/>
          <p:cNvSpPr>
            <a:spLocks/>
          </p:cNvSpPr>
          <p:nvPr/>
        </p:nvSpPr>
        <p:spPr bwMode="auto">
          <a:xfrm>
            <a:off x="5232400" y="27273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2" name="Freeform 11"/>
          <p:cNvSpPr>
            <a:spLocks/>
          </p:cNvSpPr>
          <p:nvPr/>
        </p:nvSpPr>
        <p:spPr bwMode="auto">
          <a:xfrm>
            <a:off x="5322888" y="31146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3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4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5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6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7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8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9" name="Freeform 20"/>
          <p:cNvSpPr>
            <a:spLocks/>
          </p:cNvSpPr>
          <p:nvPr/>
        </p:nvSpPr>
        <p:spPr bwMode="auto">
          <a:xfrm>
            <a:off x="5449888" y="36480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0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1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2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3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4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5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6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7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8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9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0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1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2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3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4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5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6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7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8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1539" name="Group 127"/>
          <p:cNvGrpSpPr>
            <a:grpSpLocks/>
          </p:cNvGrpSpPr>
          <p:nvPr/>
        </p:nvGrpSpPr>
        <p:grpSpPr bwMode="auto">
          <a:xfrm>
            <a:off x="1155700" y="2197100"/>
            <a:ext cx="6124575" cy="3079750"/>
            <a:chOff x="728" y="1384"/>
            <a:chExt cx="3858" cy="1940"/>
          </a:xfrm>
        </p:grpSpPr>
        <p:sp>
          <p:nvSpPr>
            <p:cNvPr id="21567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 h 83"/>
                <a:gd name="T2" fmla="*/ 1 w 52"/>
                <a:gd name="T3" fmla="*/ 5 h 83"/>
                <a:gd name="T4" fmla="*/ 0 w 52"/>
                <a:gd name="T5" fmla="*/ 55 h 83"/>
                <a:gd name="T6" fmla="*/ 0 w 52"/>
                <a:gd name="T7" fmla="*/ 57 h 83"/>
                <a:gd name="T8" fmla="*/ 3 w 52"/>
                <a:gd name="T9" fmla="*/ 82 h 83"/>
                <a:gd name="T10" fmla="*/ 4 w 52"/>
                <a:gd name="T11" fmla="*/ 82 h 83"/>
                <a:gd name="T12" fmla="*/ 5 w 52"/>
                <a:gd name="T13" fmla="*/ 81 h 83"/>
                <a:gd name="T14" fmla="*/ 7 w 52"/>
                <a:gd name="T15" fmla="*/ 82 h 83"/>
                <a:gd name="T16" fmla="*/ 8 w 52"/>
                <a:gd name="T17" fmla="*/ 81 h 83"/>
                <a:gd name="T18" fmla="*/ 8 w 52"/>
                <a:gd name="T19" fmla="*/ 77 h 83"/>
                <a:gd name="T20" fmla="*/ 9 w 52"/>
                <a:gd name="T21" fmla="*/ 75 h 83"/>
                <a:gd name="T22" fmla="*/ 10 w 52"/>
                <a:gd name="T23" fmla="*/ 77 h 83"/>
                <a:gd name="T24" fmla="*/ 10 w 52"/>
                <a:gd name="T25" fmla="*/ 78 h 83"/>
                <a:gd name="T26" fmla="*/ 11 w 52"/>
                <a:gd name="T27" fmla="*/ 80 h 83"/>
                <a:gd name="T28" fmla="*/ 13 w 52"/>
                <a:gd name="T29" fmla="*/ 83 h 83"/>
                <a:gd name="T30" fmla="*/ 14 w 52"/>
                <a:gd name="T31" fmla="*/ 83 h 83"/>
                <a:gd name="T32" fmla="*/ 15 w 52"/>
                <a:gd name="T33" fmla="*/ 83 h 83"/>
                <a:gd name="T34" fmla="*/ 17 w 52"/>
                <a:gd name="T35" fmla="*/ 81 h 83"/>
                <a:gd name="T36" fmla="*/ 17 w 52"/>
                <a:gd name="T37" fmla="*/ 81 h 83"/>
                <a:gd name="T38" fmla="*/ 18 w 52"/>
                <a:gd name="T39" fmla="*/ 80 h 83"/>
                <a:gd name="T40" fmla="*/ 18 w 52"/>
                <a:gd name="T41" fmla="*/ 80 h 83"/>
                <a:gd name="T42" fmla="*/ 18 w 52"/>
                <a:gd name="T43" fmla="*/ 79 h 83"/>
                <a:gd name="T44" fmla="*/ 17 w 52"/>
                <a:gd name="T45" fmla="*/ 79 h 83"/>
                <a:gd name="T46" fmla="*/ 17 w 52"/>
                <a:gd name="T47" fmla="*/ 78 h 83"/>
                <a:gd name="T48" fmla="*/ 18 w 52"/>
                <a:gd name="T49" fmla="*/ 77 h 83"/>
                <a:gd name="T50" fmla="*/ 18 w 52"/>
                <a:gd name="T51" fmla="*/ 76 h 83"/>
                <a:gd name="T52" fmla="*/ 16 w 52"/>
                <a:gd name="T53" fmla="*/ 75 h 83"/>
                <a:gd name="T54" fmla="*/ 16 w 52"/>
                <a:gd name="T55" fmla="*/ 75 h 83"/>
                <a:gd name="T56" fmla="*/ 15 w 52"/>
                <a:gd name="T57" fmla="*/ 75 h 83"/>
                <a:gd name="T58" fmla="*/ 14 w 52"/>
                <a:gd name="T59" fmla="*/ 73 h 83"/>
                <a:gd name="T60" fmla="*/ 14 w 52"/>
                <a:gd name="T61" fmla="*/ 72 h 83"/>
                <a:gd name="T62" fmla="*/ 14 w 52"/>
                <a:gd name="T63" fmla="*/ 71 h 83"/>
                <a:gd name="T64" fmla="*/ 14 w 52"/>
                <a:gd name="T65" fmla="*/ 71 h 83"/>
                <a:gd name="T66" fmla="*/ 14 w 52"/>
                <a:gd name="T67" fmla="*/ 70 h 83"/>
                <a:gd name="T68" fmla="*/ 52 w 52"/>
                <a:gd name="T69" fmla="*/ 66 h 83"/>
                <a:gd name="T70" fmla="*/ 52 w 52"/>
                <a:gd name="T71" fmla="*/ 65 h 83"/>
                <a:gd name="T72" fmla="*/ 50 w 52"/>
                <a:gd name="T73" fmla="*/ 63 h 83"/>
                <a:gd name="T74" fmla="*/ 50 w 52"/>
                <a:gd name="T75" fmla="*/ 58 h 83"/>
                <a:gd name="T76" fmla="*/ 48 w 52"/>
                <a:gd name="T77" fmla="*/ 55 h 83"/>
                <a:gd name="T78" fmla="*/ 48 w 52"/>
                <a:gd name="T79" fmla="*/ 52 h 83"/>
                <a:gd name="T80" fmla="*/ 49 w 52"/>
                <a:gd name="T81" fmla="*/ 50 h 83"/>
                <a:gd name="T82" fmla="*/ 49 w 52"/>
                <a:gd name="T83" fmla="*/ 47 h 83"/>
                <a:gd name="T84" fmla="*/ 50 w 52"/>
                <a:gd name="T85" fmla="*/ 45 h 83"/>
                <a:gd name="T86" fmla="*/ 51 w 52"/>
                <a:gd name="T87" fmla="*/ 45 h 83"/>
                <a:gd name="T88" fmla="*/ 49 w 52"/>
                <a:gd name="T89" fmla="*/ 44 h 83"/>
                <a:gd name="T90" fmla="*/ 50 w 52"/>
                <a:gd name="T91" fmla="*/ 42 h 83"/>
                <a:gd name="T92" fmla="*/ 49 w 52"/>
                <a:gd name="T93" fmla="*/ 41 h 83"/>
                <a:gd name="T94" fmla="*/ 48 w 52"/>
                <a:gd name="T95" fmla="*/ 40 h 83"/>
                <a:gd name="T96" fmla="*/ 47 w 52"/>
                <a:gd name="T97" fmla="*/ 39 h 83"/>
                <a:gd name="T98" fmla="*/ 46 w 52"/>
                <a:gd name="T99" fmla="*/ 37 h 83"/>
                <a:gd name="T100" fmla="*/ 45 w 52"/>
                <a:gd name="T101" fmla="*/ 36 h 83"/>
                <a:gd name="T102" fmla="*/ 36 w 52"/>
                <a:gd name="T103" fmla="*/ 0 h 83"/>
                <a:gd name="T104" fmla="*/ 0 w 52"/>
                <a:gd name="T105" fmla="*/ 3 h 83"/>
                <a:gd name="T106" fmla="*/ 0 w 52"/>
                <a:gd name="T107" fmla="*/ 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0 w 61"/>
                <a:gd name="T1" fmla="*/ 0 h 60"/>
                <a:gd name="T2" fmla="*/ 20 w 61"/>
                <a:gd name="T3" fmla="*/ 3 h 60"/>
                <a:gd name="T4" fmla="*/ 21 w 61"/>
                <a:gd name="T5" fmla="*/ 5 h 60"/>
                <a:gd name="T6" fmla="*/ 19 w 61"/>
                <a:gd name="T7" fmla="*/ 13 h 60"/>
                <a:gd name="T8" fmla="*/ 19 w 61"/>
                <a:gd name="T9" fmla="*/ 15 h 60"/>
                <a:gd name="T10" fmla="*/ 18 w 61"/>
                <a:gd name="T11" fmla="*/ 19 h 60"/>
                <a:gd name="T12" fmla="*/ 15 w 61"/>
                <a:gd name="T13" fmla="*/ 22 h 60"/>
                <a:gd name="T14" fmla="*/ 13 w 61"/>
                <a:gd name="T15" fmla="*/ 23 h 60"/>
                <a:gd name="T16" fmla="*/ 11 w 61"/>
                <a:gd name="T17" fmla="*/ 24 h 60"/>
                <a:gd name="T18" fmla="*/ 10 w 61"/>
                <a:gd name="T19" fmla="*/ 26 h 60"/>
                <a:gd name="T20" fmla="*/ 9 w 61"/>
                <a:gd name="T21" fmla="*/ 30 h 60"/>
                <a:gd name="T22" fmla="*/ 6 w 61"/>
                <a:gd name="T23" fmla="*/ 30 h 60"/>
                <a:gd name="T24" fmla="*/ 4 w 61"/>
                <a:gd name="T25" fmla="*/ 34 h 60"/>
                <a:gd name="T26" fmla="*/ 4 w 61"/>
                <a:gd name="T27" fmla="*/ 38 h 60"/>
                <a:gd name="T28" fmla="*/ 2 w 61"/>
                <a:gd name="T29" fmla="*/ 41 h 60"/>
                <a:gd name="T30" fmla="*/ 0 w 61"/>
                <a:gd name="T31" fmla="*/ 43 h 60"/>
                <a:gd name="T32" fmla="*/ 0 w 61"/>
                <a:gd name="T33" fmla="*/ 46 h 60"/>
                <a:gd name="T34" fmla="*/ 3 w 61"/>
                <a:gd name="T35" fmla="*/ 51 h 60"/>
                <a:gd name="T36" fmla="*/ 6 w 61"/>
                <a:gd name="T37" fmla="*/ 54 h 60"/>
                <a:gd name="T38" fmla="*/ 8 w 61"/>
                <a:gd name="T39" fmla="*/ 54 h 60"/>
                <a:gd name="T40" fmla="*/ 8 w 61"/>
                <a:gd name="T41" fmla="*/ 55 h 60"/>
                <a:gd name="T42" fmla="*/ 10 w 61"/>
                <a:gd name="T43" fmla="*/ 55 h 60"/>
                <a:gd name="T44" fmla="*/ 10 w 61"/>
                <a:gd name="T45" fmla="*/ 57 h 60"/>
                <a:gd name="T46" fmla="*/ 15 w 61"/>
                <a:gd name="T47" fmla="*/ 60 h 60"/>
                <a:gd name="T48" fmla="*/ 18 w 61"/>
                <a:gd name="T49" fmla="*/ 59 h 60"/>
                <a:gd name="T50" fmla="*/ 19 w 61"/>
                <a:gd name="T51" fmla="*/ 57 h 60"/>
                <a:gd name="T52" fmla="*/ 21 w 61"/>
                <a:gd name="T53" fmla="*/ 59 h 60"/>
                <a:gd name="T54" fmla="*/ 25 w 61"/>
                <a:gd name="T55" fmla="*/ 57 h 60"/>
                <a:gd name="T56" fmla="*/ 26 w 61"/>
                <a:gd name="T57" fmla="*/ 55 h 60"/>
                <a:gd name="T58" fmla="*/ 30 w 61"/>
                <a:gd name="T59" fmla="*/ 53 h 60"/>
                <a:gd name="T60" fmla="*/ 33 w 61"/>
                <a:gd name="T61" fmla="*/ 51 h 60"/>
                <a:gd name="T62" fmla="*/ 33 w 61"/>
                <a:gd name="T63" fmla="*/ 48 h 60"/>
                <a:gd name="T64" fmla="*/ 38 w 61"/>
                <a:gd name="T65" fmla="*/ 32 h 60"/>
                <a:gd name="T66" fmla="*/ 40 w 61"/>
                <a:gd name="T67" fmla="*/ 33 h 60"/>
                <a:gd name="T68" fmla="*/ 41 w 61"/>
                <a:gd name="T69" fmla="*/ 35 h 60"/>
                <a:gd name="T70" fmla="*/ 44 w 61"/>
                <a:gd name="T71" fmla="*/ 32 h 60"/>
                <a:gd name="T72" fmla="*/ 46 w 61"/>
                <a:gd name="T73" fmla="*/ 27 h 60"/>
                <a:gd name="T74" fmla="*/ 49 w 61"/>
                <a:gd name="T75" fmla="*/ 25 h 60"/>
                <a:gd name="T76" fmla="*/ 51 w 61"/>
                <a:gd name="T77" fmla="*/ 23 h 60"/>
                <a:gd name="T78" fmla="*/ 52 w 61"/>
                <a:gd name="T79" fmla="*/ 20 h 60"/>
                <a:gd name="T80" fmla="*/ 52 w 61"/>
                <a:gd name="T81" fmla="*/ 19 h 60"/>
                <a:gd name="T82" fmla="*/ 52 w 61"/>
                <a:gd name="T83" fmla="*/ 15 h 60"/>
                <a:gd name="T84" fmla="*/ 59 w 61"/>
                <a:gd name="T85" fmla="*/ 19 h 60"/>
                <a:gd name="T86" fmla="*/ 60 w 61"/>
                <a:gd name="T87" fmla="*/ 19 h 60"/>
                <a:gd name="T88" fmla="*/ 59 w 61"/>
                <a:gd name="T89" fmla="*/ 13 h 60"/>
                <a:gd name="T90" fmla="*/ 58 w 61"/>
                <a:gd name="T91" fmla="*/ 11 h 60"/>
                <a:gd name="T92" fmla="*/ 56 w 61"/>
                <a:gd name="T93" fmla="*/ 11 h 60"/>
                <a:gd name="T94" fmla="*/ 51 w 61"/>
                <a:gd name="T95" fmla="*/ 12 h 60"/>
                <a:gd name="T96" fmla="*/ 49 w 61"/>
                <a:gd name="T97" fmla="*/ 14 h 60"/>
                <a:gd name="T98" fmla="*/ 46 w 61"/>
                <a:gd name="T99" fmla="*/ 13 h 60"/>
                <a:gd name="T100" fmla="*/ 45 w 61"/>
                <a:gd name="T101" fmla="*/ 15 h 60"/>
                <a:gd name="T102" fmla="*/ 42 w 61"/>
                <a:gd name="T103" fmla="*/ 17 h 60"/>
                <a:gd name="T104" fmla="*/ 39 w 61"/>
                <a:gd name="T105" fmla="*/ 20 h 60"/>
                <a:gd name="T106" fmla="*/ 36 w 61"/>
                <a:gd name="T107" fmla="*/ 13 h 60"/>
                <a:gd name="T108" fmla="*/ 21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69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21576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4 w 188"/>
                  <a:gd name="T1" fmla="*/ 31 h 160"/>
                  <a:gd name="T2" fmla="*/ 26 w 188"/>
                  <a:gd name="T3" fmla="*/ 40 h 160"/>
                  <a:gd name="T4" fmla="*/ 18 w 188"/>
                  <a:gd name="T5" fmla="*/ 50 h 160"/>
                  <a:gd name="T6" fmla="*/ 16 w 188"/>
                  <a:gd name="T7" fmla="*/ 43 h 160"/>
                  <a:gd name="T8" fmla="*/ 5 w 188"/>
                  <a:gd name="T9" fmla="*/ 55 h 160"/>
                  <a:gd name="T10" fmla="*/ 11 w 188"/>
                  <a:gd name="T11" fmla="*/ 64 h 160"/>
                  <a:gd name="T12" fmla="*/ 27 w 188"/>
                  <a:gd name="T13" fmla="*/ 61 h 160"/>
                  <a:gd name="T14" fmla="*/ 22 w 188"/>
                  <a:gd name="T15" fmla="*/ 74 h 160"/>
                  <a:gd name="T16" fmla="*/ 18 w 188"/>
                  <a:gd name="T17" fmla="*/ 79 h 160"/>
                  <a:gd name="T18" fmla="*/ 10 w 188"/>
                  <a:gd name="T19" fmla="*/ 82 h 160"/>
                  <a:gd name="T20" fmla="*/ 6 w 188"/>
                  <a:gd name="T21" fmla="*/ 98 h 160"/>
                  <a:gd name="T22" fmla="*/ 11 w 188"/>
                  <a:gd name="T23" fmla="*/ 107 h 160"/>
                  <a:gd name="T24" fmla="*/ 22 w 188"/>
                  <a:gd name="T25" fmla="*/ 112 h 160"/>
                  <a:gd name="T26" fmla="*/ 22 w 188"/>
                  <a:gd name="T27" fmla="*/ 120 h 160"/>
                  <a:gd name="T28" fmla="*/ 35 w 188"/>
                  <a:gd name="T29" fmla="*/ 123 h 160"/>
                  <a:gd name="T30" fmla="*/ 42 w 188"/>
                  <a:gd name="T31" fmla="*/ 125 h 160"/>
                  <a:gd name="T32" fmla="*/ 29 w 188"/>
                  <a:gd name="T33" fmla="*/ 141 h 160"/>
                  <a:gd name="T34" fmla="*/ 19 w 188"/>
                  <a:gd name="T35" fmla="*/ 147 h 160"/>
                  <a:gd name="T36" fmla="*/ 3 w 188"/>
                  <a:gd name="T37" fmla="*/ 155 h 160"/>
                  <a:gd name="T38" fmla="*/ 3 w 188"/>
                  <a:gd name="T39" fmla="*/ 160 h 160"/>
                  <a:gd name="T40" fmla="*/ 29 w 188"/>
                  <a:gd name="T41" fmla="*/ 149 h 160"/>
                  <a:gd name="T42" fmla="*/ 62 w 188"/>
                  <a:gd name="T43" fmla="*/ 120 h 160"/>
                  <a:gd name="T44" fmla="*/ 59 w 188"/>
                  <a:gd name="T45" fmla="*/ 117 h 160"/>
                  <a:gd name="T46" fmla="*/ 77 w 188"/>
                  <a:gd name="T47" fmla="*/ 95 h 160"/>
                  <a:gd name="T48" fmla="*/ 72 w 188"/>
                  <a:gd name="T49" fmla="*/ 101 h 160"/>
                  <a:gd name="T50" fmla="*/ 73 w 188"/>
                  <a:gd name="T51" fmla="*/ 109 h 160"/>
                  <a:gd name="T52" fmla="*/ 72 w 188"/>
                  <a:gd name="T53" fmla="*/ 114 h 160"/>
                  <a:gd name="T54" fmla="*/ 86 w 188"/>
                  <a:gd name="T55" fmla="*/ 106 h 160"/>
                  <a:gd name="T56" fmla="*/ 86 w 188"/>
                  <a:gd name="T57" fmla="*/ 98 h 160"/>
                  <a:gd name="T58" fmla="*/ 107 w 188"/>
                  <a:gd name="T59" fmla="*/ 103 h 160"/>
                  <a:gd name="T60" fmla="*/ 121 w 188"/>
                  <a:gd name="T61" fmla="*/ 101 h 160"/>
                  <a:gd name="T62" fmla="*/ 145 w 188"/>
                  <a:gd name="T63" fmla="*/ 109 h 160"/>
                  <a:gd name="T64" fmla="*/ 153 w 188"/>
                  <a:gd name="T65" fmla="*/ 119 h 160"/>
                  <a:gd name="T66" fmla="*/ 166 w 188"/>
                  <a:gd name="T67" fmla="*/ 128 h 160"/>
                  <a:gd name="T68" fmla="*/ 188 w 188"/>
                  <a:gd name="T69" fmla="*/ 130 h 160"/>
                  <a:gd name="T70" fmla="*/ 185 w 188"/>
                  <a:gd name="T71" fmla="*/ 117 h 160"/>
                  <a:gd name="T72" fmla="*/ 176 w 188"/>
                  <a:gd name="T73" fmla="*/ 115 h 160"/>
                  <a:gd name="T74" fmla="*/ 163 w 188"/>
                  <a:gd name="T75" fmla="*/ 106 h 160"/>
                  <a:gd name="T76" fmla="*/ 147 w 188"/>
                  <a:gd name="T77" fmla="*/ 95 h 160"/>
                  <a:gd name="T78" fmla="*/ 141 w 188"/>
                  <a:gd name="T79" fmla="*/ 103 h 160"/>
                  <a:gd name="T80" fmla="*/ 129 w 188"/>
                  <a:gd name="T81" fmla="*/ 93 h 160"/>
                  <a:gd name="T82" fmla="*/ 117 w 188"/>
                  <a:gd name="T83" fmla="*/ 80 h 160"/>
                  <a:gd name="T84" fmla="*/ 102 w 188"/>
                  <a:gd name="T85" fmla="*/ 21 h 160"/>
                  <a:gd name="T86" fmla="*/ 90 w 188"/>
                  <a:gd name="T87" fmla="*/ 5 h 160"/>
                  <a:gd name="T88" fmla="*/ 69 w 188"/>
                  <a:gd name="T89" fmla="*/ 5 h 160"/>
                  <a:gd name="T90" fmla="*/ 59 w 188"/>
                  <a:gd name="T91" fmla="*/ 5 h 160"/>
                  <a:gd name="T92" fmla="*/ 45 w 188"/>
                  <a:gd name="T93" fmla="*/ 0 h 160"/>
                  <a:gd name="T94" fmla="*/ 35 w 188"/>
                  <a:gd name="T95" fmla="*/ 4 h 160"/>
                  <a:gd name="T96" fmla="*/ 24 w 188"/>
                  <a:gd name="T97" fmla="*/ 13 h 160"/>
                  <a:gd name="T98" fmla="*/ 19 w 188"/>
                  <a:gd name="T99" fmla="*/ 21 h 160"/>
                  <a:gd name="T100" fmla="*/ 10 w 188"/>
                  <a:gd name="T101" fmla="*/ 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7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 w 4"/>
                  <a:gd name="T1" fmla="*/ 2 h 3"/>
                  <a:gd name="T2" fmla="*/ 2 w 4"/>
                  <a:gd name="T3" fmla="*/ 1 h 3"/>
                  <a:gd name="T4" fmla="*/ 2 w 4"/>
                  <a:gd name="T5" fmla="*/ 1 h 3"/>
                  <a:gd name="T6" fmla="*/ 2 w 4"/>
                  <a:gd name="T7" fmla="*/ 1 h 3"/>
                  <a:gd name="T8" fmla="*/ 2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0 h 3"/>
                  <a:gd name="T16" fmla="*/ 1 w 4"/>
                  <a:gd name="T17" fmla="*/ 0 h 3"/>
                  <a:gd name="T18" fmla="*/ 0 w 4"/>
                  <a:gd name="T19" fmla="*/ 1 h 3"/>
                  <a:gd name="T20" fmla="*/ 0 w 4"/>
                  <a:gd name="T21" fmla="*/ 1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1 h 3"/>
                  <a:gd name="T28" fmla="*/ 0 w 4"/>
                  <a:gd name="T29" fmla="*/ 1 h 3"/>
                  <a:gd name="T30" fmla="*/ 0 w 4"/>
                  <a:gd name="T31" fmla="*/ 2 h 3"/>
                  <a:gd name="T32" fmla="*/ 0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1 w 4"/>
                  <a:gd name="T39" fmla="*/ 3 h 3"/>
                  <a:gd name="T40" fmla="*/ 2 w 4"/>
                  <a:gd name="T41" fmla="*/ 3 h 3"/>
                  <a:gd name="T42" fmla="*/ 2 w 4"/>
                  <a:gd name="T43" fmla="*/ 3 h 3"/>
                  <a:gd name="T44" fmla="*/ 3 w 4"/>
                  <a:gd name="T45" fmla="*/ 3 h 3"/>
                  <a:gd name="T46" fmla="*/ 3 w 4"/>
                  <a:gd name="T47" fmla="*/ 3 h 3"/>
                  <a:gd name="T48" fmla="*/ 4 w 4"/>
                  <a:gd name="T49" fmla="*/ 2 h 3"/>
                  <a:gd name="T50" fmla="*/ 4 w 4"/>
                  <a:gd name="T51" fmla="*/ 2 h 3"/>
                  <a:gd name="T52" fmla="*/ 4 w 4"/>
                  <a:gd name="T53" fmla="*/ 2 h 3"/>
                  <a:gd name="T54" fmla="*/ 4 w 4"/>
                  <a:gd name="T55" fmla="*/ 1 h 3"/>
                  <a:gd name="T56" fmla="*/ 4 w 4"/>
                  <a:gd name="T57" fmla="*/ 1 h 3"/>
                  <a:gd name="T58" fmla="*/ 4 w 4"/>
                  <a:gd name="T59" fmla="*/ 1 h 3"/>
                  <a:gd name="T60" fmla="*/ 4 w 4"/>
                  <a:gd name="T61" fmla="*/ 1 h 3"/>
                  <a:gd name="T62" fmla="*/ 4 w 4"/>
                  <a:gd name="T63" fmla="*/ 1 h 3"/>
                  <a:gd name="T64" fmla="*/ 4 w 4"/>
                  <a:gd name="T65" fmla="*/ 0 h 3"/>
                  <a:gd name="T66" fmla="*/ 4 w 4"/>
                  <a:gd name="T67" fmla="*/ 0 h 3"/>
                  <a:gd name="T68" fmla="*/ 4 w 4"/>
                  <a:gd name="T69" fmla="*/ 0 h 3"/>
                  <a:gd name="T70" fmla="*/ 4 w 4"/>
                  <a:gd name="T71" fmla="*/ 0 h 3"/>
                  <a:gd name="T72" fmla="*/ 4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2 w 4"/>
                  <a:gd name="T79" fmla="*/ 2 h 3"/>
                  <a:gd name="T80" fmla="*/ 2 w 4"/>
                  <a:gd name="T81" fmla="*/ 2 h 3"/>
                  <a:gd name="T82" fmla="*/ 2 w 4"/>
                  <a:gd name="T83" fmla="*/ 2 h 3"/>
                  <a:gd name="T84" fmla="*/ 2 w 4"/>
                  <a:gd name="T85" fmla="*/ 2 h 3"/>
                  <a:gd name="T86" fmla="*/ 2 w 4"/>
                  <a:gd name="T87" fmla="*/ 3 h 3"/>
                  <a:gd name="T88" fmla="*/ 3 w 4"/>
                  <a:gd name="T89" fmla="*/ 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8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 w 9"/>
                  <a:gd name="T1" fmla="*/ 0 h 6"/>
                  <a:gd name="T2" fmla="*/ 4 w 9"/>
                  <a:gd name="T3" fmla="*/ 0 h 6"/>
                  <a:gd name="T4" fmla="*/ 3 w 9"/>
                  <a:gd name="T5" fmla="*/ 1 h 6"/>
                  <a:gd name="T6" fmla="*/ 3 w 9"/>
                  <a:gd name="T7" fmla="*/ 1 h 6"/>
                  <a:gd name="T8" fmla="*/ 3 w 9"/>
                  <a:gd name="T9" fmla="*/ 2 h 6"/>
                  <a:gd name="T10" fmla="*/ 3 w 9"/>
                  <a:gd name="T11" fmla="*/ 3 h 6"/>
                  <a:gd name="T12" fmla="*/ 2 w 9"/>
                  <a:gd name="T13" fmla="*/ 3 h 6"/>
                  <a:gd name="T14" fmla="*/ 2 w 9"/>
                  <a:gd name="T15" fmla="*/ 3 h 6"/>
                  <a:gd name="T16" fmla="*/ 1 w 9"/>
                  <a:gd name="T17" fmla="*/ 3 h 6"/>
                  <a:gd name="T18" fmla="*/ 1 w 9"/>
                  <a:gd name="T19" fmla="*/ 4 h 6"/>
                  <a:gd name="T20" fmla="*/ 1 w 9"/>
                  <a:gd name="T21" fmla="*/ 5 h 6"/>
                  <a:gd name="T22" fmla="*/ 0 w 9"/>
                  <a:gd name="T23" fmla="*/ 5 h 6"/>
                  <a:gd name="T24" fmla="*/ 0 w 9"/>
                  <a:gd name="T25" fmla="*/ 6 h 6"/>
                  <a:gd name="T26" fmla="*/ 0 w 9"/>
                  <a:gd name="T27" fmla="*/ 6 h 6"/>
                  <a:gd name="T28" fmla="*/ 0 w 9"/>
                  <a:gd name="T29" fmla="*/ 6 h 6"/>
                  <a:gd name="T30" fmla="*/ 0 w 9"/>
                  <a:gd name="T31" fmla="*/ 6 h 6"/>
                  <a:gd name="T32" fmla="*/ 0 w 9"/>
                  <a:gd name="T33" fmla="*/ 6 h 6"/>
                  <a:gd name="T34" fmla="*/ 0 w 9"/>
                  <a:gd name="T35" fmla="*/ 6 h 6"/>
                  <a:gd name="T36" fmla="*/ 0 w 9"/>
                  <a:gd name="T37" fmla="*/ 6 h 6"/>
                  <a:gd name="T38" fmla="*/ 1 w 9"/>
                  <a:gd name="T39" fmla="*/ 6 h 6"/>
                  <a:gd name="T40" fmla="*/ 2 w 9"/>
                  <a:gd name="T41" fmla="*/ 6 h 6"/>
                  <a:gd name="T42" fmla="*/ 3 w 9"/>
                  <a:gd name="T43" fmla="*/ 5 h 6"/>
                  <a:gd name="T44" fmla="*/ 6 w 9"/>
                  <a:gd name="T45" fmla="*/ 3 h 6"/>
                  <a:gd name="T46" fmla="*/ 7 w 9"/>
                  <a:gd name="T47" fmla="*/ 2 h 6"/>
                  <a:gd name="T48" fmla="*/ 8 w 9"/>
                  <a:gd name="T49" fmla="*/ 2 h 6"/>
                  <a:gd name="T50" fmla="*/ 9 w 9"/>
                  <a:gd name="T51" fmla="*/ 1 h 6"/>
                  <a:gd name="T52" fmla="*/ 9 w 9"/>
                  <a:gd name="T53" fmla="*/ 1 h 6"/>
                  <a:gd name="T54" fmla="*/ 9 w 9"/>
                  <a:gd name="T55" fmla="*/ 1 h 6"/>
                  <a:gd name="T56" fmla="*/ 8 w 9"/>
                  <a:gd name="T57" fmla="*/ 0 h 6"/>
                  <a:gd name="T58" fmla="*/ 8 w 9"/>
                  <a:gd name="T59" fmla="*/ 0 h 6"/>
                  <a:gd name="T60" fmla="*/ 8 w 9"/>
                  <a:gd name="T61" fmla="*/ 0 h 6"/>
                  <a:gd name="T62" fmla="*/ 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9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8 w 9"/>
                  <a:gd name="T1" fmla="*/ 3 h 7"/>
                  <a:gd name="T2" fmla="*/ 8 w 9"/>
                  <a:gd name="T3" fmla="*/ 1 h 7"/>
                  <a:gd name="T4" fmla="*/ 5 w 9"/>
                  <a:gd name="T5" fmla="*/ 3 h 7"/>
                  <a:gd name="T6" fmla="*/ 4 w 9"/>
                  <a:gd name="T7" fmla="*/ 4 h 7"/>
                  <a:gd name="T8" fmla="*/ 4 w 9"/>
                  <a:gd name="T9" fmla="*/ 4 h 7"/>
                  <a:gd name="T10" fmla="*/ 2 w 9"/>
                  <a:gd name="T11" fmla="*/ 5 h 7"/>
                  <a:gd name="T12" fmla="*/ 1 w 9"/>
                  <a:gd name="T13" fmla="*/ 6 h 7"/>
                  <a:gd name="T14" fmla="*/ 0 w 9"/>
                  <a:gd name="T15" fmla="*/ 6 h 7"/>
                  <a:gd name="T16" fmla="*/ 2 w 9"/>
                  <a:gd name="T17" fmla="*/ 6 h 7"/>
                  <a:gd name="T18" fmla="*/ 3 w 9"/>
                  <a:gd name="T19" fmla="*/ 5 h 7"/>
                  <a:gd name="T20" fmla="*/ 6 w 9"/>
                  <a:gd name="T21" fmla="*/ 4 h 7"/>
                  <a:gd name="T22" fmla="*/ 8 w 9"/>
                  <a:gd name="T23" fmla="*/ 3 h 7"/>
                  <a:gd name="T24" fmla="*/ 8 w 9"/>
                  <a:gd name="T25" fmla="*/ 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0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1 h 6"/>
                  <a:gd name="T4" fmla="*/ 8 w 8"/>
                  <a:gd name="T5" fmla="*/ 1 h 6"/>
                  <a:gd name="T6" fmla="*/ 8 w 8"/>
                  <a:gd name="T7" fmla="*/ 0 h 6"/>
                  <a:gd name="T8" fmla="*/ 8 w 8"/>
                  <a:gd name="T9" fmla="*/ 0 h 6"/>
                  <a:gd name="T10" fmla="*/ 8 w 8"/>
                  <a:gd name="T11" fmla="*/ 0 h 6"/>
                  <a:gd name="T12" fmla="*/ 8 w 8"/>
                  <a:gd name="T13" fmla="*/ 0 h 6"/>
                  <a:gd name="T14" fmla="*/ 8 w 8"/>
                  <a:gd name="T15" fmla="*/ 0 h 6"/>
                  <a:gd name="T16" fmla="*/ 8 w 8"/>
                  <a:gd name="T17" fmla="*/ 0 h 6"/>
                  <a:gd name="T18" fmla="*/ 8 w 8"/>
                  <a:gd name="T19" fmla="*/ 0 h 6"/>
                  <a:gd name="T20" fmla="*/ 7 w 8"/>
                  <a:gd name="T21" fmla="*/ 0 h 6"/>
                  <a:gd name="T22" fmla="*/ 7 w 8"/>
                  <a:gd name="T23" fmla="*/ 0 h 6"/>
                  <a:gd name="T24" fmla="*/ 6 w 8"/>
                  <a:gd name="T25" fmla="*/ 0 h 6"/>
                  <a:gd name="T26" fmla="*/ 5 w 8"/>
                  <a:gd name="T27" fmla="*/ 1 h 6"/>
                  <a:gd name="T28" fmla="*/ 5 w 8"/>
                  <a:gd name="T29" fmla="*/ 2 h 6"/>
                  <a:gd name="T30" fmla="*/ 5 w 8"/>
                  <a:gd name="T31" fmla="*/ 2 h 6"/>
                  <a:gd name="T32" fmla="*/ 4 w 8"/>
                  <a:gd name="T33" fmla="*/ 2 h 6"/>
                  <a:gd name="T34" fmla="*/ 4 w 8"/>
                  <a:gd name="T35" fmla="*/ 2 h 6"/>
                  <a:gd name="T36" fmla="*/ 4 w 8"/>
                  <a:gd name="T37" fmla="*/ 2 h 6"/>
                  <a:gd name="T38" fmla="*/ 4 w 8"/>
                  <a:gd name="T39" fmla="*/ 3 h 6"/>
                  <a:gd name="T40" fmla="*/ 4 w 8"/>
                  <a:gd name="T41" fmla="*/ 3 h 6"/>
                  <a:gd name="T42" fmla="*/ 4 w 8"/>
                  <a:gd name="T43" fmla="*/ 3 h 6"/>
                  <a:gd name="T44" fmla="*/ 4 w 8"/>
                  <a:gd name="T45" fmla="*/ 3 h 6"/>
                  <a:gd name="T46" fmla="*/ 2 w 8"/>
                  <a:gd name="T47" fmla="*/ 4 h 6"/>
                  <a:gd name="T48" fmla="*/ 2 w 8"/>
                  <a:gd name="T49" fmla="*/ 4 h 6"/>
                  <a:gd name="T50" fmla="*/ 2 w 8"/>
                  <a:gd name="T51" fmla="*/ 4 h 6"/>
                  <a:gd name="T52" fmla="*/ 2 w 8"/>
                  <a:gd name="T53" fmla="*/ 4 h 6"/>
                  <a:gd name="T54" fmla="*/ 1 w 8"/>
                  <a:gd name="T55" fmla="*/ 4 h 6"/>
                  <a:gd name="T56" fmla="*/ 1 w 8"/>
                  <a:gd name="T57" fmla="*/ 5 h 6"/>
                  <a:gd name="T58" fmla="*/ 1 w 8"/>
                  <a:gd name="T59" fmla="*/ 5 h 6"/>
                  <a:gd name="T60" fmla="*/ 0 w 8"/>
                  <a:gd name="T61" fmla="*/ 5 h 6"/>
                  <a:gd name="T62" fmla="*/ 0 w 8"/>
                  <a:gd name="T63" fmla="*/ 5 h 6"/>
                  <a:gd name="T64" fmla="*/ 0 w 8"/>
                  <a:gd name="T65" fmla="*/ 5 h 6"/>
                  <a:gd name="T66" fmla="*/ 1 w 8"/>
                  <a:gd name="T67" fmla="*/ 6 h 6"/>
                  <a:gd name="T68" fmla="*/ 1 w 8"/>
                  <a:gd name="T69" fmla="*/ 6 h 6"/>
                  <a:gd name="T70" fmla="*/ 1 w 8"/>
                  <a:gd name="T71" fmla="*/ 6 h 6"/>
                  <a:gd name="T72" fmla="*/ 1 w 8"/>
                  <a:gd name="T73" fmla="*/ 6 h 6"/>
                  <a:gd name="T74" fmla="*/ 2 w 8"/>
                  <a:gd name="T75" fmla="*/ 5 h 6"/>
                  <a:gd name="T76" fmla="*/ 2 w 8"/>
                  <a:gd name="T77" fmla="*/ 5 h 6"/>
                  <a:gd name="T78" fmla="*/ 3 w 8"/>
                  <a:gd name="T79" fmla="*/ 5 h 6"/>
                  <a:gd name="T80" fmla="*/ 3 w 8"/>
                  <a:gd name="T81" fmla="*/ 4 h 6"/>
                  <a:gd name="T82" fmla="*/ 3 w 8"/>
                  <a:gd name="T83" fmla="*/ 4 h 6"/>
                  <a:gd name="T84" fmla="*/ 5 w 8"/>
                  <a:gd name="T85" fmla="*/ 4 h 6"/>
                  <a:gd name="T86" fmla="*/ 5 w 8"/>
                  <a:gd name="T87" fmla="*/ 3 h 6"/>
                  <a:gd name="T88" fmla="*/ 6 w 8"/>
                  <a:gd name="T89" fmla="*/ 3 h 6"/>
                  <a:gd name="T90" fmla="*/ 7 w 8"/>
                  <a:gd name="T91" fmla="*/ 3 h 6"/>
                  <a:gd name="T92" fmla="*/ 7 w 8"/>
                  <a:gd name="T93" fmla="*/ 2 h 6"/>
                  <a:gd name="T94" fmla="*/ 7 w 8"/>
                  <a:gd name="T95" fmla="*/ 2 h 6"/>
                  <a:gd name="T96" fmla="*/ 8 w 8"/>
                  <a:gd name="T97" fmla="*/ 2 h 6"/>
                  <a:gd name="T98" fmla="*/ 8 w 8"/>
                  <a:gd name="T99" fmla="*/ 2 h 6"/>
                  <a:gd name="T100" fmla="*/ 8 w 8"/>
                  <a:gd name="T101" fmla="*/ 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1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2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0 h 1"/>
                  <a:gd name="T32" fmla="*/ 1 w 1"/>
                  <a:gd name="T33" fmla="*/ 0 h 1"/>
                  <a:gd name="T34" fmla="*/ 1 w 1"/>
                  <a:gd name="T35" fmla="*/ 0 h 1"/>
                  <a:gd name="T36" fmla="*/ 1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3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3 w 3"/>
                  <a:gd name="T7" fmla="*/ 2 h 3"/>
                  <a:gd name="T8" fmla="*/ 2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  <a:gd name="T14" fmla="*/ 1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4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0 h 2"/>
                  <a:gd name="T22" fmla="*/ 2 w 3"/>
                  <a:gd name="T23" fmla="*/ 0 h 2"/>
                  <a:gd name="T24" fmla="*/ 2 w 3"/>
                  <a:gd name="T25" fmla="*/ 1 h 2"/>
                  <a:gd name="T26" fmla="*/ 3 w 3"/>
                  <a:gd name="T27" fmla="*/ 1 h 2"/>
                  <a:gd name="T28" fmla="*/ 3 w 3"/>
                  <a:gd name="T29" fmla="*/ 1 h 2"/>
                  <a:gd name="T30" fmla="*/ 3 w 3"/>
                  <a:gd name="T31" fmla="*/ 1 h 2"/>
                  <a:gd name="T32" fmla="*/ 2 w 3"/>
                  <a:gd name="T33" fmla="*/ 1 h 2"/>
                  <a:gd name="T34" fmla="*/ 2 w 3"/>
                  <a:gd name="T35" fmla="*/ 1 h 2"/>
                  <a:gd name="T36" fmla="*/ 2 w 3"/>
                  <a:gd name="T37" fmla="*/ 1 h 2"/>
                  <a:gd name="T38" fmla="*/ 2 w 3"/>
                  <a:gd name="T39" fmla="*/ 1 h 2"/>
                  <a:gd name="T40" fmla="*/ 2 w 3"/>
                  <a:gd name="T41" fmla="*/ 1 h 2"/>
                  <a:gd name="T42" fmla="*/ 1 w 3"/>
                  <a:gd name="T43" fmla="*/ 2 h 2"/>
                  <a:gd name="T44" fmla="*/ 1 w 3"/>
                  <a:gd name="T45" fmla="*/ 2 h 2"/>
                  <a:gd name="T46" fmla="*/ 1 w 3"/>
                  <a:gd name="T47" fmla="*/ 2 h 2"/>
                  <a:gd name="T48" fmla="*/ 0 w 3"/>
                  <a:gd name="T49" fmla="*/ 2 h 2"/>
                  <a:gd name="T50" fmla="*/ 0 w 3"/>
                  <a:gd name="T51" fmla="*/ 2 h 2"/>
                  <a:gd name="T52" fmla="*/ 0 w 3"/>
                  <a:gd name="T53" fmla="*/ 1 h 2"/>
                  <a:gd name="T54" fmla="*/ 1 w 3"/>
                  <a:gd name="T55" fmla="*/ 1 h 2"/>
                  <a:gd name="T56" fmla="*/ 1 w 3"/>
                  <a:gd name="T57" fmla="*/ 1 h 2"/>
                  <a:gd name="T58" fmla="*/ 1 w 3"/>
                  <a:gd name="T59" fmla="*/ 1 h 2"/>
                  <a:gd name="T60" fmla="*/ 1 w 3"/>
                  <a:gd name="T61" fmla="*/ 0 h 2"/>
                  <a:gd name="T62" fmla="*/ 2 w 3"/>
                  <a:gd name="T63" fmla="*/ 0 h 2"/>
                  <a:gd name="T64" fmla="*/ 2 w 3"/>
                  <a:gd name="T65" fmla="*/ 0 h 2"/>
                  <a:gd name="T66" fmla="*/ 2 w 3"/>
                  <a:gd name="T67" fmla="*/ 0 h 2"/>
                  <a:gd name="T68" fmla="*/ 2 w 3"/>
                  <a:gd name="T69" fmla="*/ 0 h 2"/>
                  <a:gd name="T70" fmla="*/ 2 w 3"/>
                  <a:gd name="T71" fmla="*/ 0 h 2"/>
                  <a:gd name="T72" fmla="*/ 2 w 3"/>
                  <a:gd name="T73" fmla="*/ 0 h 2"/>
                  <a:gd name="T74" fmla="*/ 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5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0 h 2"/>
                  <a:gd name="T4" fmla="*/ 4 w 4"/>
                  <a:gd name="T5" fmla="*/ 0 h 2"/>
                  <a:gd name="T6" fmla="*/ 4 w 4"/>
                  <a:gd name="T7" fmla="*/ 1 h 2"/>
                  <a:gd name="T8" fmla="*/ 1 w 4"/>
                  <a:gd name="T9" fmla="*/ 2 h 2"/>
                  <a:gd name="T10" fmla="*/ 3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6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1 h 2"/>
                  <a:gd name="T22" fmla="*/ 3 w 3"/>
                  <a:gd name="T23" fmla="*/ 1 h 2"/>
                  <a:gd name="T24" fmla="*/ 3 w 3"/>
                  <a:gd name="T25" fmla="*/ 1 h 2"/>
                  <a:gd name="T26" fmla="*/ 3 w 3"/>
                  <a:gd name="T27" fmla="*/ 1 h 2"/>
                  <a:gd name="T28" fmla="*/ 2 w 3"/>
                  <a:gd name="T29" fmla="*/ 2 h 2"/>
                  <a:gd name="T30" fmla="*/ 1 w 3"/>
                  <a:gd name="T31" fmla="*/ 2 h 2"/>
                  <a:gd name="T32" fmla="*/ 0 w 3"/>
                  <a:gd name="T33" fmla="*/ 2 h 2"/>
                  <a:gd name="T34" fmla="*/ 0 w 3"/>
                  <a:gd name="T35" fmla="*/ 2 h 2"/>
                  <a:gd name="T36" fmla="*/ 0 w 3"/>
                  <a:gd name="T37" fmla="*/ 2 h 2"/>
                  <a:gd name="T38" fmla="*/ 0 w 3"/>
                  <a:gd name="T39" fmla="*/ 2 h 2"/>
                  <a:gd name="T40" fmla="*/ 0 w 3"/>
                  <a:gd name="T41" fmla="*/ 2 h 2"/>
                  <a:gd name="T42" fmla="*/ 0 w 3"/>
                  <a:gd name="T43" fmla="*/ 2 h 2"/>
                  <a:gd name="T44" fmla="*/ 1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7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3 h 3"/>
                  <a:gd name="T14" fmla="*/ 1 w 2"/>
                  <a:gd name="T15" fmla="*/ 3 h 3"/>
                  <a:gd name="T16" fmla="*/ 1 w 2"/>
                  <a:gd name="T17" fmla="*/ 3 h 3"/>
                  <a:gd name="T18" fmla="*/ 2 w 2"/>
                  <a:gd name="T19" fmla="*/ 3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0 h 3"/>
                  <a:gd name="T26" fmla="*/ 1 w 2"/>
                  <a:gd name="T27" fmla="*/ 1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8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 h 3"/>
                  <a:gd name="T14" fmla="*/ 1 w 2"/>
                  <a:gd name="T15" fmla="*/ 1 h 3"/>
                  <a:gd name="T16" fmla="*/ 1 w 2"/>
                  <a:gd name="T17" fmla="*/ 1 h 3"/>
                  <a:gd name="T18" fmla="*/ 1 w 2"/>
                  <a:gd name="T19" fmla="*/ 2 h 3"/>
                  <a:gd name="T20" fmla="*/ 0 w 2"/>
                  <a:gd name="T21" fmla="*/ 2 h 3"/>
                  <a:gd name="T22" fmla="*/ 0 w 2"/>
                  <a:gd name="T23" fmla="*/ 2 h 3"/>
                  <a:gd name="T24" fmla="*/ 0 w 2"/>
                  <a:gd name="T25" fmla="*/ 2 h 3"/>
                  <a:gd name="T26" fmla="*/ 0 w 2"/>
                  <a:gd name="T27" fmla="*/ 2 h 3"/>
                  <a:gd name="T28" fmla="*/ 0 w 2"/>
                  <a:gd name="T29" fmla="*/ 2 h 3"/>
                  <a:gd name="T30" fmla="*/ 0 w 2"/>
                  <a:gd name="T31" fmla="*/ 2 h 3"/>
                  <a:gd name="T32" fmla="*/ 0 w 2"/>
                  <a:gd name="T33" fmla="*/ 3 h 3"/>
                  <a:gd name="T34" fmla="*/ 1 w 2"/>
                  <a:gd name="T35" fmla="*/ 3 h 3"/>
                  <a:gd name="T36" fmla="*/ 1 w 2"/>
                  <a:gd name="T37" fmla="*/ 3 h 3"/>
                  <a:gd name="T38" fmla="*/ 1 w 2"/>
                  <a:gd name="T39" fmla="*/ 3 h 3"/>
                  <a:gd name="T40" fmla="*/ 1 w 2"/>
                  <a:gd name="T41" fmla="*/ 3 h 3"/>
                  <a:gd name="T42" fmla="*/ 1 w 2"/>
                  <a:gd name="T43" fmla="*/ 3 h 3"/>
                  <a:gd name="T44" fmla="*/ 2 w 2"/>
                  <a:gd name="T45" fmla="*/ 3 h 3"/>
                  <a:gd name="T46" fmla="*/ 2 w 2"/>
                  <a:gd name="T47" fmla="*/ 2 h 3"/>
                  <a:gd name="T48" fmla="*/ 2 w 2"/>
                  <a:gd name="T49" fmla="*/ 1 h 3"/>
                  <a:gd name="T50" fmla="*/ 2 w 2"/>
                  <a:gd name="T51" fmla="*/ 1 h 3"/>
                  <a:gd name="T52" fmla="*/ 2 w 2"/>
                  <a:gd name="T53" fmla="*/ 1 h 3"/>
                  <a:gd name="T54" fmla="*/ 2 w 2"/>
                  <a:gd name="T55" fmla="*/ 0 h 3"/>
                  <a:gd name="T56" fmla="*/ 2 w 2"/>
                  <a:gd name="T57" fmla="*/ 0 h 3"/>
                  <a:gd name="T58" fmla="*/ 2 w 2"/>
                  <a:gd name="T59" fmla="*/ 0 h 3"/>
                  <a:gd name="T60" fmla="*/ 1 w 2"/>
                  <a:gd name="T61" fmla="*/ 0 h 3"/>
                  <a:gd name="T62" fmla="*/ 1 w 2"/>
                  <a:gd name="T63" fmla="*/ 0 h 3"/>
                  <a:gd name="T64" fmla="*/ 1 w 2"/>
                  <a:gd name="T65" fmla="*/ 1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9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2 w 3"/>
                  <a:gd name="T13" fmla="*/ 2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 h 3"/>
                  <a:gd name="T42" fmla="*/ 0 w 3"/>
                  <a:gd name="T43" fmla="*/ 1 h 3"/>
                  <a:gd name="T44" fmla="*/ 0 w 3"/>
                  <a:gd name="T45" fmla="*/ 1 h 3"/>
                  <a:gd name="T46" fmla="*/ 0 w 3"/>
                  <a:gd name="T47" fmla="*/ 1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2 h 3"/>
                  <a:gd name="T54" fmla="*/ 2 w 3"/>
                  <a:gd name="T55" fmla="*/ 3 h 3"/>
                  <a:gd name="T56" fmla="*/ 2 w 3"/>
                  <a:gd name="T57" fmla="*/ 3 h 3"/>
                  <a:gd name="T58" fmla="*/ 3 w 3"/>
                  <a:gd name="T59" fmla="*/ 3 h 3"/>
                  <a:gd name="T60" fmla="*/ 3 w 3"/>
                  <a:gd name="T61" fmla="*/ 3 h 3"/>
                  <a:gd name="T62" fmla="*/ 3 w 3"/>
                  <a:gd name="T63" fmla="*/ 3 h 3"/>
                  <a:gd name="T64" fmla="*/ 3 w 3"/>
                  <a:gd name="T65" fmla="*/ 3 h 3"/>
                  <a:gd name="T66" fmla="*/ 3 w 3"/>
                  <a:gd name="T67" fmla="*/ 3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0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0 h 2"/>
                  <a:gd name="T8" fmla="*/ 2 w 4"/>
                  <a:gd name="T9" fmla="*/ 0 h 2"/>
                  <a:gd name="T10" fmla="*/ 3 w 4"/>
                  <a:gd name="T11" fmla="*/ 0 h 2"/>
                  <a:gd name="T12" fmla="*/ 3 w 4"/>
                  <a:gd name="T13" fmla="*/ 0 h 2"/>
                  <a:gd name="T14" fmla="*/ 3 w 4"/>
                  <a:gd name="T15" fmla="*/ 0 h 2"/>
                  <a:gd name="T16" fmla="*/ 3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4 w 4"/>
                  <a:gd name="T23" fmla="*/ 1 h 2"/>
                  <a:gd name="T24" fmla="*/ 4 w 4"/>
                  <a:gd name="T25" fmla="*/ 1 h 2"/>
                  <a:gd name="T26" fmla="*/ 4 w 4"/>
                  <a:gd name="T27" fmla="*/ 1 h 2"/>
                  <a:gd name="T28" fmla="*/ 4 w 4"/>
                  <a:gd name="T29" fmla="*/ 1 h 2"/>
                  <a:gd name="T30" fmla="*/ 4 w 4"/>
                  <a:gd name="T31" fmla="*/ 1 h 2"/>
                  <a:gd name="T32" fmla="*/ 4 w 4"/>
                  <a:gd name="T33" fmla="*/ 2 h 2"/>
                  <a:gd name="T34" fmla="*/ 4 w 4"/>
                  <a:gd name="T35" fmla="*/ 2 h 2"/>
                  <a:gd name="T36" fmla="*/ 4 w 4"/>
                  <a:gd name="T37" fmla="*/ 2 h 2"/>
                  <a:gd name="T38" fmla="*/ 4 w 4"/>
                  <a:gd name="T39" fmla="*/ 2 h 2"/>
                  <a:gd name="T40" fmla="*/ 3 w 4"/>
                  <a:gd name="T41" fmla="*/ 1 h 2"/>
                  <a:gd name="T42" fmla="*/ 3 w 4"/>
                  <a:gd name="T43" fmla="*/ 1 h 2"/>
                  <a:gd name="T44" fmla="*/ 3 w 4"/>
                  <a:gd name="T45" fmla="*/ 2 h 2"/>
                  <a:gd name="T46" fmla="*/ 3 w 4"/>
                  <a:gd name="T47" fmla="*/ 2 h 2"/>
                  <a:gd name="T48" fmla="*/ 3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2 h 2"/>
                  <a:gd name="T62" fmla="*/ 2 w 4"/>
                  <a:gd name="T63" fmla="*/ 2 h 2"/>
                  <a:gd name="T64" fmla="*/ 1 w 4"/>
                  <a:gd name="T65" fmla="*/ 2 h 2"/>
                  <a:gd name="T66" fmla="*/ 1 w 4"/>
                  <a:gd name="T67" fmla="*/ 2 h 2"/>
                  <a:gd name="T68" fmla="*/ 1 w 4"/>
                  <a:gd name="T69" fmla="*/ 1 h 2"/>
                  <a:gd name="T70" fmla="*/ 1 w 4"/>
                  <a:gd name="T71" fmla="*/ 1 h 2"/>
                  <a:gd name="T72" fmla="*/ 1 w 4"/>
                  <a:gd name="T73" fmla="*/ 1 h 2"/>
                  <a:gd name="T74" fmla="*/ 1 w 4"/>
                  <a:gd name="T75" fmla="*/ 1 h 2"/>
                  <a:gd name="T76" fmla="*/ 1 w 4"/>
                  <a:gd name="T77" fmla="*/ 1 h 2"/>
                  <a:gd name="T78" fmla="*/ 1 w 4"/>
                  <a:gd name="T79" fmla="*/ 1 h 2"/>
                  <a:gd name="T80" fmla="*/ 1 w 4"/>
                  <a:gd name="T81" fmla="*/ 1 h 2"/>
                  <a:gd name="T82" fmla="*/ 1 w 4"/>
                  <a:gd name="T83" fmla="*/ 1 h 2"/>
                  <a:gd name="T84" fmla="*/ 1 w 4"/>
                  <a:gd name="T85" fmla="*/ 1 h 2"/>
                  <a:gd name="T86" fmla="*/ 1 w 4"/>
                  <a:gd name="T87" fmla="*/ 1 h 2"/>
                  <a:gd name="T88" fmla="*/ 1 w 4"/>
                  <a:gd name="T89" fmla="*/ 1 h 2"/>
                  <a:gd name="T90" fmla="*/ 1 w 4"/>
                  <a:gd name="T91" fmla="*/ 1 h 2"/>
                  <a:gd name="T92" fmla="*/ 1 w 4"/>
                  <a:gd name="T93" fmla="*/ 1 h 2"/>
                  <a:gd name="T94" fmla="*/ 0 w 4"/>
                  <a:gd name="T95" fmla="*/ 1 h 2"/>
                  <a:gd name="T96" fmla="*/ 0 w 4"/>
                  <a:gd name="T97" fmla="*/ 1 h 2"/>
                  <a:gd name="T98" fmla="*/ 0 w 4"/>
                  <a:gd name="T99" fmla="*/ 1 h 2"/>
                  <a:gd name="T100" fmla="*/ 0 w 4"/>
                  <a:gd name="T101" fmla="*/ 1 h 2"/>
                  <a:gd name="T102" fmla="*/ 0 w 4"/>
                  <a:gd name="T103" fmla="*/ 1 h 2"/>
                  <a:gd name="T104" fmla="*/ 0 w 4"/>
                  <a:gd name="T105" fmla="*/ 1 h 2"/>
                  <a:gd name="T106" fmla="*/ 0 w 4"/>
                  <a:gd name="T107" fmla="*/ 1 h 2"/>
                  <a:gd name="T108" fmla="*/ 0 w 4"/>
                  <a:gd name="T109" fmla="*/ 1 h 2"/>
                  <a:gd name="T110" fmla="*/ 0 w 4"/>
                  <a:gd name="T111" fmla="*/ 1 h 2"/>
                  <a:gd name="T112" fmla="*/ 0 w 4"/>
                  <a:gd name="T113" fmla="*/ 1 h 2"/>
                  <a:gd name="T114" fmla="*/ 0 w 4"/>
                  <a:gd name="T115" fmla="*/ 1 h 2"/>
                  <a:gd name="T116" fmla="*/ 0 w 4"/>
                  <a:gd name="T117" fmla="*/ 1 h 2"/>
                  <a:gd name="T118" fmla="*/ 0 w 4"/>
                  <a:gd name="T119" fmla="*/ 1 h 2"/>
                  <a:gd name="T120" fmla="*/ 0 w 4"/>
                  <a:gd name="T121" fmla="*/ 1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70" name="Freeform 52"/>
            <p:cNvSpPr>
              <a:spLocks/>
            </p:cNvSpPr>
            <p:nvPr/>
          </p:nvSpPr>
          <p:spPr bwMode="auto">
            <a:xfrm>
              <a:off x="3474" y="2596"/>
              <a:ext cx="395" cy="322"/>
            </a:xfrm>
            <a:custGeom>
              <a:avLst/>
              <a:gdLst>
                <a:gd name="T0" fmla="*/ 41 w 77"/>
                <a:gd name="T1" fmla="*/ 1 h 66"/>
                <a:gd name="T2" fmla="*/ 44 w 77"/>
                <a:gd name="T3" fmla="*/ 10 h 66"/>
                <a:gd name="T4" fmla="*/ 43 w 77"/>
                <a:gd name="T5" fmla="*/ 13 h 66"/>
                <a:gd name="T6" fmla="*/ 40 w 77"/>
                <a:gd name="T7" fmla="*/ 22 h 66"/>
                <a:gd name="T8" fmla="*/ 64 w 77"/>
                <a:gd name="T9" fmla="*/ 33 h 66"/>
                <a:gd name="T10" fmla="*/ 64 w 77"/>
                <a:gd name="T11" fmla="*/ 40 h 66"/>
                <a:gd name="T12" fmla="*/ 63 w 77"/>
                <a:gd name="T13" fmla="*/ 45 h 66"/>
                <a:gd name="T14" fmla="*/ 58 w 77"/>
                <a:gd name="T15" fmla="*/ 44 h 66"/>
                <a:gd name="T16" fmla="*/ 56 w 77"/>
                <a:gd name="T17" fmla="*/ 49 h 66"/>
                <a:gd name="T18" fmla="*/ 62 w 77"/>
                <a:gd name="T19" fmla="*/ 48 h 66"/>
                <a:gd name="T20" fmla="*/ 66 w 77"/>
                <a:gd name="T21" fmla="*/ 47 h 66"/>
                <a:gd name="T22" fmla="*/ 64 w 77"/>
                <a:gd name="T23" fmla="*/ 49 h 66"/>
                <a:gd name="T24" fmla="*/ 66 w 77"/>
                <a:gd name="T25" fmla="*/ 51 h 66"/>
                <a:gd name="T26" fmla="*/ 71 w 77"/>
                <a:gd name="T27" fmla="*/ 47 h 66"/>
                <a:gd name="T28" fmla="*/ 74 w 77"/>
                <a:gd name="T29" fmla="*/ 48 h 66"/>
                <a:gd name="T30" fmla="*/ 73 w 77"/>
                <a:gd name="T31" fmla="*/ 51 h 66"/>
                <a:gd name="T32" fmla="*/ 68 w 77"/>
                <a:gd name="T33" fmla="*/ 56 h 66"/>
                <a:gd name="T34" fmla="*/ 71 w 77"/>
                <a:gd name="T35" fmla="*/ 60 h 66"/>
                <a:gd name="T36" fmla="*/ 77 w 77"/>
                <a:gd name="T37" fmla="*/ 65 h 66"/>
                <a:gd name="T38" fmla="*/ 71 w 77"/>
                <a:gd name="T39" fmla="*/ 63 h 66"/>
                <a:gd name="T40" fmla="*/ 64 w 77"/>
                <a:gd name="T41" fmla="*/ 59 h 66"/>
                <a:gd name="T42" fmla="*/ 61 w 77"/>
                <a:gd name="T43" fmla="*/ 62 h 66"/>
                <a:gd name="T44" fmla="*/ 60 w 77"/>
                <a:gd name="T45" fmla="*/ 65 h 66"/>
                <a:gd name="T46" fmla="*/ 57 w 77"/>
                <a:gd name="T47" fmla="*/ 63 h 66"/>
                <a:gd name="T48" fmla="*/ 54 w 77"/>
                <a:gd name="T49" fmla="*/ 63 h 66"/>
                <a:gd name="T50" fmla="*/ 49 w 77"/>
                <a:gd name="T51" fmla="*/ 64 h 66"/>
                <a:gd name="T52" fmla="*/ 41 w 77"/>
                <a:gd name="T53" fmla="*/ 59 h 66"/>
                <a:gd name="T54" fmla="*/ 38 w 77"/>
                <a:gd name="T55" fmla="*/ 57 h 66"/>
                <a:gd name="T56" fmla="*/ 37 w 77"/>
                <a:gd name="T57" fmla="*/ 56 h 66"/>
                <a:gd name="T58" fmla="*/ 34 w 77"/>
                <a:gd name="T59" fmla="*/ 55 h 66"/>
                <a:gd name="T60" fmla="*/ 33 w 77"/>
                <a:gd name="T61" fmla="*/ 54 h 66"/>
                <a:gd name="T62" fmla="*/ 31 w 77"/>
                <a:gd name="T63" fmla="*/ 58 h 66"/>
                <a:gd name="T64" fmla="*/ 15 w 77"/>
                <a:gd name="T65" fmla="*/ 56 h 66"/>
                <a:gd name="T66" fmla="*/ 4 w 77"/>
                <a:gd name="T67" fmla="*/ 55 h 66"/>
                <a:gd name="T68" fmla="*/ 5 w 77"/>
                <a:gd name="T69" fmla="*/ 53 h 66"/>
                <a:gd name="T70" fmla="*/ 6 w 77"/>
                <a:gd name="T71" fmla="*/ 46 h 66"/>
                <a:gd name="T72" fmla="*/ 6 w 77"/>
                <a:gd name="T73" fmla="*/ 42 h 66"/>
                <a:gd name="T74" fmla="*/ 9 w 77"/>
                <a:gd name="T75" fmla="*/ 37 h 66"/>
                <a:gd name="T76" fmla="*/ 7 w 77"/>
                <a:gd name="T77" fmla="*/ 30 h 66"/>
                <a:gd name="T78" fmla="*/ 6 w 77"/>
                <a:gd name="T79" fmla="*/ 28 h 66"/>
                <a:gd name="T80" fmla="*/ 4 w 77"/>
                <a:gd name="T81" fmla="*/ 25 h 66"/>
                <a:gd name="T82" fmla="*/ 1 w 77"/>
                <a:gd name="T83" fmla="*/ 19 h 66"/>
                <a:gd name="T84" fmla="*/ 0 w 77"/>
                <a:gd name="T85" fmla="*/ 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71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21574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26 w 52"/>
                  <a:gd name="T1" fmla="*/ 68 h 71"/>
                  <a:gd name="T2" fmla="*/ 43 w 52"/>
                  <a:gd name="T3" fmla="*/ 67 h 71"/>
                  <a:gd name="T4" fmla="*/ 45 w 52"/>
                  <a:gd name="T5" fmla="*/ 62 h 71"/>
                  <a:gd name="T6" fmla="*/ 45 w 52"/>
                  <a:gd name="T7" fmla="*/ 58 h 71"/>
                  <a:gd name="T8" fmla="*/ 48 w 52"/>
                  <a:gd name="T9" fmla="*/ 55 h 71"/>
                  <a:gd name="T10" fmla="*/ 49 w 52"/>
                  <a:gd name="T11" fmla="*/ 52 h 71"/>
                  <a:gd name="T12" fmla="*/ 50 w 52"/>
                  <a:gd name="T13" fmla="*/ 50 h 71"/>
                  <a:gd name="T14" fmla="*/ 51 w 52"/>
                  <a:gd name="T15" fmla="*/ 51 h 71"/>
                  <a:gd name="T16" fmla="*/ 52 w 52"/>
                  <a:gd name="T17" fmla="*/ 50 h 71"/>
                  <a:gd name="T18" fmla="*/ 52 w 52"/>
                  <a:gd name="T19" fmla="*/ 46 h 71"/>
                  <a:gd name="T20" fmla="*/ 51 w 52"/>
                  <a:gd name="T21" fmla="*/ 42 h 71"/>
                  <a:gd name="T22" fmla="*/ 47 w 52"/>
                  <a:gd name="T23" fmla="*/ 28 h 71"/>
                  <a:gd name="T24" fmla="*/ 42 w 52"/>
                  <a:gd name="T25" fmla="*/ 28 h 71"/>
                  <a:gd name="T26" fmla="*/ 36 w 52"/>
                  <a:gd name="T27" fmla="*/ 36 h 71"/>
                  <a:gd name="T28" fmla="*/ 35 w 52"/>
                  <a:gd name="T29" fmla="*/ 35 h 71"/>
                  <a:gd name="T30" fmla="*/ 33 w 52"/>
                  <a:gd name="T31" fmla="*/ 34 h 71"/>
                  <a:gd name="T32" fmla="*/ 33 w 52"/>
                  <a:gd name="T33" fmla="*/ 30 h 71"/>
                  <a:gd name="T34" fmla="*/ 36 w 52"/>
                  <a:gd name="T35" fmla="*/ 28 h 71"/>
                  <a:gd name="T36" fmla="*/ 36 w 52"/>
                  <a:gd name="T37" fmla="*/ 26 h 71"/>
                  <a:gd name="T38" fmla="*/ 38 w 52"/>
                  <a:gd name="T39" fmla="*/ 24 h 71"/>
                  <a:gd name="T40" fmla="*/ 38 w 52"/>
                  <a:gd name="T41" fmla="*/ 17 h 71"/>
                  <a:gd name="T42" fmla="*/ 37 w 52"/>
                  <a:gd name="T43" fmla="*/ 14 h 71"/>
                  <a:gd name="T44" fmla="*/ 35 w 52"/>
                  <a:gd name="T45" fmla="*/ 12 h 71"/>
                  <a:gd name="T46" fmla="*/ 37 w 52"/>
                  <a:gd name="T47" fmla="*/ 10 h 71"/>
                  <a:gd name="T48" fmla="*/ 36 w 52"/>
                  <a:gd name="T49" fmla="*/ 7 h 71"/>
                  <a:gd name="T50" fmla="*/ 30 w 52"/>
                  <a:gd name="T51" fmla="*/ 4 h 71"/>
                  <a:gd name="T52" fmla="*/ 26 w 52"/>
                  <a:gd name="T53" fmla="*/ 2 h 71"/>
                  <a:gd name="T54" fmla="*/ 21 w 52"/>
                  <a:gd name="T55" fmla="*/ 1 h 71"/>
                  <a:gd name="T56" fmla="*/ 18 w 52"/>
                  <a:gd name="T57" fmla="*/ 1 h 71"/>
                  <a:gd name="T58" fmla="*/ 15 w 52"/>
                  <a:gd name="T59" fmla="*/ 3 h 71"/>
                  <a:gd name="T60" fmla="*/ 15 w 52"/>
                  <a:gd name="T61" fmla="*/ 6 h 71"/>
                  <a:gd name="T62" fmla="*/ 16 w 52"/>
                  <a:gd name="T63" fmla="*/ 7 h 71"/>
                  <a:gd name="T64" fmla="*/ 15 w 52"/>
                  <a:gd name="T65" fmla="*/ 8 h 71"/>
                  <a:gd name="T66" fmla="*/ 13 w 52"/>
                  <a:gd name="T67" fmla="*/ 10 h 71"/>
                  <a:gd name="T68" fmla="*/ 12 w 52"/>
                  <a:gd name="T69" fmla="*/ 13 h 71"/>
                  <a:gd name="T70" fmla="*/ 12 w 52"/>
                  <a:gd name="T71" fmla="*/ 17 h 71"/>
                  <a:gd name="T72" fmla="*/ 10 w 52"/>
                  <a:gd name="T73" fmla="*/ 16 h 71"/>
                  <a:gd name="T74" fmla="*/ 10 w 52"/>
                  <a:gd name="T75" fmla="*/ 13 h 71"/>
                  <a:gd name="T76" fmla="*/ 10 w 52"/>
                  <a:gd name="T77" fmla="*/ 11 h 71"/>
                  <a:gd name="T78" fmla="*/ 8 w 52"/>
                  <a:gd name="T79" fmla="*/ 13 h 71"/>
                  <a:gd name="T80" fmla="*/ 8 w 52"/>
                  <a:gd name="T81" fmla="*/ 16 h 71"/>
                  <a:gd name="T82" fmla="*/ 5 w 52"/>
                  <a:gd name="T83" fmla="*/ 17 h 71"/>
                  <a:gd name="T84" fmla="*/ 4 w 52"/>
                  <a:gd name="T85" fmla="*/ 19 h 71"/>
                  <a:gd name="T86" fmla="*/ 3 w 52"/>
                  <a:gd name="T87" fmla="*/ 23 h 71"/>
                  <a:gd name="T88" fmla="*/ 2 w 52"/>
                  <a:gd name="T89" fmla="*/ 28 h 71"/>
                  <a:gd name="T90" fmla="*/ 1 w 52"/>
                  <a:gd name="T91" fmla="*/ 32 h 71"/>
                  <a:gd name="T92" fmla="*/ 2 w 52"/>
                  <a:gd name="T93" fmla="*/ 37 h 71"/>
                  <a:gd name="T94" fmla="*/ 2 w 52"/>
                  <a:gd name="T95" fmla="*/ 41 h 71"/>
                  <a:gd name="T96" fmla="*/ 6 w 52"/>
                  <a:gd name="T97" fmla="*/ 50 h 71"/>
                  <a:gd name="T98" fmla="*/ 7 w 52"/>
                  <a:gd name="T99" fmla="*/ 55 h 71"/>
                  <a:gd name="T100" fmla="*/ 7 w 52"/>
                  <a:gd name="T101" fmla="*/ 56 h 71"/>
                  <a:gd name="T102" fmla="*/ 6 w 52"/>
                  <a:gd name="T103" fmla="*/ 62 h 71"/>
                  <a:gd name="T104" fmla="*/ 2 w 52"/>
                  <a:gd name="T105" fmla="*/ 69 h 71"/>
                  <a:gd name="T106" fmla="*/ 0 w 52"/>
                  <a:gd name="T107" fmla="*/ 71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5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 w 83"/>
                  <a:gd name="T1" fmla="*/ 16 h 41"/>
                  <a:gd name="T2" fmla="*/ 8 w 83"/>
                  <a:gd name="T3" fmla="*/ 13 h 41"/>
                  <a:gd name="T4" fmla="*/ 20 w 83"/>
                  <a:gd name="T5" fmla="*/ 6 h 41"/>
                  <a:gd name="T6" fmla="*/ 26 w 83"/>
                  <a:gd name="T7" fmla="*/ 1 h 41"/>
                  <a:gd name="T8" fmla="*/ 31 w 83"/>
                  <a:gd name="T9" fmla="*/ 1 h 41"/>
                  <a:gd name="T10" fmla="*/ 28 w 83"/>
                  <a:gd name="T11" fmla="*/ 4 h 41"/>
                  <a:gd name="T12" fmla="*/ 23 w 83"/>
                  <a:gd name="T13" fmla="*/ 9 h 41"/>
                  <a:gd name="T14" fmla="*/ 23 w 83"/>
                  <a:gd name="T15" fmla="*/ 12 h 41"/>
                  <a:gd name="T16" fmla="*/ 28 w 83"/>
                  <a:gd name="T17" fmla="*/ 10 h 41"/>
                  <a:gd name="T18" fmla="*/ 39 w 83"/>
                  <a:gd name="T19" fmla="*/ 15 h 41"/>
                  <a:gd name="T20" fmla="*/ 43 w 83"/>
                  <a:gd name="T21" fmla="*/ 16 h 41"/>
                  <a:gd name="T22" fmla="*/ 44 w 83"/>
                  <a:gd name="T23" fmla="*/ 17 h 41"/>
                  <a:gd name="T24" fmla="*/ 49 w 83"/>
                  <a:gd name="T25" fmla="*/ 13 h 41"/>
                  <a:gd name="T26" fmla="*/ 64 w 83"/>
                  <a:gd name="T27" fmla="*/ 8 h 41"/>
                  <a:gd name="T28" fmla="*/ 63 w 83"/>
                  <a:gd name="T29" fmla="*/ 11 h 41"/>
                  <a:gd name="T30" fmla="*/ 66 w 83"/>
                  <a:gd name="T31" fmla="*/ 14 h 41"/>
                  <a:gd name="T32" fmla="*/ 72 w 83"/>
                  <a:gd name="T33" fmla="*/ 13 h 41"/>
                  <a:gd name="T34" fmla="*/ 76 w 83"/>
                  <a:gd name="T35" fmla="*/ 18 h 41"/>
                  <a:gd name="T36" fmla="*/ 82 w 83"/>
                  <a:gd name="T37" fmla="*/ 19 h 41"/>
                  <a:gd name="T38" fmla="*/ 82 w 83"/>
                  <a:gd name="T39" fmla="*/ 21 h 41"/>
                  <a:gd name="T40" fmla="*/ 79 w 83"/>
                  <a:gd name="T41" fmla="*/ 21 h 41"/>
                  <a:gd name="T42" fmla="*/ 75 w 83"/>
                  <a:gd name="T43" fmla="*/ 21 h 41"/>
                  <a:gd name="T44" fmla="*/ 69 w 83"/>
                  <a:gd name="T45" fmla="*/ 21 h 41"/>
                  <a:gd name="T46" fmla="*/ 69 w 83"/>
                  <a:gd name="T47" fmla="*/ 24 h 41"/>
                  <a:gd name="T48" fmla="*/ 62 w 83"/>
                  <a:gd name="T49" fmla="*/ 21 h 41"/>
                  <a:gd name="T50" fmla="*/ 57 w 83"/>
                  <a:gd name="T51" fmla="*/ 23 h 41"/>
                  <a:gd name="T52" fmla="*/ 55 w 83"/>
                  <a:gd name="T53" fmla="*/ 25 h 41"/>
                  <a:gd name="T54" fmla="*/ 50 w 83"/>
                  <a:gd name="T55" fmla="*/ 25 h 41"/>
                  <a:gd name="T56" fmla="*/ 46 w 83"/>
                  <a:gd name="T57" fmla="*/ 30 h 41"/>
                  <a:gd name="T58" fmla="*/ 47 w 83"/>
                  <a:gd name="T59" fmla="*/ 28 h 41"/>
                  <a:gd name="T60" fmla="*/ 44 w 83"/>
                  <a:gd name="T61" fmla="*/ 28 h 41"/>
                  <a:gd name="T62" fmla="*/ 42 w 83"/>
                  <a:gd name="T63" fmla="*/ 27 h 41"/>
                  <a:gd name="T64" fmla="*/ 40 w 83"/>
                  <a:gd name="T65" fmla="*/ 32 h 41"/>
                  <a:gd name="T66" fmla="*/ 36 w 83"/>
                  <a:gd name="T67" fmla="*/ 38 h 41"/>
                  <a:gd name="T68" fmla="*/ 34 w 83"/>
                  <a:gd name="T69" fmla="*/ 39 h 41"/>
                  <a:gd name="T70" fmla="*/ 35 w 83"/>
                  <a:gd name="T71" fmla="*/ 36 h 41"/>
                  <a:gd name="T72" fmla="*/ 32 w 83"/>
                  <a:gd name="T73" fmla="*/ 36 h 41"/>
                  <a:gd name="T74" fmla="*/ 30 w 83"/>
                  <a:gd name="T75" fmla="*/ 29 h 41"/>
                  <a:gd name="T76" fmla="*/ 29 w 83"/>
                  <a:gd name="T77" fmla="*/ 28 h 41"/>
                  <a:gd name="T78" fmla="*/ 23 w 83"/>
                  <a:gd name="T79" fmla="*/ 26 h 41"/>
                  <a:gd name="T80" fmla="*/ 22 w 83"/>
                  <a:gd name="T81" fmla="*/ 26 h 41"/>
                  <a:gd name="T82" fmla="*/ 16 w 83"/>
                  <a:gd name="T83" fmla="*/ 24 h 41"/>
                  <a:gd name="T84" fmla="*/ 4 w 83"/>
                  <a:gd name="T85" fmla="*/ 19 h 41"/>
                  <a:gd name="T86" fmla="*/ 0 w 83"/>
                  <a:gd name="T87" fmla="*/ 17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72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44 w 47"/>
                <a:gd name="T1" fmla="*/ 0 h 83"/>
                <a:gd name="T2" fmla="*/ 15 w 47"/>
                <a:gd name="T3" fmla="*/ 2 h 83"/>
                <a:gd name="T4" fmla="*/ 15 w 47"/>
                <a:gd name="T5" fmla="*/ 3 h 83"/>
                <a:gd name="T6" fmla="*/ 12 w 47"/>
                <a:gd name="T7" fmla="*/ 5 h 83"/>
                <a:gd name="T8" fmla="*/ 12 w 47"/>
                <a:gd name="T9" fmla="*/ 8 h 83"/>
                <a:gd name="T10" fmla="*/ 12 w 47"/>
                <a:gd name="T11" fmla="*/ 11 h 83"/>
                <a:gd name="T12" fmla="*/ 11 w 47"/>
                <a:gd name="T13" fmla="*/ 12 h 83"/>
                <a:gd name="T14" fmla="*/ 9 w 47"/>
                <a:gd name="T15" fmla="*/ 14 h 83"/>
                <a:gd name="T16" fmla="*/ 7 w 47"/>
                <a:gd name="T17" fmla="*/ 16 h 83"/>
                <a:gd name="T18" fmla="*/ 6 w 47"/>
                <a:gd name="T19" fmla="*/ 17 h 83"/>
                <a:gd name="T20" fmla="*/ 6 w 47"/>
                <a:gd name="T21" fmla="*/ 19 h 83"/>
                <a:gd name="T22" fmla="*/ 5 w 47"/>
                <a:gd name="T23" fmla="*/ 21 h 83"/>
                <a:gd name="T24" fmla="*/ 5 w 47"/>
                <a:gd name="T25" fmla="*/ 22 h 83"/>
                <a:gd name="T26" fmla="*/ 4 w 47"/>
                <a:gd name="T27" fmla="*/ 25 h 83"/>
                <a:gd name="T28" fmla="*/ 3 w 47"/>
                <a:gd name="T29" fmla="*/ 27 h 83"/>
                <a:gd name="T30" fmla="*/ 4 w 47"/>
                <a:gd name="T31" fmla="*/ 30 h 83"/>
                <a:gd name="T32" fmla="*/ 5 w 47"/>
                <a:gd name="T33" fmla="*/ 31 h 83"/>
                <a:gd name="T34" fmla="*/ 5 w 47"/>
                <a:gd name="T35" fmla="*/ 33 h 83"/>
                <a:gd name="T36" fmla="*/ 5 w 47"/>
                <a:gd name="T37" fmla="*/ 33 h 83"/>
                <a:gd name="T38" fmla="*/ 5 w 47"/>
                <a:gd name="T39" fmla="*/ 34 h 83"/>
                <a:gd name="T40" fmla="*/ 5 w 47"/>
                <a:gd name="T41" fmla="*/ 34 h 83"/>
                <a:gd name="T42" fmla="*/ 4 w 47"/>
                <a:gd name="T43" fmla="*/ 36 h 83"/>
                <a:gd name="T44" fmla="*/ 5 w 47"/>
                <a:gd name="T45" fmla="*/ 37 h 83"/>
                <a:gd name="T46" fmla="*/ 4 w 47"/>
                <a:gd name="T47" fmla="*/ 38 h 83"/>
                <a:gd name="T48" fmla="*/ 6 w 47"/>
                <a:gd name="T49" fmla="*/ 42 h 83"/>
                <a:gd name="T50" fmla="*/ 6 w 47"/>
                <a:gd name="T51" fmla="*/ 45 h 83"/>
                <a:gd name="T52" fmla="*/ 7 w 47"/>
                <a:gd name="T53" fmla="*/ 47 h 83"/>
                <a:gd name="T54" fmla="*/ 8 w 47"/>
                <a:gd name="T55" fmla="*/ 48 h 83"/>
                <a:gd name="T56" fmla="*/ 8 w 47"/>
                <a:gd name="T57" fmla="*/ 49 h 83"/>
                <a:gd name="T58" fmla="*/ 6 w 47"/>
                <a:gd name="T59" fmla="*/ 50 h 83"/>
                <a:gd name="T60" fmla="*/ 6 w 47"/>
                <a:gd name="T61" fmla="*/ 51 h 83"/>
                <a:gd name="T62" fmla="*/ 5 w 47"/>
                <a:gd name="T63" fmla="*/ 54 h 83"/>
                <a:gd name="T64" fmla="*/ 3 w 47"/>
                <a:gd name="T65" fmla="*/ 59 h 83"/>
                <a:gd name="T66" fmla="*/ 0 w 47"/>
                <a:gd name="T67" fmla="*/ 66 h 83"/>
                <a:gd name="T68" fmla="*/ 0 w 47"/>
                <a:gd name="T69" fmla="*/ 71 h 83"/>
                <a:gd name="T70" fmla="*/ 27 w 47"/>
                <a:gd name="T71" fmla="*/ 70 h 83"/>
                <a:gd name="T72" fmla="*/ 27 w 47"/>
                <a:gd name="T73" fmla="*/ 71 h 83"/>
                <a:gd name="T74" fmla="*/ 26 w 47"/>
                <a:gd name="T75" fmla="*/ 73 h 83"/>
                <a:gd name="T76" fmla="*/ 27 w 47"/>
                <a:gd name="T77" fmla="*/ 77 h 83"/>
                <a:gd name="T78" fmla="*/ 29 w 47"/>
                <a:gd name="T79" fmla="*/ 80 h 83"/>
                <a:gd name="T80" fmla="*/ 30 w 47"/>
                <a:gd name="T81" fmla="*/ 83 h 83"/>
                <a:gd name="T82" fmla="*/ 32 w 47"/>
                <a:gd name="T83" fmla="*/ 83 h 83"/>
                <a:gd name="T84" fmla="*/ 35 w 47"/>
                <a:gd name="T85" fmla="*/ 81 h 83"/>
                <a:gd name="T86" fmla="*/ 41 w 47"/>
                <a:gd name="T87" fmla="*/ 79 h 83"/>
                <a:gd name="T88" fmla="*/ 43 w 47"/>
                <a:gd name="T89" fmla="*/ 79 h 83"/>
                <a:gd name="T90" fmla="*/ 45 w 47"/>
                <a:gd name="T91" fmla="*/ 78 h 83"/>
                <a:gd name="T92" fmla="*/ 46 w 47"/>
                <a:gd name="T93" fmla="*/ 79 h 83"/>
                <a:gd name="T94" fmla="*/ 47 w 47"/>
                <a:gd name="T95" fmla="*/ 80 h 83"/>
                <a:gd name="T96" fmla="*/ 47 w 47"/>
                <a:gd name="T97" fmla="*/ 79 h 83"/>
                <a:gd name="T98" fmla="*/ 44 w 47"/>
                <a:gd name="T99" fmla="*/ 54 h 83"/>
                <a:gd name="T100" fmla="*/ 44 w 47"/>
                <a:gd name="T101" fmla="*/ 52 h 83"/>
                <a:gd name="T102" fmla="*/ 45 w 47"/>
                <a:gd name="T103" fmla="*/ 2 h 83"/>
                <a:gd name="T104" fmla="*/ 44 w 47"/>
                <a:gd name="T105" fmla="*/ 0 h 83"/>
                <a:gd name="T106" fmla="*/ 44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41 w 69"/>
                <a:gd name="T1" fmla="*/ 53 h 53"/>
                <a:gd name="T2" fmla="*/ 38 w 69"/>
                <a:gd name="T3" fmla="*/ 52 h 53"/>
                <a:gd name="T4" fmla="*/ 37 w 69"/>
                <a:gd name="T5" fmla="*/ 48 h 53"/>
                <a:gd name="T6" fmla="*/ 33 w 69"/>
                <a:gd name="T7" fmla="*/ 44 h 53"/>
                <a:gd name="T8" fmla="*/ 31 w 69"/>
                <a:gd name="T9" fmla="*/ 39 h 53"/>
                <a:gd name="T10" fmla="*/ 29 w 69"/>
                <a:gd name="T11" fmla="*/ 37 h 53"/>
                <a:gd name="T12" fmla="*/ 25 w 69"/>
                <a:gd name="T13" fmla="*/ 34 h 53"/>
                <a:gd name="T14" fmla="*/ 23 w 69"/>
                <a:gd name="T15" fmla="*/ 32 h 53"/>
                <a:gd name="T16" fmla="*/ 22 w 69"/>
                <a:gd name="T17" fmla="*/ 30 h 53"/>
                <a:gd name="T18" fmla="*/ 15 w 69"/>
                <a:gd name="T19" fmla="*/ 25 h 53"/>
                <a:gd name="T20" fmla="*/ 13 w 69"/>
                <a:gd name="T21" fmla="*/ 23 h 53"/>
                <a:gd name="T22" fmla="*/ 10 w 69"/>
                <a:gd name="T23" fmla="*/ 19 h 53"/>
                <a:gd name="T24" fmla="*/ 8 w 69"/>
                <a:gd name="T25" fmla="*/ 16 h 53"/>
                <a:gd name="T26" fmla="*/ 1 w 69"/>
                <a:gd name="T27" fmla="*/ 14 h 53"/>
                <a:gd name="T28" fmla="*/ 1 w 69"/>
                <a:gd name="T29" fmla="*/ 10 h 53"/>
                <a:gd name="T30" fmla="*/ 3 w 69"/>
                <a:gd name="T31" fmla="*/ 8 h 53"/>
                <a:gd name="T32" fmla="*/ 3 w 69"/>
                <a:gd name="T33" fmla="*/ 7 h 53"/>
                <a:gd name="T34" fmla="*/ 8 w 69"/>
                <a:gd name="T35" fmla="*/ 5 h 53"/>
                <a:gd name="T36" fmla="*/ 12 w 69"/>
                <a:gd name="T37" fmla="*/ 3 h 53"/>
                <a:gd name="T38" fmla="*/ 13 w 69"/>
                <a:gd name="T39" fmla="*/ 2 h 53"/>
                <a:gd name="T40" fmla="*/ 31 w 69"/>
                <a:gd name="T41" fmla="*/ 1 h 53"/>
                <a:gd name="T42" fmla="*/ 31 w 69"/>
                <a:gd name="T43" fmla="*/ 2 h 53"/>
                <a:gd name="T44" fmla="*/ 35 w 69"/>
                <a:gd name="T45" fmla="*/ 4 h 53"/>
                <a:gd name="T46" fmla="*/ 51 w 69"/>
                <a:gd name="T47" fmla="*/ 4 h 53"/>
                <a:gd name="T48" fmla="*/ 68 w 69"/>
                <a:gd name="T49" fmla="*/ 17 h 53"/>
                <a:gd name="T50" fmla="*/ 66 w 69"/>
                <a:gd name="T51" fmla="*/ 19 h 53"/>
                <a:gd name="T52" fmla="*/ 63 w 69"/>
                <a:gd name="T53" fmla="*/ 24 h 53"/>
                <a:gd name="T54" fmla="*/ 62 w 69"/>
                <a:gd name="T55" fmla="*/ 28 h 53"/>
                <a:gd name="T56" fmla="*/ 62 w 69"/>
                <a:gd name="T57" fmla="*/ 30 h 53"/>
                <a:gd name="T58" fmla="*/ 60 w 69"/>
                <a:gd name="T59" fmla="*/ 31 h 53"/>
                <a:gd name="T60" fmla="*/ 59 w 69"/>
                <a:gd name="T61" fmla="*/ 33 h 53"/>
                <a:gd name="T62" fmla="*/ 57 w 69"/>
                <a:gd name="T63" fmla="*/ 35 h 53"/>
                <a:gd name="T64" fmla="*/ 53 w 69"/>
                <a:gd name="T65" fmla="*/ 39 h 53"/>
                <a:gd name="T66" fmla="*/ 50 w 69"/>
                <a:gd name="T67" fmla="*/ 41 h 53"/>
                <a:gd name="T68" fmla="*/ 49 w 69"/>
                <a:gd name="T69" fmla="*/ 43 h 53"/>
                <a:gd name="T70" fmla="*/ 46 w 69"/>
                <a:gd name="T71" fmla="*/ 44 h 53"/>
                <a:gd name="T72" fmla="*/ 46 w 69"/>
                <a:gd name="T73" fmla="*/ 45 h 53"/>
                <a:gd name="T74" fmla="*/ 45 w 69"/>
                <a:gd name="T75" fmla="*/ 47 h 53"/>
                <a:gd name="T76" fmla="*/ 43 w 69"/>
                <a:gd name="T77" fmla="*/ 48 h 53"/>
                <a:gd name="T78" fmla="*/ 43 w 69"/>
                <a:gd name="T79" fmla="*/ 48 h 53"/>
                <a:gd name="T80" fmla="*/ 43 w 69"/>
                <a:gd name="T81" fmla="*/ 49 h 53"/>
                <a:gd name="T82" fmla="*/ 44 w 69"/>
                <a:gd name="T83" fmla="*/ 50 h 53"/>
                <a:gd name="T84" fmla="*/ 42 w 69"/>
                <a:gd name="T85" fmla="*/ 51 h 53"/>
                <a:gd name="T86" fmla="*/ 41 w 69"/>
                <a:gd name="T87" fmla="*/ 5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40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1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2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3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4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5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6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7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8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1549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2155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50" name="Rectangle 10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1998</a:t>
            </a:r>
          </a:p>
        </p:txBody>
      </p:sp>
      <p:sp>
        <p:nvSpPr>
          <p:cNvPr id="21551" name="Text Box 137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1552" name="Text Box 156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&lt;10%           10%–14%	    15%–19%          </a:t>
            </a:r>
            <a:r>
              <a:rPr lang="en-US" sz="1400">
                <a:latin typeface="Arial Narrow" pitchFamily="34" charset="0"/>
              </a:rPr>
              <a:t> </a:t>
            </a:r>
            <a:r>
              <a:rPr lang="en-US" sz="1400" b="1">
                <a:latin typeface="Arial Narrow" pitchFamily="34" charset="0"/>
              </a:rPr>
              <a:t>≥20%</a:t>
            </a:r>
            <a:endParaRPr lang="en-US" sz="1400">
              <a:latin typeface="Arial Narrow" pitchFamily="34" charset="0"/>
            </a:endParaRPr>
          </a:p>
        </p:txBody>
      </p:sp>
      <p:sp>
        <p:nvSpPr>
          <p:cNvPr id="21553" name="Rectangle 157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1554" name="Rectangle 158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1555" name="Rectangle 159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1556" name="Rectangle 160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1557" name="Rectangle 161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1558" name="Rectangle 162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pPr>
              <a:defRPr/>
            </a:pPr>
            <a:r>
              <a:rPr lang="en-US" sz="2800">
                <a:solidFill>
                  <a:srgbClr val="FFC66D"/>
                </a:solidFill>
              </a:rPr>
              <a:t>Obesity Trends Among U.S. Adults between 1985 and 2008</a:t>
            </a:r>
          </a:p>
        </p:txBody>
      </p:sp>
      <p:sp>
        <p:nvSpPr>
          <p:cNvPr id="388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71525" y="1981200"/>
            <a:ext cx="8743950" cy="4002088"/>
          </a:xfrm>
          <a:effectLst>
            <a:outerShdw dist="17961" dir="2700000" algn="ctr" rotWithShape="0">
              <a:schemeClr val="tx1"/>
            </a:outerShdw>
          </a:effectLst>
        </p:spPr>
        <p:txBody>
          <a:bodyPr/>
          <a:lstStyle/>
          <a:p>
            <a:pPr>
              <a:lnSpc>
                <a:spcPct val="90000"/>
              </a:lnSpc>
              <a:buFontTx/>
              <a:buChar char=" "/>
              <a:defRPr/>
            </a:pPr>
            <a:r>
              <a:rPr lang="en-US" sz="2800" b="1" i="1"/>
              <a:t>Definitions:</a:t>
            </a:r>
          </a:p>
          <a:p>
            <a:pPr>
              <a:lnSpc>
                <a:spcPct val="90000"/>
              </a:lnSpc>
              <a:defRPr/>
            </a:pPr>
            <a:r>
              <a:rPr lang="en-US" sz="2800"/>
              <a:t>Obesity: Body Mass Index (BMI) of 30 or higher.</a:t>
            </a:r>
          </a:p>
          <a:p>
            <a:pPr>
              <a:lnSpc>
                <a:spcPct val="90000"/>
              </a:lnSpc>
              <a:defRPr/>
            </a:pPr>
            <a:endParaRPr lang="en-US" sz="2800"/>
          </a:p>
          <a:p>
            <a:pPr>
              <a:lnSpc>
                <a:spcPct val="90000"/>
              </a:lnSpc>
              <a:defRPr/>
            </a:pPr>
            <a:r>
              <a:rPr lang="en-US" sz="2800"/>
              <a:t>Body Mass Index (BMI): A measure of an adult’s weight in relation to his or her height, specifically the adult’s weight in kilograms divided by the square of his or her height in meters.</a:t>
            </a:r>
          </a:p>
        </p:txBody>
      </p:sp>
      <p:pic>
        <p:nvPicPr>
          <p:cNvPr id="4100" name="Picture 5" descr="solid blu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994775" y="5908675"/>
            <a:ext cx="936625" cy="636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Freeform 5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" name="Freeform 7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" name="Freeform 11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" name="Freeform 15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" name="Freeform 17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" name="Freeform 20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" name="Freeform 21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" name="Freeform 22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" name="Freeform 23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" name="Freeform 25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" name="Freeform 26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2541" name="Group 27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2600" name="Freeform 28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29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30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31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32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3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35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36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37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38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3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41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42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42" name="Freeform 43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" name="Freeform 44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" name="Freeform 45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" name="Freeform 46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" name="Freeform 47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" name="Freeform 48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" name="Freeform 49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" name="Freeform 50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" name="Freeform 56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" name="Freeform 58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" name="Freeform 59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2553" name="Group 138"/>
          <p:cNvGrpSpPr>
            <a:grpSpLocks/>
          </p:cNvGrpSpPr>
          <p:nvPr/>
        </p:nvGrpSpPr>
        <p:grpSpPr bwMode="auto">
          <a:xfrm>
            <a:off x="4051300" y="2003425"/>
            <a:ext cx="3490913" cy="3082925"/>
            <a:chOff x="2552" y="1262"/>
            <a:chExt cx="2199" cy="1942"/>
          </a:xfrm>
        </p:grpSpPr>
        <p:sp>
          <p:nvSpPr>
            <p:cNvPr id="22580" name="Freeform 4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51 h 55"/>
                <a:gd name="T2" fmla="*/ 5 w 89"/>
                <a:gd name="T3" fmla="*/ 0 h 55"/>
                <a:gd name="T4" fmla="*/ 44 w 89"/>
                <a:gd name="T5" fmla="*/ 3 h 55"/>
                <a:gd name="T6" fmla="*/ 82 w 89"/>
                <a:gd name="T7" fmla="*/ 4 h 55"/>
                <a:gd name="T8" fmla="*/ 82 w 89"/>
                <a:gd name="T9" fmla="*/ 5 h 55"/>
                <a:gd name="T10" fmla="*/ 83 w 89"/>
                <a:gd name="T11" fmla="*/ 9 h 55"/>
                <a:gd name="T12" fmla="*/ 83 w 89"/>
                <a:gd name="T13" fmla="*/ 10 h 55"/>
                <a:gd name="T14" fmla="*/ 82 w 89"/>
                <a:gd name="T15" fmla="*/ 13 h 55"/>
                <a:gd name="T16" fmla="*/ 82 w 89"/>
                <a:gd name="T17" fmla="*/ 18 h 55"/>
                <a:gd name="T18" fmla="*/ 84 w 89"/>
                <a:gd name="T19" fmla="*/ 23 h 55"/>
                <a:gd name="T20" fmla="*/ 85 w 89"/>
                <a:gd name="T21" fmla="*/ 25 h 55"/>
                <a:gd name="T22" fmla="*/ 86 w 89"/>
                <a:gd name="T23" fmla="*/ 30 h 55"/>
                <a:gd name="T24" fmla="*/ 86 w 89"/>
                <a:gd name="T25" fmla="*/ 38 h 55"/>
                <a:gd name="T26" fmla="*/ 87 w 89"/>
                <a:gd name="T27" fmla="*/ 40 h 55"/>
                <a:gd name="T28" fmla="*/ 87 w 89"/>
                <a:gd name="T29" fmla="*/ 43 h 55"/>
                <a:gd name="T30" fmla="*/ 87 w 89"/>
                <a:gd name="T31" fmla="*/ 44 h 55"/>
                <a:gd name="T32" fmla="*/ 89 w 89"/>
                <a:gd name="T33" fmla="*/ 51 h 55"/>
                <a:gd name="T34" fmla="*/ 89 w 89"/>
                <a:gd name="T35" fmla="*/ 53 h 55"/>
                <a:gd name="T36" fmla="*/ 89 w 89"/>
                <a:gd name="T37" fmla="*/ 55 h 55"/>
                <a:gd name="T38" fmla="*/ 0 w 89"/>
                <a:gd name="T39" fmla="*/ 51 h 55"/>
                <a:gd name="T40" fmla="*/ 0 w 89"/>
                <a:gd name="T41" fmla="*/ 51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6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34 h 55"/>
                <a:gd name="T2" fmla="*/ 3 w 111"/>
                <a:gd name="T3" fmla="*/ 0 h 55"/>
                <a:gd name="T4" fmla="*/ 72 w 111"/>
                <a:gd name="T5" fmla="*/ 3 h 55"/>
                <a:gd name="T6" fmla="*/ 74 w 111"/>
                <a:gd name="T7" fmla="*/ 6 h 55"/>
                <a:gd name="T8" fmla="*/ 76 w 111"/>
                <a:gd name="T9" fmla="*/ 6 h 55"/>
                <a:gd name="T10" fmla="*/ 78 w 111"/>
                <a:gd name="T11" fmla="*/ 5 h 55"/>
                <a:gd name="T12" fmla="*/ 79 w 111"/>
                <a:gd name="T13" fmla="*/ 6 h 55"/>
                <a:gd name="T14" fmla="*/ 80 w 111"/>
                <a:gd name="T15" fmla="*/ 9 h 55"/>
                <a:gd name="T16" fmla="*/ 82 w 111"/>
                <a:gd name="T17" fmla="*/ 9 h 55"/>
                <a:gd name="T18" fmla="*/ 83 w 111"/>
                <a:gd name="T19" fmla="*/ 9 h 55"/>
                <a:gd name="T20" fmla="*/ 85 w 111"/>
                <a:gd name="T21" fmla="*/ 7 h 55"/>
                <a:gd name="T22" fmla="*/ 87 w 111"/>
                <a:gd name="T23" fmla="*/ 7 h 55"/>
                <a:gd name="T24" fmla="*/ 89 w 111"/>
                <a:gd name="T25" fmla="*/ 8 h 55"/>
                <a:gd name="T26" fmla="*/ 94 w 111"/>
                <a:gd name="T27" fmla="*/ 11 h 55"/>
                <a:gd name="T28" fmla="*/ 97 w 111"/>
                <a:gd name="T29" fmla="*/ 13 h 55"/>
                <a:gd name="T30" fmla="*/ 97 w 111"/>
                <a:gd name="T31" fmla="*/ 15 h 55"/>
                <a:gd name="T32" fmla="*/ 99 w 111"/>
                <a:gd name="T33" fmla="*/ 16 h 55"/>
                <a:gd name="T34" fmla="*/ 99 w 111"/>
                <a:gd name="T35" fmla="*/ 17 h 55"/>
                <a:gd name="T36" fmla="*/ 98 w 111"/>
                <a:gd name="T37" fmla="*/ 19 h 55"/>
                <a:gd name="T38" fmla="*/ 99 w 111"/>
                <a:gd name="T39" fmla="*/ 21 h 55"/>
                <a:gd name="T40" fmla="*/ 100 w 111"/>
                <a:gd name="T41" fmla="*/ 24 h 55"/>
                <a:gd name="T42" fmla="*/ 101 w 111"/>
                <a:gd name="T43" fmla="*/ 25 h 55"/>
                <a:gd name="T44" fmla="*/ 101 w 111"/>
                <a:gd name="T45" fmla="*/ 26 h 55"/>
                <a:gd name="T46" fmla="*/ 101 w 111"/>
                <a:gd name="T47" fmla="*/ 28 h 55"/>
                <a:gd name="T48" fmla="*/ 103 w 111"/>
                <a:gd name="T49" fmla="*/ 29 h 55"/>
                <a:gd name="T50" fmla="*/ 104 w 111"/>
                <a:gd name="T51" fmla="*/ 30 h 55"/>
                <a:gd name="T52" fmla="*/ 103 w 111"/>
                <a:gd name="T53" fmla="*/ 32 h 55"/>
                <a:gd name="T54" fmla="*/ 103 w 111"/>
                <a:gd name="T55" fmla="*/ 34 h 55"/>
                <a:gd name="T56" fmla="*/ 105 w 111"/>
                <a:gd name="T57" fmla="*/ 35 h 55"/>
                <a:gd name="T58" fmla="*/ 105 w 111"/>
                <a:gd name="T59" fmla="*/ 37 h 55"/>
                <a:gd name="T60" fmla="*/ 104 w 111"/>
                <a:gd name="T61" fmla="*/ 38 h 55"/>
                <a:gd name="T62" fmla="*/ 105 w 111"/>
                <a:gd name="T63" fmla="*/ 39 h 55"/>
                <a:gd name="T64" fmla="*/ 106 w 111"/>
                <a:gd name="T65" fmla="*/ 41 h 55"/>
                <a:gd name="T66" fmla="*/ 105 w 111"/>
                <a:gd name="T67" fmla="*/ 42 h 55"/>
                <a:gd name="T68" fmla="*/ 106 w 111"/>
                <a:gd name="T69" fmla="*/ 44 h 55"/>
                <a:gd name="T70" fmla="*/ 106 w 111"/>
                <a:gd name="T71" fmla="*/ 45 h 55"/>
                <a:gd name="T72" fmla="*/ 107 w 111"/>
                <a:gd name="T73" fmla="*/ 46 h 55"/>
                <a:gd name="T74" fmla="*/ 108 w 111"/>
                <a:gd name="T75" fmla="*/ 48 h 55"/>
                <a:gd name="T76" fmla="*/ 109 w 111"/>
                <a:gd name="T77" fmla="*/ 50 h 55"/>
                <a:gd name="T78" fmla="*/ 111 w 111"/>
                <a:gd name="T79" fmla="*/ 52 h 55"/>
                <a:gd name="T80" fmla="*/ 111 w 111"/>
                <a:gd name="T81" fmla="*/ 53 h 55"/>
                <a:gd name="T82" fmla="*/ 111 w 111"/>
                <a:gd name="T83" fmla="*/ 54 h 55"/>
                <a:gd name="T84" fmla="*/ 111 w 111"/>
                <a:gd name="T85" fmla="*/ 55 h 55"/>
                <a:gd name="T86" fmla="*/ 25 w 111"/>
                <a:gd name="T87" fmla="*/ 53 h 55"/>
                <a:gd name="T88" fmla="*/ 26 w 111"/>
                <a:gd name="T89" fmla="*/ 36 h 55"/>
                <a:gd name="T90" fmla="*/ 0 w 111"/>
                <a:gd name="T91" fmla="*/ 34 h 55"/>
                <a:gd name="T92" fmla="*/ 0 w 111"/>
                <a:gd name="T93" fmla="*/ 34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8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14 w 116"/>
                <a:gd name="T1" fmla="*/ 1 h 60"/>
                <a:gd name="T2" fmla="*/ 0 w 116"/>
                <a:gd name="T3" fmla="*/ 9 h 60"/>
                <a:gd name="T4" fmla="*/ 40 w 116"/>
                <a:gd name="T5" fmla="*/ 44 h 60"/>
                <a:gd name="T6" fmla="*/ 42 w 116"/>
                <a:gd name="T7" fmla="*/ 45 h 60"/>
                <a:gd name="T8" fmla="*/ 45 w 116"/>
                <a:gd name="T9" fmla="*/ 48 h 60"/>
                <a:gd name="T10" fmla="*/ 48 w 116"/>
                <a:gd name="T11" fmla="*/ 47 h 60"/>
                <a:gd name="T12" fmla="*/ 50 w 116"/>
                <a:gd name="T13" fmla="*/ 48 h 60"/>
                <a:gd name="T14" fmla="*/ 51 w 116"/>
                <a:gd name="T15" fmla="*/ 50 h 60"/>
                <a:gd name="T16" fmla="*/ 55 w 116"/>
                <a:gd name="T17" fmla="*/ 51 h 60"/>
                <a:gd name="T18" fmla="*/ 57 w 116"/>
                <a:gd name="T19" fmla="*/ 52 h 60"/>
                <a:gd name="T20" fmla="*/ 59 w 116"/>
                <a:gd name="T21" fmla="*/ 51 h 60"/>
                <a:gd name="T22" fmla="*/ 61 w 116"/>
                <a:gd name="T23" fmla="*/ 53 h 60"/>
                <a:gd name="T24" fmla="*/ 65 w 116"/>
                <a:gd name="T25" fmla="*/ 53 h 60"/>
                <a:gd name="T26" fmla="*/ 67 w 116"/>
                <a:gd name="T27" fmla="*/ 55 h 60"/>
                <a:gd name="T28" fmla="*/ 68 w 116"/>
                <a:gd name="T29" fmla="*/ 57 h 60"/>
                <a:gd name="T30" fmla="*/ 71 w 116"/>
                <a:gd name="T31" fmla="*/ 56 h 60"/>
                <a:gd name="T32" fmla="*/ 75 w 116"/>
                <a:gd name="T33" fmla="*/ 58 h 60"/>
                <a:gd name="T34" fmla="*/ 77 w 116"/>
                <a:gd name="T35" fmla="*/ 57 h 60"/>
                <a:gd name="T36" fmla="*/ 79 w 116"/>
                <a:gd name="T37" fmla="*/ 57 h 60"/>
                <a:gd name="T38" fmla="*/ 79 w 116"/>
                <a:gd name="T39" fmla="*/ 60 h 60"/>
                <a:gd name="T40" fmla="*/ 80 w 116"/>
                <a:gd name="T41" fmla="*/ 58 h 60"/>
                <a:gd name="T42" fmla="*/ 82 w 116"/>
                <a:gd name="T43" fmla="*/ 56 h 60"/>
                <a:gd name="T44" fmla="*/ 83 w 116"/>
                <a:gd name="T45" fmla="*/ 57 h 60"/>
                <a:gd name="T46" fmla="*/ 85 w 116"/>
                <a:gd name="T47" fmla="*/ 58 h 60"/>
                <a:gd name="T48" fmla="*/ 87 w 116"/>
                <a:gd name="T49" fmla="*/ 57 h 60"/>
                <a:gd name="T50" fmla="*/ 87 w 116"/>
                <a:gd name="T51" fmla="*/ 58 h 60"/>
                <a:gd name="T52" fmla="*/ 90 w 116"/>
                <a:gd name="T53" fmla="*/ 60 h 60"/>
                <a:gd name="T54" fmla="*/ 93 w 116"/>
                <a:gd name="T55" fmla="*/ 58 h 60"/>
                <a:gd name="T56" fmla="*/ 99 w 116"/>
                <a:gd name="T57" fmla="*/ 56 h 60"/>
                <a:gd name="T58" fmla="*/ 101 w 116"/>
                <a:gd name="T59" fmla="*/ 56 h 60"/>
                <a:gd name="T60" fmla="*/ 106 w 116"/>
                <a:gd name="T61" fmla="*/ 56 h 60"/>
                <a:gd name="T62" fmla="*/ 113 w 116"/>
                <a:gd name="T63" fmla="*/ 59 h 60"/>
                <a:gd name="T64" fmla="*/ 115 w 116"/>
                <a:gd name="T65" fmla="*/ 60 h 60"/>
                <a:gd name="T66" fmla="*/ 116 w 116"/>
                <a:gd name="T67" fmla="*/ 31 h 60"/>
                <a:gd name="T68" fmla="*/ 114 w 116"/>
                <a:gd name="T69" fmla="*/ 3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Freeform 9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66 w 82"/>
                <a:gd name="T1" fmla="*/ 0 h 54"/>
                <a:gd name="T2" fmla="*/ 68 w 82"/>
                <a:gd name="T3" fmla="*/ 4 h 54"/>
                <a:gd name="T4" fmla="*/ 67 w 82"/>
                <a:gd name="T5" fmla="*/ 6 h 54"/>
                <a:gd name="T6" fmla="*/ 69 w 82"/>
                <a:gd name="T7" fmla="*/ 13 h 54"/>
                <a:gd name="T8" fmla="*/ 74 w 82"/>
                <a:gd name="T9" fmla="*/ 16 h 54"/>
                <a:gd name="T10" fmla="*/ 75 w 82"/>
                <a:gd name="T11" fmla="*/ 18 h 54"/>
                <a:gd name="T12" fmla="*/ 78 w 82"/>
                <a:gd name="T13" fmla="*/ 21 h 54"/>
                <a:gd name="T14" fmla="*/ 82 w 82"/>
                <a:gd name="T15" fmla="*/ 26 h 54"/>
                <a:gd name="T16" fmla="*/ 80 w 82"/>
                <a:gd name="T17" fmla="*/ 29 h 54"/>
                <a:gd name="T18" fmla="*/ 80 w 82"/>
                <a:gd name="T19" fmla="*/ 31 h 54"/>
                <a:gd name="T20" fmla="*/ 75 w 82"/>
                <a:gd name="T21" fmla="*/ 34 h 54"/>
                <a:gd name="T22" fmla="*/ 72 w 82"/>
                <a:gd name="T23" fmla="*/ 35 h 54"/>
                <a:gd name="T24" fmla="*/ 70 w 82"/>
                <a:gd name="T25" fmla="*/ 38 h 54"/>
                <a:gd name="T26" fmla="*/ 72 w 82"/>
                <a:gd name="T27" fmla="*/ 41 h 54"/>
                <a:gd name="T28" fmla="*/ 72 w 82"/>
                <a:gd name="T29" fmla="*/ 44 h 54"/>
                <a:gd name="T30" fmla="*/ 68 w 82"/>
                <a:gd name="T31" fmla="*/ 50 h 54"/>
                <a:gd name="T32" fmla="*/ 67 w 82"/>
                <a:gd name="T33" fmla="*/ 53 h 54"/>
                <a:gd name="T34" fmla="*/ 63 w 82"/>
                <a:gd name="T35" fmla="*/ 50 h 54"/>
                <a:gd name="T36" fmla="*/ 11 w 82"/>
                <a:gd name="T37" fmla="*/ 51 h 54"/>
                <a:gd name="T38" fmla="*/ 11 w 82"/>
                <a:gd name="T39" fmla="*/ 48 h 54"/>
                <a:gd name="T40" fmla="*/ 9 w 82"/>
                <a:gd name="T41" fmla="*/ 45 h 54"/>
                <a:gd name="T42" fmla="*/ 10 w 82"/>
                <a:gd name="T43" fmla="*/ 42 h 54"/>
                <a:gd name="T44" fmla="*/ 8 w 82"/>
                <a:gd name="T45" fmla="*/ 39 h 54"/>
                <a:gd name="T46" fmla="*/ 8 w 82"/>
                <a:gd name="T47" fmla="*/ 36 h 54"/>
                <a:gd name="T48" fmla="*/ 6 w 82"/>
                <a:gd name="T49" fmla="*/ 33 h 54"/>
                <a:gd name="T50" fmla="*/ 5 w 82"/>
                <a:gd name="T51" fmla="*/ 31 h 54"/>
                <a:gd name="T52" fmla="*/ 3 w 82"/>
                <a:gd name="T53" fmla="*/ 26 h 54"/>
                <a:gd name="T54" fmla="*/ 4 w 82"/>
                <a:gd name="T55" fmla="*/ 23 h 54"/>
                <a:gd name="T56" fmla="*/ 2 w 82"/>
                <a:gd name="T57" fmla="*/ 20 h 54"/>
                <a:gd name="T58" fmla="*/ 2 w 82"/>
                <a:gd name="T59" fmla="*/ 18 h 54"/>
                <a:gd name="T60" fmla="*/ 2 w 82"/>
                <a:gd name="T61" fmla="*/ 12 h 54"/>
                <a:gd name="T62" fmla="*/ 2 w 82"/>
                <a:gd name="T63" fmla="*/ 10 h 54"/>
                <a:gd name="T64" fmla="*/ 1 w 82"/>
                <a:gd name="T65" fmla="*/ 6 h 54"/>
                <a:gd name="T66" fmla="*/ 1 w 82"/>
                <a:gd name="T67" fmla="*/ 3 h 54"/>
                <a:gd name="T68" fmla="*/ 2 w 82"/>
                <a:gd name="T69" fmla="*/ 2 h 54"/>
                <a:gd name="T70" fmla="*/ 2 w 82"/>
                <a:gd name="T71" fmla="*/ 2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10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76 w 90"/>
                <a:gd name="T1" fmla="*/ 69 h 78"/>
                <a:gd name="T2" fmla="*/ 77 w 90"/>
                <a:gd name="T3" fmla="*/ 71 h 78"/>
                <a:gd name="T4" fmla="*/ 77 w 90"/>
                <a:gd name="T5" fmla="*/ 74 h 78"/>
                <a:gd name="T6" fmla="*/ 74 w 90"/>
                <a:gd name="T7" fmla="*/ 77 h 78"/>
                <a:gd name="T8" fmla="*/ 83 w 90"/>
                <a:gd name="T9" fmla="*/ 78 h 78"/>
                <a:gd name="T10" fmla="*/ 83 w 90"/>
                <a:gd name="T11" fmla="*/ 74 h 78"/>
                <a:gd name="T12" fmla="*/ 85 w 90"/>
                <a:gd name="T13" fmla="*/ 69 h 78"/>
                <a:gd name="T14" fmla="*/ 88 w 90"/>
                <a:gd name="T15" fmla="*/ 67 h 78"/>
                <a:gd name="T16" fmla="*/ 89 w 90"/>
                <a:gd name="T17" fmla="*/ 67 h 78"/>
                <a:gd name="T18" fmla="*/ 90 w 90"/>
                <a:gd name="T19" fmla="*/ 61 h 78"/>
                <a:gd name="T20" fmla="*/ 89 w 90"/>
                <a:gd name="T21" fmla="*/ 60 h 78"/>
                <a:gd name="T22" fmla="*/ 88 w 90"/>
                <a:gd name="T23" fmla="*/ 59 h 78"/>
                <a:gd name="T24" fmla="*/ 87 w 90"/>
                <a:gd name="T25" fmla="*/ 60 h 78"/>
                <a:gd name="T26" fmla="*/ 84 w 90"/>
                <a:gd name="T27" fmla="*/ 56 h 78"/>
                <a:gd name="T28" fmla="*/ 85 w 90"/>
                <a:gd name="T29" fmla="*/ 54 h 78"/>
                <a:gd name="T30" fmla="*/ 84 w 90"/>
                <a:gd name="T31" fmla="*/ 52 h 78"/>
                <a:gd name="T32" fmla="*/ 79 w 90"/>
                <a:gd name="T33" fmla="*/ 46 h 78"/>
                <a:gd name="T34" fmla="*/ 74 w 90"/>
                <a:gd name="T35" fmla="*/ 43 h 78"/>
                <a:gd name="T36" fmla="*/ 71 w 90"/>
                <a:gd name="T37" fmla="*/ 38 h 78"/>
                <a:gd name="T38" fmla="*/ 74 w 90"/>
                <a:gd name="T39" fmla="*/ 34 h 78"/>
                <a:gd name="T40" fmla="*/ 74 w 90"/>
                <a:gd name="T41" fmla="*/ 30 h 78"/>
                <a:gd name="T42" fmla="*/ 70 w 90"/>
                <a:gd name="T43" fmla="*/ 27 h 78"/>
                <a:gd name="T44" fmla="*/ 68 w 90"/>
                <a:gd name="T45" fmla="*/ 29 h 78"/>
                <a:gd name="T46" fmla="*/ 65 w 90"/>
                <a:gd name="T47" fmla="*/ 22 h 78"/>
                <a:gd name="T48" fmla="*/ 60 w 90"/>
                <a:gd name="T49" fmla="*/ 18 h 78"/>
                <a:gd name="T50" fmla="*/ 56 w 90"/>
                <a:gd name="T51" fmla="*/ 13 h 78"/>
                <a:gd name="T52" fmla="*/ 55 w 90"/>
                <a:gd name="T53" fmla="*/ 6 h 78"/>
                <a:gd name="T54" fmla="*/ 55 w 90"/>
                <a:gd name="T55" fmla="*/ 4 h 78"/>
                <a:gd name="T56" fmla="*/ 0 w 90"/>
                <a:gd name="T57" fmla="*/ 2 h 78"/>
                <a:gd name="T58" fmla="*/ 2 w 90"/>
                <a:gd name="T59" fmla="*/ 5 h 78"/>
                <a:gd name="T60" fmla="*/ 5 w 90"/>
                <a:gd name="T61" fmla="*/ 9 h 78"/>
                <a:gd name="T62" fmla="*/ 5 w 90"/>
                <a:gd name="T63" fmla="*/ 11 h 78"/>
                <a:gd name="T64" fmla="*/ 11 w 90"/>
                <a:gd name="T65" fmla="*/ 16 h 78"/>
                <a:gd name="T66" fmla="*/ 9 w 90"/>
                <a:gd name="T67" fmla="*/ 20 h 78"/>
                <a:gd name="T68" fmla="*/ 11 w 90"/>
                <a:gd name="T69" fmla="*/ 22 h 78"/>
                <a:gd name="T70" fmla="*/ 13 w 90"/>
                <a:gd name="T71" fmla="*/ 26 h 78"/>
                <a:gd name="T72" fmla="*/ 15 w 90"/>
                <a:gd name="T73" fmla="*/ 27 h 78"/>
                <a:gd name="T74" fmla="*/ 16 w 90"/>
                <a:gd name="T75" fmla="*/ 7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Freeform 12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0 w 99"/>
                <a:gd name="T1" fmla="*/ 49 h 51"/>
                <a:gd name="T2" fmla="*/ 19 w 99"/>
                <a:gd name="T3" fmla="*/ 47 h 51"/>
                <a:gd name="T4" fmla="*/ 22 w 99"/>
                <a:gd name="T5" fmla="*/ 47 h 51"/>
                <a:gd name="T6" fmla="*/ 80 w 99"/>
                <a:gd name="T7" fmla="*/ 41 h 51"/>
                <a:gd name="T8" fmla="*/ 85 w 99"/>
                <a:gd name="T9" fmla="*/ 38 h 51"/>
                <a:gd name="T10" fmla="*/ 89 w 99"/>
                <a:gd name="T11" fmla="*/ 35 h 51"/>
                <a:gd name="T12" fmla="*/ 89 w 99"/>
                <a:gd name="T13" fmla="*/ 33 h 51"/>
                <a:gd name="T14" fmla="*/ 90 w 99"/>
                <a:gd name="T15" fmla="*/ 31 h 51"/>
                <a:gd name="T16" fmla="*/ 99 w 99"/>
                <a:gd name="T17" fmla="*/ 23 h 51"/>
                <a:gd name="T18" fmla="*/ 98 w 99"/>
                <a:gd name="T19" fmla="*/ 22 h 51"/>
                <a:gd name="T20" fmla="*/ 97 w 99"/>
                <a:gd name="T21" fmla="*/ 21 h 51"/>
                <a:gd name="T22" fmla="*/ 95 w 99"/>
                <a:gd name="T23" fmla="*/ 20 h 51"/>
                <a:gd name="T24" fmla="*/ 94 w 99"/>
                <a:gd name="T25" fmla="*/ 20 h 51"/>
                <a:gd name="T26" fmla="*/ 90 w 99"/>
                <a:gd name="T27" fmla="*/ 14 h 51"/>
                <a:gd name="T28" fmla="*/ 89 w 99"/>
                <a:gd name="T29" fmla="*/ 12 h 51"/>
                <a:gd name="T30" fmla="*/ 89 w 99"/>
                <a:gd name="T31" fmla="*/ 8 h 51"/>
                <a:gd name="T32" fmla="*/ 87 w 99"/>
                <a:gd name="T33" fmla="*/ 7 h 51"/>
                <a:gd name="T34" fmla="*/ 84 w 99"/>
                <a:gd name="T35" fmla="*/ 4 h 51"/>
                <a:gd name="T36" fmla="*/ 82 w 99"/>
                <a:gd name="T37" fmla="*/ 4 h 51"/>
                <a:gd name="T38" fmla="*/ 81 w 99"/>
                <a:gd name="T39" fmla="*/ 6 h 51"/>
                <a:gd name="T40" fmla="*/ 78 w 99"/>
                <a:gd name="T41" fmla="*/ 6 h 51"/>
                <a:gd name="T42" fmla="*/ 75 w 99"/>
                <a:gd name="T43" fmla="*/ 6 h 51"/>
                <a:gd name="T44" fmla="*/ 71 w 99"/>
                <a:gd name="T45" fmla="*/ 5 h 51"/>
                <a:gd name="T46" fmla="*/ 66 w 99"/>
                <a:gd name="T47" fmla="*/ 4 h 51"/>
                <a:gd name="T48" fmla="*/ 63 w 99"/>
                <a:gd name="T49" fmla="*/ 0 h 51"/>
                <a:gd name="T50" fmla="*/ 61 w 99"/>
                <a:gd name="T51" fmla="*/ 1 h 51"/>
                <a:gd name="T52" fmla="*/ 58 w 99"/>
                <a:gd name="T53" fmla="*/ 0 h 51"/>
                <a:gd name="T54" fmla="*/ 58 w 99"/>
                <a:gd name="T55" fmla="*/ 2 h 51"/>
                <a:gd name="T56" fmla="*/ 58 w 99"/>
                <a:gd name="T57" fmla="*/ 6 h 51"/>
                <a:gd name="T58" fmla="*/ 55 w 99"/>
                <a:gd name="T59" fmla="*/ 8 h 51"/>
                <a:gd name="T60" fmla="*/ 51 w 99"/>
                <a:gd name="T61" fmla="*/ 8 h 51"/>
                <a:gd name="T62" fmla="*/ 46 w 99"/>
                <a:gd name="T63" fmla="*/ 18 h 51"/>
                <a:gd name="T64" fmla="*/ 42 w 99"/>
                <a:gd name="T65" fmla="*/ 21 h 51"/>
                <a:gd name="T66" fmla="*/ 39 w 99"/>
                <a:gd name="T67" fmla="*/ 19 h 51"/>
                <a:gd name="T68" fmla="*/ 37 w 99"/>
                <a:gd name="T69" fmla="*/ 24 h 51"/>
                <a:gd name="T70" fmla="*/ 35 w 99"/>
                <a:gd name="T71" fmla="*/ 24 h 51"/>
                <a:gd name="T72" fmla="*/ 32 w 99"/>
                <a:gd name="T73" fmla="*/ 23 h 51"/>
                <a:gd name="T74" fmla="*/ 30 w 99"/>
                <a:gd name="T75" fmla="*/ 26 h 51"/>
                <a:gd name="T76" fmla="*/ 26 w 99"/>
                <a:gd name="T77" fmla="*/ 24 h 51"/>
                <a:gd name="T78" fmla="*/ 20 w 99"/>
                <a:gd name="T79" fmla="*/ 25 h 51"/>
                <a:gd name="T80" fmla="*/ 20 w 99"/>
                <a:gd name="T81" fmla="*/ 27 h 51"/>
                <a:gd name="T82" fmla="*/ 18 w 99"/>
                <a:gd name="T83" fmla="*/ 27 h 51"/>
                <a:gd name="T84" fmla="*/ 18 w 99"/>
                <a:gd name="T85" fmla="*/ 27 h 51"/>
                <a:gd name="T86" fmla="*/ 17 w 99"/>
                <a:gd name="T87" fmla="*/ 30 h 51"/>
                <a:gd name="T88" fmla="*/ 17 w 99"/>
                <a:gd name="T89" fmla="*/ 30 h 51"/>
                <a:gd name="T90" fmla="*/ 18 w 99"/>
                <a:gd name="T91" fmla="*/ 33 h 51"/>
                <a:gd name="T92" fmla="*/ 12 w 99"/>
                <a:gd name="T93" fmla="*/ 34 h 51"/>
                <a:gd name="T94" fmla="*/ 13 w 99"/>
                <a:gd name="T95" fmla="*/ 40 h 51"/>
                <a:gd name="T96" fmla="*/ 10 w 99"/>
                <a:gd name="T97" fmla="*/ 39 h 51"/>
                <a:gd name="T98" fmla="*/ 6 w 99"/>
                <a:gd name="T99" fmla="*/ 38 h 51"/>
                <a:gd name="T100" fmla="*/ 4 w 99"/>
                <a:gd name="T101" fmla="*/ 42 h 51"/>
                <a:gd name="T102" fmla="*/ 4 w 99"/>
                <a:gd name="T103" fmla="*/ 42 h 51"/>
                <a:gd name="T104" fmla="*/ 5 w 99"/>
                <a:gd name="T105" fmla="*/ 44 h 51"/>
                <a:gd name="T106" fmla="*/ 3 w 99"/>
                <a:gd name="T107" fmla="*/ 49 h 51"/>
                <a:gd name="T108" fmla="*/ 1 w 99"/>
                <a:gd name="T109" fmla="*/ 49 h 51"/>
                <a:gd name="T110" fmla="*/ 0 w 99"/>
                <a:gd name="T111" fmla="*/ 51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Freeform 13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111 w 111"/>
                <a:gd name="T1" fmla="*/ 0 h 39"/>
                <a:gd name="T2" fmla="*/ 89 w 111"/>
                <a:gd name="T3" fmla="*/ 3 h 39"/>
                <a:gd name="T4" fmla="*/ 87 w 111"/>
                <a:gd name="T5" fmla="*/ 4 h 39"/>
                <a:gd name="T6" fmla="*/ 31 w 111"/>
                <a:gd name="T7" fmla="*/ 9 h 39"/>
                <a:gd name="T8" fmla="*/ 31 w 111"/>
                <a:gd name="T9" fmla="*/ 8 h 39"/>
                <a:gd name="T10" fmla="*/ 28 w 111"/>
                <a:gd name="T11" fmla="*/ 9 h 39"/>
                <a:gd name="T12" fmla="*/ 29 w 111"/>
                <a:gd name="T13" fmla="*/ 10 h 39"/>
                <a:gd name="T14" fmla="*/ 29 w 111"/>
                <a:gd name="T15" fmla="*/ 11 h 39"/>
                <a:gd name="T16" fmla="*/ 9 w 111"/>
                <a:gd name="T17" fmla="*/ 13 h 39"/>
                <a:gd name="T18" fmla="*/ 8 w 111"/>
                <a:gd name="T19" fmla="*/ 15 h 39"/>
                <a:gd name="T20" fmla="*/ 7 w 111"/>
                <a:gd name="T21" fmla="*/ 18 h 39"/>
                <a:gd name="T22" fmla="*/ 8 w 111"/>
                <a:gd name="T23" fmla="*/ 19 h 39"/>
                <a:gd name="T24" fmla="*/ 7 w 111"/>
                <a:gd name="T25" fmla="*/ 22 h 39"/>
                <a:gd name="T26" fmla="*/ 7 w 111"/>
                <a:gd name="T27" fmla="*/ 22 h 39"/>
                <a:gd name="T28" fmla="*/ 7 w 111"/>
                <a:gd name="T29" fmla="*/ 23 h 39"/>
                <a:gd name="T30" fmla="*/ 6 w 111"/>
                <a:gd name="T31" fmla="*/ 25 h 39"/>
                <a:gd name="T32" fmla="*/ 5 w 111"/>
                <a:gd name="T33" fmla="*/ 26 h 39"/>
                <a:gd name="T34" fmla="*/ 4 w 111"/>
                <a:gd name="T35" fmla="*/ 30 h 39"/>
                <a:gd name="T36" fmla="*/ 2 w 111"/>
                <a:gd name="T37" fmla="*/ 32 h 39"/>
                <a:gd name="T38" fmla="*/ 2 w 111"/>
                <a:gd name="T39" fmla="*/ 35 h 39"/>
                <a:gd name="T40" fmla="*/ 2 w 111"/>
                <a:gd name="T41" fmla="*/ 38 h 39"/>
                <a:gd name="T42" fmla="*/ 2 w 111"/>
                <a:gd name="T43" fmla="*/ 38 h 39"/>
                <a:gd name="T44" fmla="*/ 0 w 111"/>
                <a:gd name="T45" fmla="*/ 39 h 39"/>
                <a:gd name="T46" fmla="*/ 29 w 111"/>
                <a:gd name="T47" fmla="*/ 37 h 39"/>
                <a:gd name="T48" fmla="*/ 65 w 111"/>
                <a:gd name="T49" fmla="*/ 34 h 39"/>
                <a:gd name="T50" fmla="*/ 78 w 111"/>
                <a:gd name="T51" fmla="*/ 32 h 39"/>
                <a:gd name="T52" fmla="*/ 79 w 111"/>
                <a:gd name="T53" fmla="*/ 28 h 39"/>
                <a:gd name="T54" fmla="*/ 80 w 111"/>
                <a:gd name="T55" fmla="*/ 28 h 39"/>
                <a:gd name="T56" fmla="*/ 80 w 111"/>
                <a:gd name="T57" fmla="*/ 28 h 39"/>
                <a:gd name="T58" fmla="*/ 81 w 111"/>
                <a:gd name="T59" fmla="*/ 27 h 39"/>
                <a:gd name="T60" fmla="*/ 82 w 111"/>
                <a:gd name="T61" fmla="*/ 26 h 39"/>
                <a:gd name="T62" fmla="*/ 81 w 111"/>
                <a:gd name="T63" fmla="*/ 25 h 39"/>
                <a:gd name="T64" fmla="*/ 82 w 111"/>
                <a:gd name="T65" fmla="*/ 24 h 39"/>
                <a:gd name="T66" fmla="*/ 83 w 111"/>
                <a:gd name="T67" fmla="*/ 23 h 39"/>
                <a:gd name="T68" fmla="*/ 86 w 111"/>
                <a:gd name="T69" fmla="*/ 22 h 39"/>
                <a:gd name="T70" fmla="*/ 89 w 111"/>
                <a:gd name="T71" fmla="*/ 21 h 39"/>
                <a:gd name="T72" fmla="*/ 92 w 111"/>
                <a:gd name="T73" fmla="*/ 18 h 39"/>
                <a:gd name="T74" fmla="*/ 93 w 111"/>
                <a:gd name="T75" fmla="*/ 18 h 39"/>
                <a:gd name="T76" fmla="*/ 95 w 111"/>
                <a:gd name="T77" fmla="*/ 16 h 39"/>
                <a:gd name="T78" fmla="*/ 96 w 111"/>
                <a:gd name="T79" fmla="*/ 14 h 39"/>
                <a:gd name="T80" fmla="*/ 96 w 111"/>
                <a:gd name="T81" fmla="*/ 14 h 39"/>
                <a:gd name="T82" fmla="*/ 97 w 111"/>
                <a:gd name="T83" fmla="*/ 14 h 39"/>
                <a:gd name="T84" fmla="*/ 98 w 111"/>
                <a:gd name="T85" fmla="*/ 14 h 39"/>
                <a:gd name="T86" fmla="*/ 98 w 111"/>
                <a:gd name="T87" fmla="*/ 13 h 39"/>
                <a:gd name="T88" fmla="*/ 99 w 111"/>
                <a:gd name="T89" fmla="*/ 12 h 39"/>
                <a:gd name="T90" fmla="*/ 99 w 111"/>
                <a:gd name="T91" fmla="*/ 12 h 39"/>
                <a:gd name="T92" fmla="*/ 100 w 111"/>
                <a:gd name="T93" fmla="*/ 13 h 39"/>
                <a:gd name="T94" fmla="*/ 101 w 111"/>
                <a:gd name="T95" fmla="*/ 12 h 39"/>
                <a:gd name="T96" fmla="*/ 101 w 111"/>
                <a:gd name="T97" fmla="*/ 12 h 39"/>
                <a:gd name="T98" fmla="*/ 103 w 111"/>
                <a:gd name="T99" fmla="*/ 10 h 39"/>
                <a:gd name="T100" fmla="*/ 104 w 111"/>
                <a:gd name="T101" fmla="*/ 10 h 39"/>
                <a:gd name="T102" fmla="*/ 106 w 111"/>
                <a:gd name="T103" fmla="*/ 10 h 39"/>
                <a:gd name="T104" fmla="*/ 109 w 111"/>
                <a:gd name="T105" fmla="*/ 6 h 39"/>
                <a:gd name="T106" fmla="*/ 110 w 111"/>
                <a:gd name="T107" fmla="*/ 5 h 39"/>
                <a:gd name="T108" fmla="*/ 111 w 111"/>
                <a:gd name="T109" fmla="*/ 4 h 39"/>
                <a:gd name="T110" fmla="*/ 111 w 111"/>
                <a:gd name="T111" fmla="*/ 3 h 39"/>
                <a:gd name="T112" fmla="*/ 111 w 111"/>
                <a:gd name="T113" fmla="*/ 1 h 39"/>
                <a:gd name="T114" fmla="*/ 111 w 111"/>
                <a:gd name="T115" fmla="*/ 0 h 39"/>
                <a:gd name="T116" fmla="*/ 111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14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 h 83"/>
                <a:gd name="T2" fmla="*/ 1 w 52"/>
                <a:gd name="T3" fmla="*/ 5 h 83"/>
                <a:gd name="T4" fmla="*/ 0 w 52"/>
                <a:gd name="T5" fmla="*/ 55 h 83"/>
                <a:gd name="T6" fmla="*/ 0 w 52"/>
                <a:gd name="T7" fmla="*/ 57 h 83"/>
                <a:gd name="T8" fmla="*/ 3 w 52"/>
                <a:gd name="T9" fmla="*/ 82 h 83"/>
                <a:gd name="T10" fmla="*/ 4 w 52"/>
                <a:gd name="T11" fmla="*/ 82 h 83"/>
                <a:gd name="T12" fmla="*/ 5 w 52"/>
                <a:gd name="T13" fmla="*/ 81 h 83"/>
                <a:gd name="T14" fmla="*/ 7 w 52"/>
                <a:gd name="T15" fmla="*/ 82 h 83"/>
                <a:gd name="T16" fmla="*/ 8 w 52"/>
                <a:gd name="T17" fmla="*/ 81 h 83"/>
                <a:gd name="T18" fmla="*/ 8 w 52"/>
                <a:gd name="T19" fmla="*/ 77 h 83"/>
                <a:gd name="T20" fmla="*/ 9 w 52"/>
                <a:gd name="T21" fmla="*/ 75 h 83"/>
                <a:gd name="T22" fmla="*/ 10 w 52"/>
                <a:gd name="T23" fmla="*/ 77 h 83"/>
                <a:gd name="T24" fmla="*/ 10 w 52"/>
                <a:gd name="T25" fmla="*/ 78 h 83"/>
                <a:gd name="T26" fmla="*/ 11 w 52"/>
                <a:gd name="T27" fmla="*/ 80 h 83"/>
                <a:gd name="T28" fmla="*/ 13 w 52"/>
                <a:gd name="T29" fmla="*/ 83 h 83"/>
                <a:gd name="T30" fmla="*/ 14 w 52"/>
                <a:gd name="T31" fmla="*/ 83 h 83"/>
                <a:gd name="T32" fmla="*/ 15 w 52"/>
                <a:gd name="T33" fmla="*/ 83 h 83"/>
                <a:gd name="T34" fmla="*/ 17 w 52"/>
                <a:gd name="T35" fmla="*/ 81 h 83"/>
                <a:gd name="T36" fmla="*/ 17 w 52"/>
                <a:gd name="T37" fmla="*/ 81 h 83"/>
                <a:gd name="T38" fmla="*/ 18 w 52"/>
                <a:gd name="T39" fmla="*/ 80 h 83"/>
                <a:gd name="T40" fmla="*/ 18 w 52"/>
                <a:gd name="T41" fmla="*/ 80 h 83"/>
                <a:gd name="T42" fmla="*/ 18 w 52"/>
                <a:gd name="T43" fmla="*/ 79 h 83"/>
                <a:gd name="T44" fmla="*/ 17 w 52"/>
                <a:gd name="T45" fmla="*/ 79 h 83"/>
                <a:gd name="T46" fmla="*/ 17 w 52"/>
                <a:gd name="T47" fmla="*/ 78 h 83"/>
                <a:gd name="T48" fmla="*/ 18 w 52"/>
                <a:gd name="T49" fmla="*/ 77 h 83"/>
                <a:gd name="T50" fmla="*/ 18 w 52"/>
                <a:gd name="T51" fmla="*/ 76 h 83"/>
                <a:gd name="T52" fmla="*/ 16 w 52"/>
                <a:gd name="T53" fmla="*/ 75 h 83"/>
                <a:gd name="T54" fmla="*/ 16 w 52"/>
                <a:gd name="T55" fmla="*/ 75 h 83"/>
                <a:gd name="T56" fmla="*/ 15 w 52"/>
                <a:gd name="T57" fmla="*/ 75 h 83"/>
                <a:gd name="T58" fmla="*/ 14 w 52"/>
                <a:gd name="T59" fmla="*/ 73 h 83"/>
                <a:gd name="T60" fmla="*/ 14 w 52"/>
                <a:gd name="T61" fmla="*/ 72 h 83"/>
                <a:gd name="T62" fmla="*/ 14 w 52"/>
                <a:gd name="T63" fmla="*/ 71 h 83"/>
                <a:gd name="T64" fmla="*/ 14 w 52"/>
                <a:gd name="T65" fmla="*/ 71 h 83"/>
                <a:gd name="T66" fmla="*/ 14 w 52"/>
                <a:gd name="T67" fmla="*/ 70 h 83"/>
                <a:gd name="T68" fmla="*/ 52 w 52"/>
                <a:gd name="T69" fmla="*/ 66 h 83"/>
                <a:gd name="T70" fmla="*/ 52 w 52"/>
                <a:gd name="T71" fmla="*/ 65 h 83"/>
                <a:gd name="T72" fmla="*/ 50 w 52"/>
                <a:gd name="T73" fmla="*/ 63 h 83"/>
                <a:gd name="T74" fmla="*/ 50 w 52"/>
                <a:gd name="T75" fmla="*/ 58 h 83"/>
                <a:gd name="T76" fmla="*/ 48 w 52"/>
                <a:gd name="T77" fmla="*/ 55 h 83"/>
                <a:gd name="T78" fmla="*/ 48 w 52"/>
                <a:gd name="T79" fmla="*/ 52 h 83"/>
                <a:gd name="T80" fmla="*/ 49 w 52"/>
                <a:gd name="T81" fmla="*/ 50 h 83"/>
                <a:gd name="T82" fmla="*/ 49 w 52"/>
                <a:gd name="T83" fmla="*/ 47 h 83"/>
                <a:gd name="T84" fmla="*/ 50 w 52"/>
                <a:gd name="T85" fmla="*/ 45 h 83"/>
                <a:gd name="T86" fmla="*/ 51 w 52"/>
                <a:gd name="T87" fmla="*/ 45 h 83"/>
                <a:gd name="T88" fmla="*/ 49 w 52"/>
                <a:gd name="T89" fmla="*/ 44 h 83"/>
                <a:gd name="T90" fmla="*/ 50 w 52"/>
                <a:gd name="T91" fmla="*/ 42 h 83"/>
                <a:gd name="T92" fmla="*/ 49 w 52"/>
                <a:gd name="T93" fmla="*/ 41 h 83"/>
                <a:gd name="T94" fmla="*/ 48 w 52"/>
                <a:gd name="T95" fmla="*/ 40 h 83"/>
                <a:gd name="T96" fmla="*/ 47 w 52"/>
                <a:gd name="T97" fmla="*/ 39 h 83"/>
                <a:gd name="T98" fmla="*/ 46 w 52"/>
                <a:gd name="T99" fmla="*/ 37 h 83"/>
                <a:gd name="T100" fmla="*/ 45 w 52"/>
                <a:gd name="T101" fmla="*/ 36 h 83"/>
                <a:gd name="T102" fmla="*/ 36 w 52"/>
                <a:gd name="T103" fmla="*/ 0 h 83"/>
                <a:gd name="T104" fmla="*/ 0 w 52"/>
                <a:gd name="T105" fmla="*/ 3 h 83"/>
                <a:gd name="T106" fmla="*/ 0 w 52"/>
                <a:gd name="T107" fmla="*/ 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16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2 w 119"/>
                <a:gd name="T1" fmla="*/ 41 h 51"/>
                <a:gd name="T2" fmla="*/ 4 w 119"/>
                <a:gd name="T3" fmla="*/ 39 h 51"/>
                <a:gd name="T4" fmla="*/ 5 w 119"/>
                <a:gd name="T5" fmla="*/ 36 h 51"/>
                <a:gd name="T6" fmla="*/ 14 w 119"/>
                <a:gd name="T7" fmla="*/ 31 h 51"/>
                <a:gd name="T8" fmla="*/ 18 w 119"/>
                <a:gd name="T9" fmla="*/ 27 h 51"/>
                <a:gd name="T10" fmla="*/ 20 w 119"/>
                <a:gd name="T11" fmla="*/ 27 h 51"/>
                <a:gd name="T12" fmla="*/ 21 w 119"/>
                <a:gd name="T13" fmla="*/ 25 h 51"/>
                <a:gd name="T14" fmla="*/ 23 w 119"/>
                <a:gd name="T15" fmla="*/ 25 h 51"/>
                <a:gd name="T16" fmla="*/ 28 w 119"/>
                <a:gd name="T17" fmla="*/ 23 h 51"/>
                <a:gd name="T18" fmla="*/ 33 w 119"/>
                <a:gd name="T19" fmla="*/ 17 h 51"/>
                <a:gd name="T20" fmla="*/ 33 w 119"/>
                <a:gd name="T21" fmla="*/ 13 h 51"/>
                <a:gd name="T22" fmla="*/ 37 w 119"/>
                <a:gd name="T23" fmla="*/ 13 h 51"/>
                <a:gd name="T24" fmla="*/ 42 w 119"/>
                <a:gd name="T25" fmla="*/ 12 h 51"/>
                <a:gd name="T26" fmla="*/ 113 w 119"/>
                <a:gd name="T27" fmla="*/ 1 h 51"/>
                <a:gd name="T28" fmla="*/ 114 w 119"/>
                <a:gd name="T29" fmla="*/ 2 h 51"/>
                <a:gd name="T30" fmla="*/ 116 w 119"/>
                <a:gd name="T31" fmla="*/ 5 h 51"/>
                <a:gd name="T32" fmla="*/ 116 w 119"/>
                <a:gd name="T33" fmla="*/ 6 h 51"/>
                <a:gd name="T34" fmla="*/ 114 w 119"/>
                <a:gd name="T35" fmla="*/ 5 h 51"/>
                <a:gd name="T36" fmla="*/ 113 w 119"/>
                <a:gd name="T37" fmla="*/ 6 h 51"/>
                <a:gd name="T38" fmla="*/ 109 w 119"/>
                <a:gd name="T39" fmla="*/ 8 h 51"/>
                <a:gd name="T40" fmla="*/ 105 w 119"/>
                <a:gd name="T41" fmla="*/ 11 h 51"/>
                <a:gd name="T42" fmla="*/ 106 w 119"/>
                <a:gd name="T43" fmla="*/ 12 h 51"/>
                <a:gd name="T44" fmla="*/ 112 w 119"/>
                <a:gd name="T45" fmla="*/ 9 h 51"/>
                <a:gd name="T46" fmla="*/ 114 w 119"/>
                <a:gd name="T47" fmla="*/ 11 h 51"/>
                <a:gd name="T48" fmla="*/ 115 w 119"/>
                <a:gd name="T49" fmla="*/ 11 h 51"/>
                <a:gd name="T50" fmla="*/ 118 w 119"/>
                <a:gd name="T51" fmla="*/ 9 h 51"/>
                <a:gd name="T52" fmla="*/ 119 w 119"/>
                <a:gd name="T53" fmla="*/ 14 h 51"/>
                <a:gd name="T54" fmla="*/ 117 w 119"/>
                <a:gd name="T55" fmla="*/ 17 h 51"/>
                <a:gd name="T56" fmla="*/ 114 w 119"/>
                <a:gd name="T57" fmla="*/ 19 h 51"/>
                <a:gd name="T58" fmla="*/ 110 w 119"/>
                <a:gd name="T59" fmla="*/ 20 h 51"/>
                <a:gd name="T60" fmla="*/ 109 w 119"/>
                <a:gd name="T61" fmla="*/ 19 h 51"/>
                <a:gd name="T62" fmla="*/ 108 w 119"/>
                <a:gd name="T63" fmla="*/ 18 h 51"/>
                <a:gd name="T64" fmla="*/ 108 w 119"/>
                <a:gd name="T65" fmla="*/ 21 h 51"/>
                <a:gd name="T66" fmla="*/ 109 w 119"/>
                <a:gd name="T67" fmla="*/ 22 h 51"/>
                <a:gd name="T68" fmla="*/ 110 w 119"/>
                <a:gd name="T69" fmla="*/ 24 h 51"/>
                <a:gd name="T70" fmla="*/ 105 w 119"/>
                <a:gd name="T71" fmla="*/ 27 h 51"/>
                <a:gd name="T72" fmla="*/ 105 w 119"/>
                <a:gd name="T73" fmla="*/ 29 h 51"/>
                <a:gd name="T74" fmla="*/ 112 w 119"/>
                <a:gd name="T75" fmla="*/ 27 h 51"/>
                <a:gd name="T76" fmla="*/ 114 w 119"/>
                <a:gd name="T77" fmla="*/ 27 h 51"/>
                <a:gd name="T78" fmla="*/ 109 w 119"/>
                <a:gd name="T79" fmla="*/ 32 h 51"/>
                <a:gd name="T80" fmla="*/ 103 w 119"/>
                <a:gd name="T81" fmla="*/ 36 h 51"/>
                <a:gd name="T82" fmla="*/ 102 w 119"/>
                <a:gd name="T83" fmla="*/ 37 h 51"/>
                <a:gd name="T84" fmla="*/ 96 w 119"/>
                <a:gd name="T85" fmla="*/ 44 h 51"/>
                <a:gd name="T86" fmla="*/ 93 w 119"/>
                <a:gd name="T87" fmla="*/ 50 h 51"/>
                <a:gd name="T88" fmla="*/ 69 w 119"/>
                <a:gd name="T89" fmla="*/ 39 h 51"/>
                <a:gd name="T90" fmla="*/ 50 w 119"/>
                <a:gd name="T91" fmla="*/ 36 h 51"/>
                <a:gd name="T92" fmla="*/ 49 w 119"/>
                <a:gd name="T93" fmla="*/ 36 h 51"/>
                <a:gd name="T94" fmla="*/ 30 w 119"/>
                <a:gd name="T95" fmla="*/ 37 h 51"/>
                <a:gd name="T96" fmla="*/ 26 w 119"/>
                <a:gd name="T97" fmla="*/ 40 h 51"/>
                <a:gd name="T98" fmla="*/ 0 w 119"/>
                <a:gd name="T99" fmla="*/ 45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18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0 w 61"/>
                <a:gd name="T1" fmla="*/ 0 h 60"/>
                <a:gd name="T2" fmla="*/ 20 w 61"/>
                <a:gd name="T3" fmla="*/ 3 h 60"/>
                <a:gd name="T4" fmla="*/ 21 w 61"/>
                <a:gd name="T5" fmla="*/ 5 h 60"/>
                <a:gd name="T6" fmla="*/ 19 w 61"/>
                <a:gd name="T7" fmla="*/ 13 h 60"/>
                <a:gd name="T8" fmla="*/ 19 w 61"/>
                <a:gd name="T9" fmla="*/ 15 h 60"/>
                <a:gd name="T10" fmla="*/ 18 w 61"/>
                <a:gd name="T11" fmla="*/ 19 h 60"/>
                <a:gd name="T12" fmla="*/ 15 w 61"/>
                <a:gd name="T13" fmla="*/ 22 h 60"/>
                <a:gd name="T14" fmla="*/ 13 w 61"/>
                <a:gd name="T15" fmla="*/ 23 h 60"/>
                <a:gd name="T16" fmla="*/ 11 w 61"/>
                <a:gd name="T17" fmla="*/ 24 h 60"/>
                <a:gd name="T18" fmla="*/ 10 w 61"/>
                <a:gd name="T19" fmla="*/ 26 h 60"/>
                <a:gd name="T20" fmla="*/ 9 w 61"/>
                <a:gd name="T21" fmla="*/ 30 h 60"/>
                <a:gd name="T22" fmla="*/ 6 w 61"/>
                <a:gd name="T23" fmla="*/ 30 h 60"/>
                <a:gd name="T24" fmla="*/ 4 w 61"/>
                <a:gd name="T25" fmla="*/ 34 h 60"/>
                <a:gd name="T26" fmla="*/ 4 w 61"/>
                <a:gd name="T27" fmla="*/ 38 h 60"/>
                <a:gd name="T28" fmla="*/ 2 w 61"/>
                <a:gd name="T29" fmla="*/ 41 h 60"/>
                <a:gd name="T30" fmla="*/ 0 w 61"/>
                <a:gd name="T31" fmla="*/ 43 h 60"/>
                <a:gd name="T32" fmla="*/ 0 w 61"/>
                <a:gd name="T33" fmla="*/ 46 h 60"/>
                <a:gd name="T34" fmla="*/ 3 w 61"/>
                <a:gd name="T35" fmla="*/ 51 h 60"/>
                <a:gd name="T36" fmla="*/ 6 w 61"/>
                <a:gd name="T37" fmla="*/ 54 h 60"/>
                <a:gd name="T38" fmla="*/ 8 w 61"/>
                <a:gd name="T39" fmla="*/ 54 h 60"/>
                <a:gd name="T40" fmla="*/ 8 w 61"/>
                <a:gd name="T41" fmla="*/ 55 h 60"/>
                <a:gd name="T42" fmla="*/ 10 w 61"/>
                <a:gd name="T43" fmla="*/ 55 h 60"/>
                <a:gd name="T44" fmla="*/ 10 w 61"/>
                <a:gd name="T45" fmla="*/ 57 h 60"/>
                <a:gd name="T46" fmla="*/ 15 w 61"/>
                <a:gd name="T47" fmla="*/ 60 h 60"/>
                <a:gd name="T48" fmla="*/ 18 w 61"/>
                <a:gd name="T49" fmla="*/ 59 h 60"/>
                <a:gd name="T50" fmla="*/ 19 w 61"/>
                <a:gd name="T51" fmla="*/ 57 h 60"/>
                <a:gd name="T52" fmla="*/ 21 w 61"/>
                <a:gd name="T53" fmla="*/ 59 h 60"/>
                <a:gd name="T54" fmla="*/ 25 w 61"/>
                <a:gd name="T55" fmla="*/ 57 h 60"/>
                <a:gd name="T56" fmla="*/ 26 w 61"/>
                <a:gd name="T57" fmla="*/ 55 h 60"/>
                <a:gd name="T58" fmla="*/ 30 w 61"/>
                <a:gd name="T59" fmla="*/ 53 h 60"/>
                <a:gd name="T60" fmla="*/ 33 w 61"/>
                <a:gd name="T61" fmla="*/ 51 h 60"/>
                <a:gd name="T62" fmla="*/ 33 w 61"/>
                <a:gd name="T63" fmla="*/ 48 h 60"/>
                <a:gd name="T64" fmla="*/ 38 w 61"/>
                <a:gd name="T65" fmla="*/ 32 h 60"/>
                <a:gd name="T66" fmla="*/ 40 w 61"/>
                <a:gd name="T67" fmla="*/ 33 h 60"/>
                <a:gd name="T68" fmla="*/ 41 w 61"/>
                <a:gd name="T69" fmla="*/ 35 h 60"/>
                <a:gd name="T70" fmla="*/ 44 w 61"/>
                <a:gd name="T71" fmla="*/ 32 h 60"/>
                <a:gd name="T72" fmla="*/ 46 w 61"/>
                <a:gd name="T73" fmla="*/ 27 h 60"/>
                <a:gd name="T74" fmla="*/ 49 w 61"/>
                <a:gd name="T75" fmla="*/ 25 h 60"/>
                <a:gd name="T76" fmla="*/ 51 w 61"/>
                <a:gd name="T77" fmla="*/ 23 h 60"/>
                <a:gd name="T78" fmla="*/ 52 w 61"/>
                <a:gd name="T79" fmla="*/ 20 h 60"/>
                <a:gd name="T80" fmla="*/ 52 w 61"/>
                <a:gd name="T81" fmla="*/ 19 h 60"/>
                <a:gd name="T82" fmla="*/ 52 w 61"/>
                <a:gd name="T83" fmla="*/ 15 h 60"/>
                <a:gd name="T84" fmla="*/ 59 w 61"/>
                <a:gd name="T85" fmla="*/ 19 h 60"/>
                <a:gd name="T86" fmla="*/ 60 w 61"/>
                <a:gd name="T87" fmla="*/ 19 h 60"/>
                <a:gd name="T88" fmla="*/ 59 w 61"/>
                <a:gd name="T89" fmla="*/ 13 h 60"/>
                <a:gd name="T90" fmla="*/ 58 w 61"/>
                <a:gd name="T91" fmla="*/ 11 h 60"/>
                <a:gd name="T92" fmla="*/ 56 w 61"/>
                <a:gd name="T93" fmla="*/ 11 h 60"/>
                <a:gd name="T94" fmla="*/ 51 w 61"/>
                <a:gd name="T95" fmla="*/ 12 h 60"/>
                <a:gd name="T96" fmla="*/ 49 w 61"/>
                <a:gd name="T97" fmla="*/ 14 h 60"/>
                <a:gd name="T98" fmla="*/ 46 w 61"/>
                <a:gd name="T99" fmla="*/ 13 h 60"/>
                <a:gd name="T100" fmla="*/ 45 w 61"/>
                <a:gd name="T101" fmla="*/ 15 h 60"/>
                <a:gd name="T102" fmla="*/ 42 w 61"/>
                <a:gd name="T103" fmla="*/ 17 h 60"/>
                <a:gd name="T104" fmla="*/ 39 w 61"/>
                <a:gd name="T105" fmla="*/ 20 h 60"/>
                <a:gd name="T106" fmla="*/ 36 w 61"/>
                <a:gd name="T107" fmla="*/ 13 h 60"/>
                <a:gd name="T108" fmla="*/ 21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19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3 h 62"/>
                <a:gd name="T2" fmla="*/ 60 w 67"/>
                <a:gd name="T3" fmla="*/ 0 h 62"/>
                <a:gd name="T4" fmla="*/ 60 w 67"/>
                <a:gd name="T5" fmla="*/ 1 h 62"/>
                <a:gd name="T6" fmla="*/ 61 w 67"/>
                <a:gd name="T7" fmla="*/ 2 h 62"/>
                <a:gd name="T8" fmla="*/ 62 w 67"/>
                <a:gd name="T9" fmla="*/ 3 h 62"/>
                <a:gd name="T10" fmla="*/ 61 w 67"/>
                <a:gd name="T11" fmla="*/ 5 h 62"/>
                <a:gd name="T12" fmla="*/ 60 w 67"/>
                <a:gd name="T13" fmla="*/ 6 h 62"/>
                <a:gd name="T14" fmla="*/ 58 w 67"/>
                <a:gd name="T15" fmla="*/ 8 h 62"/>
                <a:gd name="T16" fmla="*/ 58 w 67"/>
                <a:gd name="T17" fmla="*/ 9 h 62"/>
                <a:gd name="T18" fmla="*/ 67 w 67"/>
                <a:gd name="T19" fmla="*/ 9 h 62"/>
                <a:gd name="T20" fmla="*/ 67 w 67"/>
                <a:gd name="T21" fmla="*/ 9 h 62"/>
                <a:gd name="T22" fmla="*/ 67 w 67"/>
                <a:gd name="T23" fmla="*/ 10 h 62"/>
                <a:gd name="T24" fmla="*/ 66 w 67"/>
                <a:gd name="T25" fmla="*/ 12 h 62"/>
                <a:gd name="T26" fmla="*/ 65 w 67"/>
                <a:gd name="T27" fmla="*/ 13 h 62"/>
                <a:gd name="T28" fmla="*/ 64 w 67"/>
                <a:gd name="T29" fmla="*/ 17 h 62"/>
                <a:gd name="T30" fmla="*/ 62 w 67"/>
                <a:gd name="T31" fmla="*/ 19 h 62"/>
                <a:gd name="T32" fmla="*/ 62 w 67"/>
                <a:gd name="T33" fmla="*/ 22 h 62"/>
                <a:gd name="T34" fmla="*/ 62 w 67"/>
                <a:gd name="T35" fmla="*/ 25 h 62"/>
                <a:gd name="T36" fmla="*/ 62 w 67"/>
                <a:gd name="T37" fmla="*/ 25 h 62"/>
                <a:gd name="T38" fmla="*/ 60 w 67"/>
                <a:gd name="T39" fmla="*/ 26 h 62"/>
                <a:gd name="T40" fmla="*/ 60 w 67"/>
                <a:gd name="T41" fmla="*/ 27 h 62"/>
                <a:gd name="T42" fmla="*/ 57 w 67"/>
                <a:gd name="T43" fmla="*/ 29 h 62"/>
                <a:gd name="T44" fmla="*/ 57 w 67"/>
                <a:gd name="T45" fmla="*/ 32 h 62"/>
                <a:gd name="T46" fmla="*/ 57 w 67"/>
                <a:gd name="T47" fmla="*/ 35 h 62"/>
                <a:gd name="T48" fmla="*/ 56 w 67"/>
                <a:gd name="T49" fmla="*/ 36 h 62"/>
                <a:gd name="T50" fmla="*/ 54 w 67"/>
                <a:gd name="T51" fmla="*/ 38 h 62"/>
                <a:gd name="T52" fmla="*/ 52 w 67"/>
                <a:gd name="T53" fmla="*/ 40 h 62"/>
                <a:gd name="T54" fmla="*/ 51 w 67"/>
                <a:gd name="T55" fmla="*/ 41 h 62"/>
                <a:gd name="T56" fmla="*/ 51 w 67"/>
                <a:gd name="T57" fmla="*/ 43 h 62"/>
                <a:gd name="T58" fmla="*/ 50 w 67"/>
                <a:gd name="T59" fmla="*/ 45 h 62"/>
                <a:gd name="T60" fmla="*/ 50 w 67"/>
                <a:gd name="T61" fmla="*/ 46 h 62"/>
                <a:gd name="T62" fmla="*/ 49 w 67"/>
                <a:gd name="T63" fmla="*/ 49 h 62"/>
                <a:gd name="T64" fmla="*/ 48 w 67"/>
                <a:gd name="T65" fmla="*/ 51 h 62"/>
                <a:gd name="T66" fmla="*/ 49 w 67"/>
                <a:gd name="T67" fmla="*/ 54 h 62"/>
                <a:gd name="T68" fmla="*/ 50 w 67"/>
                <a:gd name="T69" fmla="*/ 55 h 62"/>
                <a:gd name="T70" fmla="*/ 50 w 67"/>
                <a:gd name="T71" fmla="*/ 57 h 62"/>
                <a:gd name="T72" fmla="*/ 50 w 67"/>
                <a:gd name="T73" fmla="*/ 57 h 62"/>
                <a:gd name="T74" fmla="*/ 50 w 67"/>
                <a:gd name="T75" fmla="*/ 58 h 62"/>
                <a:gd name="T76" fmla="*/ 50 w 67"/>
                <a:gd name="T77" fmla="*/ 58 h 62"/>
                <a:gd name="T78" fmla="*/ 49 w 67"/>
                <a:gd name="T79" fmla="*/ 60 h 62"/>
                <a:gd name="T80" fmla="*/ 50 w 67"/>
                <a:gd name="T81" fmla="*/ 61 h 62"/>
                <a:gd name="T82" fmla="*/ 8 w 67"/>
                <a:gd name="T83" fmla="*/ 62 h 62"/>
                <a:gd name="T84" fmla="*/ 8 w 67"/>
                <a:gd name="T85" fmla="*/ 53 h 62"/>
                <a:gd name="T86" fmla="*/ 6 w 67"/>
                <a:gd name="T87" fmla="*/ 52 h 62"/>
                <a:gd name="T88" fmla="*/ 4 w 67"/>
                <a:gd name="T89" fmla="*/ 53 h 62"/>
                <a:gd name="T90" fmla="*/ 4 w 67"/>
                <a:gd name="T91" fmla="*/ 53 h 62"/>
                <a:gd name="T92" fmla="*/ 2 w 67"/>
                <a:gd name="T93" fmla="*/ 51 h 62"/>
                <a:gd name="T94" fmla="*/ 2 w 67"/>
                <a:gd name="T95" fmla="*/ 22 h 62"/>
                <a:gd name="T96" fmla="*/ 0 w 67"/>
                <a:gd name="T97" fmla="*/ 3 h 62"/>
                <a:gd name="T98" fmla="*/ 0 w 67"/>
                <a:gd name="T99" fmla="*/ 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24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171 w 189"/>
                <a:gd name="T1" fmla="*/ 50 h 184"/>
                <a:gd name="T2" fmla="*/ 159 w 189"/>
                <a:gd name="T3" fmla="*/ 47 h 184"/>
                <a:gd name="T4" fmla="*/ 151 w 189"/>
                <a:gd name="T5" fmla="*/ 49 h 184"/>
                <a:gd name="T6" fmla="*/ 145 w 189"/>
                <a:gd name="T7" fmla="*/ 49 h 184"/>
                <a:gd name="T8" fmla="*/ 143 w 189"/>
                <a:gd name="T9" fmla="*/ 49 h 184"/>
                <a:gd name="T10" fmla="*/ 140 w 189"/>
                <a:gd name="T11" fmla="*/ 47 h 184"/>
                <a:gd name="T12" fmla="*/ 137 w 189"/>
                <a:gd name="T13" fmla="*/ 51 h 184"/>
                <a:gd name="T14" fmla="*/ 135 w 189"/>
                <a:gd name="T15" fmla="*/ 48 h 184"/>
                <a:gd name="T16" fmla="*/ 129 w 189"/>
                <a:gd name="T17" fmla="*/ 47 h 184"/>
                <a:gd name="T18" fmla="*/ 125 w 189"/>
                <a:gd name="T19" fmla="*/ 46 h 184"/>
                <a:gd name="T20" fmla="*/ 119 w 189"/>
                <a:gd name="T21" fmla="*/ 44 h 184"/>
                <a:gd name="T22" fmla="*/ 115 w 189"/>
                <a:gd name="T23" fmla="*/ 43 h 184"/>
                <a:gd name="T24" fmla="*/ 109 w 189"/>
                <a:gd name="T25" fmla="*/ 41 h 184"/>
                <a:gd name="T26" fmla="*/ 106 w 189"/>
                <a:gd name="T27" fmla="*/ 38 h 184"/>
                <a:gd name="T28" fmla="*/ 100 w 189"/>
                <a:gd name="T29" fmla="*/ 36 h 184"/>
                <a:gd name="T30" fmla="*/ 58 w 189"/>
                <a:gd name="T31" fmla="*/ 0 h 184"/>
                <a:gd name="T32" fmla="*/ 0 w 189"/>
                <a:gd name="T33" fmla="*/ 72 h 184"/>
                <a:gd name="T34" fmla="*/ 1 w 189"/>
                <a:gd name="T35" fmla="*/ 75 h 184"/>
                <a:gd name="T36" fmla="*/ 5 w 189"/>
                <a:gd name="T37" fmla="*/ 81 h 184"/>
                <a:gd name="T38" fmla="*/ 23 w 189"/>
                <a:gd name="T39" fmla="*/ 99 h 184"/>
                <a:gd name="T40" fmla="*/ 25 w 189"/>
                <a:gd name="T41" fmla="*/ 104 h 184"/>
                <a:gd name="T42" fmla="*/ 38 w 189"/>
                <a:gd name="T43" fmla="*/ 123 h 184"/>
                <a:gd name="T44" fmla="*/ 49 w 189"/>
                <a:gd name="T45" fmla="*/ 125 h 184"/>
                <a:gd name="T46" fmla="*/ 56 w 189"/>
                <a:gd name="T47" fmla="*/ 114 h 184"/>
                <a:gd name="T48" fmla="*/ 60 w 189"/>
                <a:gd name="T49" fmla="*/ 113 h 184"/>
                <a:gd name="T50" fmla="*/ 67 w 189"/>
                <a:gd name="T51" fmla="*/ 115 h 184"/>
                <a:gd name="T52" fmla="*/ 75 w 189"/>
                <a:gd name="T53" fmla="*/ 119 h 184"/>
                <a:gd name="T54" fmla="*/ 77 w 189"/>
                <a:gd name="T55" fmla="*/ 121 h 184"/>
                <a:gd name="T56" fmla="*/ 83 w 189"/>
                <a:gd name="T57" fmla="*/ 129 h 184"/>
                <a:gd name="T58" fmla="*/ 94 w 189"/>
                <a:gd name="T59" fmla="*/ 149 h 184"/>
                <a:gd name="T60" fmla="*/ 100 w 189"/>
                <a:gd name="T61" fmla="*/ 155 h 184"/>
                <a:gd name="T62" fmla="*/ 102 w 189"/>
                <a:gd name="T63" fmla="*/ 165 h 184"/>
                <a:gd name="T64" fmla="*/ 111 w 189"/>
                <a:gd name="T65" fmla="*/ 176 h 184"/>
                <a:gd name="T66" fmla="*/ 126 w 189"/>
                <a:gd name="T67" fmla="*/ 181 h 184"/>
                <a:gd name="T68" fmla="*/ 135 w 189"/>
                <a:gd name="T69" fmla="*/ 182 h 184"/>
                <a:gd name="T70" fmla="*/ 134 w 189"/>
                <a:gd name="T71" fmla="*/ 180 h 184"/>
                <a:gd name="T72" fmla="*/ 131 w 189"/>
                <a:gd name="T73" fmla="*/ 162 h 184"/>
                <a:gd name="T74" fmla="*/ 130 w 189"/>
                <a:gd name="T75" fmla="*/ 160 h 184"/>
                <a:gd name="T76" fmla="*/ 133 w 189"/>
                <a:gd name="T77" fmla="*/ 153 h 184"/>
                <a:gd name="T78" fmla="*/ 134 w 189"/>
                <a:gd name="T79" fmla="*/ 151 h 184"/>
                <a:gd name="T80" fmla="*/ 137 w 189"/>
                <a:gd name="T81" fmla="*/ 145 h 184"/>
                <a:gd name="T82" fmla="*/ 139 w 189"/>
                <a:gd name="T83" fmla="*/ 145 h 184"/>
                <a:gd name="T84" fmla="*/ 141 w 189"/>
                <a:gd name="T85" fmla="*/ 142 h 184"/>
                <a:gd name="T86" fmla="*/ 143 w 189"/>
                <a:gd name="T87" fmla="*/ 142 h 184"/>
                <a:gd name="T88" fmla="*/ 147 w 189"/>
                <a:gd name="T89" fmla="*/ 140 h 184"/>
                <a:gd name="T90" fmla="*/ 149 w 189"/>
                <a:gd name="T91" fmla="*/ 136 h 184"/>
                <a:gd name="T92" fmla="*/ 150 w 189"/>
                <a:gd name="T93" fmla="*/ 138 h 184"/>
                <a:gd name="T94" fmla="*/ 165 w 189"/>
                <a:gd name="T95" fmla="*/ 130 h 184"/>
                <a:gd name="T96" fmla="*/ 168 w 189"/>
                <a:gd name="T97" fmla="*/ 121 h 184"/>
                <a:gd name="T98" fmla="*/ 171 w 189"/>
                <a:gd name="T99" fmla="*/ 120 h 184"/>
                <a:gd name="T100" fmla="*/ 181 w 189"/>
                <a:gd name="T101" fmla="*/ 119 h 184"/>
                <a:gd name="T102" fmla="*/ 184 w 189"/>
                <a:gd name="T103" fmla="*/ 117 h 184"/>
                <a:gd name="T104" fmla="*/ 185 w 189"/>
                <a:gd name="T105" fmla="*/ 114 h 184"/>
                <a:gd name="T106" fmla="*/ 186 w 189"/>
                <a:gd name="T107" fmla="*/ 106 h 184"/>
                <a:gd name="T108" fmla="*/ 188 w 189"/>
                <a:gd name="T109" fmla="*/ 101 h 184"/>
                <a:gd name="T110" fmla="*/ 187 w 189"/>
                <a:gd name="T111" fmla="*/ 91 h 184"/>
                <a:gd name="T112" fmla="*/ 185 w 189"/>
                <a:gd name="T113" fmla="*/ 88 h 184"/>
                <a:gd name="T114" fmla="*/ 184 w 189"/>
                <a:gd name="T115" fmla="*/ 82 h 184"/>
                <a:gd name="T116" fmla="*/ 180 w 189"/>
                <a:gd name="T117" fmla="*/ 53 h 184"/>
                <a:gd name="T118" fmla="*/ 174 w 189"/>
                <a:gd name="T119" fmla="*/ 5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51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41 w 77"/>
                <a:gd name="T1" fmla="*/ 1 h 66"/>
                <a:gd name="T2" fmla="*/ 44 w 77"/>
                <a:gd name="T3" fmla="*/ 10 h 66"/>
                <a:gd name="T4" fmla="*/ 43 w 77"/>
                <a:gd name="T5" fmla="*/ 13 h 66"/>
                <a:gd name="T6" fmla="*/ 40 w 77"/>
                <a:gd name="T7" fmla="*/ 22 h 66"/>
                <a:gd name="T8" fmla="*/ 64 w 77"/>
                <a:gd name="T9" fmla="*/ 33 h 66"/>
                <a:gd name="T10" fmla="*/ 64 w 77"/>
                <a:gd name="T11" fmla="*/ 40 h 66"/>
                <a:gd name="T12" fmla="*/ 63 w 77"/>
                <a:gd name="T13" fmla="*/ 45 h 66"/>
                <a:gd name="T14" fmla="*/ 58 w 77"/>
                <a:gd name="T15" fmla="*/ 44 h 66"/>
                <a:gd name="T16" fmla="*/ 56 w 77"/>
                <a:gd name="T17" fmla="*/ 49 h 66"/>
                <a:gd name="T18" fmla="*/ 62 w 77"/>
                <a:gd name="T19" fmla="*/ 48 h 66"/>
                <a:gd name="T20" fmla="*/ 66 w 77"/>
                <a:gd name="T21" fmla="*/ 47 h 66"/>
                <a:gd name="T22" fmla="*/ 64 w 77"/>
                <a:gd name="T23" fmla="*/ 49 h 66"/>
                <a:gd name="T24" fmla="*/ 66 w 77"/>
                <a:gd name="T25" fmla="*/ 51 h 66"/>
                <a:gd name="T26" fmla="*/ 71 w 77"/>
                <a:gd name="T27" fmla="*/ 47 h 66"/>
                <a:gd name="T28" fmla="*/ 74 w 77"/>
                <a:gd name="T29" fmla="*/ 48 h 66"/>
                <a:gd name="T30" fmla="*/ 73 w 77"/>
                <a:gd name="T31" fmla="*/ 51 h 66"/>
                <a:gd name="T32" fmla="*/ 68 w 77"/>
                <a:gd name="T33" fmla="*/ 56 h 66"/>
                <a:gd name="T34" fmla="*/ 71 w 77"/>
                <a:gd name="T35" fmla="*/ 60 h 66"/>
                <a:gd name="T36" fmla="*/ 77 w 77"/>
                <a:gd name="T37" fmla="*/ 65 h 66"/>
                <a:gd name="T38" fmla="*/ 71 w 77"/>
                <a:gd name="T39" fmla="*/ 63 h 66"/>
                <a:gd name="T40" fmla="*/ 64 w 77"/>
                <a:gd name="T41" fmla="*/ 59 h 66"/>
                <a:gd name="T42" fmla="*/ 61 w 77"/>
                <a:gd name="T43" fmla="*/ 62 h 66"/>
                <a:gd name="T44" fmla="*/ 60 w 77"/>
                <a:gd name="T45" fmla="*/ 65 h 66"/>
                <a:gd name="T46" fmla="*/ 57 w 77"/>
                <a:gd name="T47" fmla="*/ 63 h 66"/>
                <a:gd name="T48" fmla="*/ 54 w 77"/>
                <a:gd name="T49" fmla="*/ 63 h 66"/>
                <a:gd name="T50" fmla="*/ 49 w 77"/>
                <a:gd name="T51" fmla="*/ 64 h 66"/>
                <a:gd name="T52" fmla="*/ 41 w 77"/>
                <a:gd name="T53" fmla="*/ 59 h 66"/>
                <a:gd name="T54" fmla="*/ 38 w 77"/>
                <a:gd name="T55" fmla="*/ 57 h 66"/>
                <a:gd name="T56" fmla="*/ 37 w 77"/>
                <a:gd name="T57" fmla="*/ 56 h 66"/>
                <a:gd name="T58" fmla="*/ 34 w 77"/>
                <a:gd name="T59" fmla="*/ 55 h 66"/>
                <a:gd name="T60" fmla="*/ 33 w 77"/>
                <a:gd name="T61" fmla="*/ 54 h 66"/>
                <a:gd name="T62" fmla="*/ 31 w 77"/>
                <a:gd name="T63" fmla="*/ 58 h 66"/>
                <a:gd name="T64" fmla="*/ 15 w 77"/>
                <a:gd name="T65" fmla="*/ 56 h 66"/>
                <a:gd name="T66" fmla="*/ 4 w 77"/>
                <a:gd name="T67" fmla="*/ 55 h 66"/>
                <a:gd name="T68" fmla="*/ 5 w 77"/>
                <a:gd name="T69" fmla="*/ 53 h 66"/>
                <a:gd name="T70" fmla="*/ 6 w 77"/>
                <a:gd name="T71" fmla="*/ 46 h 66"/>
                <a:gd name="T72" fmla="*/ 6 w 77"/>
                <a:gd name="T73" fmla="*/ 42 h 66"/>
                <a:gd name="T74" fmla="*/ 9 w 77"/>
                <a:gd name="T75" fmla="*/ 37 h 66"/>
                <a:gd name="T76" fmla="*/ 7 w 77"/>
                <a:gd name="T77" fmla="*/ 30 h 66"/>
                <a:gd name="T78" fmla="*/ 6 w 77"/>
                <a:gd name="T79" fmla="*/ 28 h 66"/>
                <a:gd name="T80" fmla="*/ 4 w 77"/>
                <a:gd name="T81" fmla="*/ 25 h 66"/>
                <a:gd name="T82" fmla="*/ 1 w 77"/>
                <a:gd name="T83" fmla="*/ 19 h 66"/>
                <a:gd name="T84" fmla="*/ 0 w 77"/>
                <a:gd name="T85" fmla="*/ 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52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9 w 54"/>
                <a:gd name="T1" fmla="*/ 2 h 95"/>
                <a:gd name="T2" fmla="*/ 12 w 54"/>
                <a:gd name="T3" fmla="*/ 5 h 95"/>
                <a:gd name="T4" fmla="*/ 15 w 54"/>
                <a:gd name="T5" fmla="*/ 8 h 95"/>
                <a:gd name="T6" fmla="*/ 15 w 54"/>
                <a:gd name="T7" fmla="*/ 12 h 95"/>
                <a:gd name="T8" fmla="*/ 14 w 54"/>
                <a:gd name="T9" fmla="*/ 15 h 95"/>
                <a:gd name="T10" fmla="*/ 11 w 54"/>
                <a:gd name="T11" fmla="*/ 19 h 95"/>
                <a:gd name="T12" fmla="*/ 9 w 54"/>
                <a:gd name="T13" fmla="*/ 20 h 95"/>
                <a:gd name="T14" fmla="*/ 5 w 54"/>
                <a:gd name="T15" fmla="*/ 21 h 95"/>
                <a:gd name="T16" fmla="*/ 4 w 54"/>
                <a:gd name="T17" fmla="*/ 24 h 95"/>
                <a:gd name="T18" fmla="*/ 6 w 54"/>
                <a:gd name="T19" fmla="*/ 27 h 95"/>
                <a:gd name="T20" fmla="*/ 4 w 54"/>
                <a:gd name="T21" fmla="*/ 34 h 95"/>
                <a:gd name="T22" fmla="*/ 1 w 54"/>
                <a:gd name="T23" fmla="*/ 36 h 95"/>
                <a:gd name="T24" fmla="*/ 0 w 54"/>
                <a:gd name="T25" fmla="*/ 39 h 95"/>
                <a:gd name="T26" fmla="*/ 0 w 54"/>
                <a:gd name="T27" fmla="*/ 41 h 95"/>
                <a:gd name="T28" fmla="*/ 1 w 54"/>
                <a:gd name="T29" fmla="*/ 48 h 95"/>
                <a:gd name="T30" fmla="*/ 5 w 54"/>
                <a:gd name="T31" fmla="*/ 53 h 95"/>
                <a:gd name="T32" fmla="*/ 10 w 54"/>
                <a:gd name="T33" fmla="*/ 57 h 95"/>
                <a:gd name="T34" fmla="*/ 13 w 54"/>
                <a:gd name="T35" fmla="*/ 64 h 95"/>
                <a:gd name="T36" fmla="*/ 15 w 54"/>
                <a:gd name="T37" fmla="*/ 62 h 95"/>
                <a:gd name="T38" fmla="*/ 19 w 54"/>
                <a:gd name="T39" fmla="*/ 65 h 95"/>
                <a:gd name="T40" fmla="*/ 19 w 54"/>
                <a:gd name="T41" fmla="*/ 69 h 95"/>
                <a:gd name="T42" fmla="*/ 16 w 54"/>
                <a:gd name="T43" fmla="*/ 73 h 95"/>
                <a:gd name="T44" fmla="*/ 19 w 54"/>
                <a:gd name="T45" fmla="*/ 78 h 95"/>
                <a:gd name="T46" fmla="*/ 24 w 54"/>
                <a:gd name="T47" fmla="*/ 81 h 95"/>
                <a:gd name="T48" fmla="*/ 29 w 54"/>
                <a:gd name="T49" fmla="*/ 87 h 95"/>
                <a:gd name="T50" fmla="*/ 30 w 54"/>
                <a:gd name="T51" fmla="*/ 89 h 95"/>
                <a:gd name="T52" fmla="*/ 29 w 54"/>
                <a:gd name="T53" fmla="*/ 91 h 95"/>
                <a:gd name="T54" fmla="*/ 32 w 54"/>
                <a:gd name="T55" fmla="*/ 95 h 95"/>
                <a:gd name="T56" fmla="*/ 33 w 54"/>
                <a:gd name="T57" fmla="*/ 94 h 95"/>
                <a:gd name="T58" fmla="*/ 34 w 54"/>
                <a:gd name="T59" fmla="*/ 92 h 95"/>
                <a:gd name="T60" fmla="*/ 38 w 54"/>
                <a:gd name="T61" fmla="*/ 91 h 95"/>
                <a:gd name="T62" fmla="*/ 42 w 54"/>
                <a:gd name="T63" fmla="*/ 93 h 95"/>
                <a:gd name="T64" fmla="*/ 43 w 54"/>
                <a:gd name="T65" fmla="*/ 89 h 95"/>
                <a:gd name="T66" fmla="*/ 44 w 54"/>
                <a:gd name="T67" fmla="*/ 87 h 95"/>
                <a:gd name="T68" fmla="*/ 48 w 54"/>
                <a:gd name="T69" fmla="*/ 85 h 95"/>
                <a:gd name="T70" fmla="*/ 47 w 54"/>
                <a:gd name="T71" fmla="*/ 83 h 95"/>
                <a:gd name="T72" fmla="*/ 47 w 54"/>
                <a:gd name="T73" fmla="*/ 81 h 95"/>
                <a:gd name="T74" fmla="*/ 48 w 54"/>
                <a:gd name="T75" fmla="*/ 80 h 95"/>
                <a:gd name="T76" fmla="*/ 48 w 54"/>
                <a:gd name="T77" fmla="*/ 79 h 95"/>
                <a:gd name="T78" fmla="*/ 48 w 54"/>
                <a:gd name="T79" fmla="*/ 73 h 95"/>
                <a:gd name="T80" fmla="*/ 52 w 54"/>
                <a:gd name="T81" fmla="*/ 68 h 95"/>
                <a:gd name="T82" fmla="*/ 54 w 54"/>
                <a:gd name="T83" fmla="*/ 64 h 95"/>
                <a:gd name="T84" fmla="*/ 52 w 54"/>
                <a:gd name="T85" fmla="*/ 57 h 95"/>
                <a:gd name="T86" fmla="*/ 52 w 54"/>
                <a:gd name="T87" fmla="*/ 54 h 95"/>
                <a:gd name="T88" fmla="*/ 49 w 54"/>
                <a:gd name="T89" fmla="*/ 13 h 95"/>
                <a:gd name="T90" fmla="*/ 48 w 54"/>
                <a:gd name="T91" fmla="*/ 11 h 95"/>
                <a:gd name="T92" fmla="*/ 46 w 54"/>
                <a:gd name="T93" fmla="*/ 6 h 95"/>
                <a:gd name="T94" fmla="*/ 44 w 54"/>
                <a:gd name="T95" fmla="*/ 3 h 95"/>
                <a:gd name="T96" fmla="*/ 44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94" name="Group 53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22598" name="Freeform 54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26 w 52"/>
                  <a:gd name="T1" fmla="*/ 68 h 71"/>
                  <a:gd name="T2" fmla="*/ 43 w 52"/>
                  <a:gd name="T3" fmla="*/ 67 h 71"/>
                  <a:gd name="T4" fmla="*/ 45 w 52"/>
                  <a:gd name="T5" fmla="*/ 62 h 71"/>
                  <a:gd name="T6" fmla="*/ 45 w 52"/>
                  <a:gd name="T7" fmla="*/ 58 h 71"/>
                  <a:gd name="T8" fmla="*/ 48 w 52"/>
                  <a:gd name="T9" fmla="*/ 55 h 71"/>
                  <a:gd name="T10" fmla="*/ 49 w 52"/>
                  <a:gd name="T11" fmla="*/ 52 h 71"/>
                  <a:gd name="T12" fmla="*/ 50 w 52"/>
                  <a:gd name="T13" fmla="*/ 50 h 71"/>
                  <a:gd name="T14" fmla="*/ 51 w 52"/>
                  <a:gd name="T15" fmla="*/ 51 h 71"/>
                  <a:gd name="T16" fmla="*/ 52 w 52"/>
                  <a:gd name="T17" fmla="*/ 50 h 71"/>
                  <a:gd name="T18" fmla="*/ 52 w 52"/>
                  <a:gd name="T19" fmla="*/ 46 h 71"/>
                  <a:gd name="T20" fmla="*/ 51 w 52"/>
                  <a:gd name="T21" fmla="*/ 42 h 71"/>
                  <a:gd name="T22" fmla="*/ 47 w 52"/>
                  <a:gd name="T23" fmla="*/ 28 h 71"/>
                  <a:gd name="T24" fmla="*/ 42 w 52"/>
                  <a:gd name="T25" fmla="*/ 28 h 71"/>
                  <a:gd name="T26" fmla="*/ 36 w 52"/>
                  <a:gd name="T27" fmla="*/ 36 h 71"/>
                  <a:gd name="T28" fmla="*/ 35 w 52"/>
                  <a:gd name="T29" fmla="*/ 35 h 71"/>
                  <a:gd name="T30" fmla="*/ 33 w 52"/>
                  <a:gd name="T31" fmla="*/ 34 h 71"/>
                  <a:gd name="T32" fmla="*/ 33 w 52"/>
                  <a:gd name="T33" fmla="*/ 30 h 71"/>
                  <a:gd name="T34" fmla="*/ 36 w 52"/>
                  <a:gd name="T35" fmla="*/ 28 h 71"/>
                  <a:gd name="T36" fmla="*/ 36 w 52"/>
                  <a:gd name="T37" fmla="*/ 26 h 71"/>
                  <a:gd name="T38" fmla="*/ 38 w 52"/>
                  <a:gd name="T39" fmla="*/ 24 h 71"/>
                  <a:gd name="T40" fmla="*/ 38 w 52"/>
                  <a:gd name="T41" fmla="*/ 17 h 71"/>
                  <a:gd name="T42" fmla="*/ 37 w 52"/>
                  <a:gd name="T43" fmla="*/ 14 h 71"/>
                  <a:gd name="T44" fmla="*/ 35 w 52"/>
                  <a:gd name="T45" fmla="*/ 12 h 71"/>
                  <a:gd name="T46" fmla="*/ 37 w 52"/>
                  <a:gd name="T47" fmla="*/ 10 h 71"/>
                  <a:gd name="T48" fmla="*/ 36 w 52"/>
                  <a:gd name="T49" fmla="*/ 7 h 71"/>
                  <a:gd name="T50" fmla="*/ 30 w 52"/>
                  <a:gd name="T51" fmla="*/ 4 h 71"/>
                  <a:gd name="T52" fmla="*/ 26 w 52"/>
                  <a:gd name="T53" fmla="*/ 2 h 71"/>
                  <a:gd name="T54" fmla="*/ 21 w 52"/>
                  <a:gd name="T55" fmla="*/ 1 h 71"/>
                  <a:gd name="T56" fmla="*/ 18 w 52"/>
                  <a:gd name="T57" fmla="*/ 1 h 71"/>
                  <a:gd name="T58" fmla="*/ 15 w 52"/>
                  <a:gd name="T59" fmla="*/ 3 h 71"/>
                  <a:gd name="T60" fmla="*/ 15 w 52"/>
                  <a:gd name="T61" fmla="*/ 6 h 71"/>
                  <a:gd name="T62" fmla="*/ 16 w 52"/>
                  <a:gd name="T63" fmla="*/ 7 h 71"/>
                  <a:gd name="T64" fmla="*/ 15 w 52"/>
                  <a:gd name="T65" fmla="*/ 8 h 71"/>
                  <a:gd name="T66" fmla="*/ 13 w 52"/>
                  <a:gd name="T67" fmla="*/ 10 h 71"/>
                  <a:gd name="T68" fmla="*/ 12 w 52"/>
                  <a:gd name="T69" fmla="*/ 13 h 71"/>
                  <a:gd name="T70" fmla="*/ 12 w 52"/>
                  <a:gd name="T71" fmla="*/ 17 h 71"/>
                  <a:gd name="T72" fmla="*/ 10 w 52"/>
                  <a:gd name="T73" fmla="*/ 16 h 71"/>
                  <a:gd name="T74" fmla="*/ 10 w 52"/>
                  <a:gd name="T75" fmla="*/ 13 h 71"/>
                  <a:gd name="T76" fmla="*/ 10 w 52"/>
                  <a:gd name="T77" fmla="*/ 11 h 71"/>
                  <a:gd name="T78" fmla="*/ 8 w 52"/>
                  <a:gd name="T79" fmla="*/ 13 h 71"/>
                  <a:gd name="T80" fmla="*/ 8 w 52"/>
                  <a:gd name="T81" fmla="*/ 16 h 71"/>
                  <a:gd name="T82" fmla="*/ 5 w 52"/>
                  <a:gd name="T83" fmla="*/ 17 h 71"/>
                  <a:gd name="T84" fmla="*/ 4 w 52"/>
                  <a:gd name="T85" fmla="*/ 19 h 71"/>
                  <a:gd name="T86" fmla="*/ 3 w 52"/>
                  <a:gd name="T87" fmla="*/ 23 h 71"/>
                  <a:gd name="T88" fmla="*/ 2 w 52"/>
                  <a:gd name="T89" fmla="*/ 28 h 71"/>
                  <a:gd name="T90" fmla="*/ 1 w 52"/>
                  <a:gd name="T91" fmla="*/ 32 h 71"/>
                  <a:gd name="T92" fmla="*/ 2 w 52"/>
                  <a:gd name="T93" fmla="*/ 37 h 71"/>
                  <a:gd name="T94" fmla="*/ 2 w 52"/>
                  <a:gd name="T95" fmla="*/ 41 h 71"/>
                  <a:gd name="T96" fmla="*/ 6 w 52"/>
                  <a:gd name="T97" fmla="*/ 50 h 71"/>
                  <a:gd name="T98" fmla="*/ 7 w 52"/>
                  <a:gd name="T99" fmla="*/ 55 h 71"/>
                  <a:gd name="T100" fmla="*/ 7 w 52"/>
                  <a:gd name="T101" fmla="*/ 56 h 71"/>
                  <a:gd name="T102" fmla="*/ 6 w 52"/>
                  <a:gd name="T103" fmla="*/ 62 h 71"/>
                  <a:gd name="T104" fmla="*/ 2 w 52"/>
                  <a:gd name="T105" fmla="*/ 69 h 71"/>
                  <a:gd name="T106" fmla="*/ 0 w 52"/>
                  <a:gd name="T107" fmla="*/ 71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9" name="Freeform 55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 w 83"/>
                  <a:gd name="T1" fmla="*/ 16 h 41"/>
                  <a:gd name="T2" fmla="*/ 8 w 83"/>
                  <a:gd name="T3" fmla="*/ 13 h 41"/>
                  <a:gd name="T4" fmla="*/ 20 w 83"/>
                  <a:gd name="T5" fmla="*/ 6 h 41"/>
                  <a:gd name="T6" fmla="*/ 26 w 83"/>
                  <a:gd name="T7" fmla="*/ 1 h 41"/>
                  <a:gd name="T8" fmla="*/ 31 w 83"/>
                  <a:gd name="T9" fmla="*/ 1 h 41"/>
                  <a:gd name="T10" fmla="*/ 28 w 83"/>
                  <a:gd name="T11" fmla="*/ 4 h 41"/>
                  <a:gd name="T12" fmla="*/ 23 w 83"/>
                  <a:gd name="T13" fmla="*/ 9 h 41"/>
                  <a:gd name="T14" fmla="*/ 23 w 83"/>
                  <a:gd name="T15" fmla="*/ 12 h 41"/>
                  <a:gd name="T16" fmla="*/ 28 w 83"/>
                  <a:gd name="T17" fmla="*/ 10 h 41"/>
                  <a:gd name="T18" fmla="*/ 39 w 83"/>
                  <a:gd name="T19" fmla="*/ 15 h 41"/>
                  <a:gd name="T20" fmla="*/ 43 w 83"/>
                  <a:gd name="T21" fmla="*/ 16 h 41"/>
                  <a:gd name="T22" fmla="*/ 44 w 83"/>
                  <a:gd name="T23" fmla="*/ 17 h 41"/>
                  <a:gd name="T24" fmla="*/ 49 w 83"/>
                  <a:gd name="T25" fmla="*/ 13 h 41"/>
                  <a:gd name="T26" fmla="*/ 64 w 83"/>
                  <a:gd name="T27" fmla="*/ 8 h 41"/>
                  <a:gd name="T28" fmla="*/ 63 w 83"/>
                  <a:gd name="T29" fmla="*/ 11 h 41"/>
                  <a:gd name="T30" fmla="*/ 66 w 83"/>
                  <a:gd name="T31" fmla="*/ 14 h 41"/>
                  <a:gd name="T32" fmla="*/ 72 w 83"/>
                  <a:gd name="T33" fmla="*/ 13 h 41"/>
                  <a:gd name="T34" fmla="*/ 76 w 83"/>
                  <a:gd name="T35" fmla="*/ 18 h 41"/>
                  <a:gd name="T36" fmla="*/ 82 w 83"/>
                  <a:gd name="T37" fmla="*/ 19 h 41"/>
                  <a:gd name="T38" fmla="*/ 82 w 83"/>
                  <a:gd name="T39" fmla="*/ 21 h 41"/>
                  <a:gd name="T40" fmla="*/ 79 w 83"/>
                  <a:gd name="T41" fmla="*/ 21 h 41"/>
                  <a:gd name="T42" fmla="*/ 75 w 83"/>
                  <a:gd name="T43" fmla="*/ 21 h 41"/>
                  <a:gd name="T44" fmla="*/ 69 w 83"/>
                  <a:gd name="T45" fmla="*/ 21 h 41"/>
                  <a:gd name="T46" fmla="*/ 69 w 83"/>
                  <a:gd name="T47" fmla="*/ 24 h 41"/>
                  <a:gd name="T48" fmla="*/ 62 w 83"/>
                  <a:gd name="T49" fmla="*/ 21 h 41"/>
                  <a:gd name="T50" fmla="*/ 57 w 83"/>
                  <a:gd name="T51" fmla="*/ 23 h 41"/>
                  <a:gd name="T52" fmla="*/ 55 w 83"/>
                  <a:gd name="T53" fmla="*/ 25 h 41"/>
                  <a:gd name="T54" fmla="*/ 50 w 83"/>
                  <a:gd name="T55" fmla="*/ 25 h 41"/>
                  <a:gd name="T56" fmla="*/ 46 w 83"/>
                  <a:gd name="T57" fmla="*/ 30 h 41"/>
                  <a:gd name="T58" fmla="*/ 47 w 83"/>
                  <a:gd name="T59" fmla="*/ 28 h 41"/>
                  <a:gd name="T60" fmla="*/ 44 w 83"/>
                  <a:gd name="T61" fmla="*/ 28 h 41"/>
                  <a:gd name="T62" fmla="*/ 42 w 83"/>
                  <a:gd name="T63" fmla="*/ 27 h 41"/>
                  <a:gd name="T64" fmla="*/ 40 w 83"/>
                  <a:gd name="T65" fmla="*/ 32 h 41"/>
                  <a:gd name="T66" fmla="*/ 36 w 83"/>
                  <a:gd name="T67" fmla="*/ 38 h 41"/>
                  <a:gd name="T68" fmla="*/ 34 w 83"/>
                  <a:gd name="T69" fmla="*/ 39 h 41"/>
                  <a:gd name="T70" fmla="*/ 35 w 83"/>
                  <a:gd name="T71" fmla="*/ 36 h 41"/>
                  <a:gd name="T72" fmla="*/ 32 w 83"/>
                  <a:gd name="T73" fmla="*/ 36 h 41"/>
                  <a:gd name="T74" fmla="*/ 30 w 83"/>
                  <a:gd name="T75" fmla="*/ 29 h 41"/>
                  <a:gd name="T76" fmla="*/ 29 w 83"/>
                  <a:gd name="T77" fmla="*/ 28 h 41"/>
                  <a:gd name="T78" fmla="*/ 23 w 83"/>
                  <a:gd name="T79" fmla="*/ 26 h 41"/>
                  <a:gd name="T80" fmla="*/ 22 w 83"/>
                  <a:gd name="T81" fmla="*/ 26 h 41"/>
                  <a:gd name="T82" fmla="*/ 16 w 83"/>
                  <a:gd name="T83" fmla="*/ 24 h 41"/>
                  <a:gd name="T84" fmla="*/ 4 w 83"/>
                  <a:gd name="T85" fmla="*/ 19 h 41"/>
                  <a:gd name="T86" fmla="*/ 0 w 83"/>
                  <a:gd name="T87" fmla="*/ 17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595" name="Freeform 57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44 w 47"/>
                <a:gd name="T1" fmla="*/ 0 h 83"/>
                <a:gd name="T2" fmla="*/ 15 w 47"/>
                <a:gd name="T3" fmla="*/ 2 h 83"/>
                <a:gd name="T4" fmla="*/ 15 w 47"/>
                <a:gd name="T5" fmla="*/ 3 h 83"/>
                <a:gd name="T6" fmla="*/ 12 w 47"/>
                <a:gd name="T7" fmla="*/ 5 h 83"/>
                <a:gd name="T8" fmla="*/ 12 w 47"/>
                <a:gd name="T9" fmla="*/ 8 h 83"/>
                <a:gd name="T10" fmla="*/ 12 w 47"/>
                <a:gd name="T11" fmla="*/ 11 h 83"/>
                <a:gd name="T12" fmla="*/ 11 w 47"/>
                <a:gd name="T13" fmla="*/ 12 h 83"/>
                <a:gd name="T14" fmla="*/ 9 w 47"/>
                <a:gd name="T15" fmla="*/ 14 h 83"/>
                <a:gd name="T16" fmla="*/ 7 w 47"/>
                <a:gd name="T17" fmla="*/ 16 h 83"/>
                <a:gd name="T18" fmla="*/ 6 w 47"/>
                <a:gd name="T19" fmla="*/ 17 h 83"/>
                <a:gd name="T20" fmla="*/ 6 w 47"/>
                <a:gd name="T21" fmla="*/ 19 h 83"/>
                <a:gd name="T22" fmla="*/ 5 w 47"/>
                <a:gd name="T23" fmla="*/ 21 h 83"/>
                <a:gd name="T24" fmla="*/ 5 w 47"/>
                <a:gd name="T25" fmla="*/ 22 h 83"/>
                <a:gd name="T26" fmla="*/ 4 w 47"/>
                <a:gd name="T27" fmla="*/ 25 h 83"/>
                <a:gd name="T28" fmla="*/ 3 w 47"/>
                <a:gd name="T29" fmla="*/ 27 h 83"/>
                <a:gd name="T30" fmla="*/ 4 w 47"/>
                <a:gd name="T31" fmla="*/ 30 h 83"/>
                <a:gd name="T32" fmla="*/ 5 w 47"/>
                <a:gd name="T33" fmla="*/ 31 h 83"/>
                <a:gd name="T34" fmla="*/ 5 w 47"/>
                <a:gd name="T35" fmla="*/ 33 h 83"/>
                <a:gd name="T36" fmla="*/ 5 w 47"/>
                <a:gd name="T37" fmla="*/ 33 h 83"/>
                <a:gd name="T38" fmla="*/ 5 w 47"/>
                <a:gd name="T39" fmla="*/ 34 h 83"/>
                <a:gd name="T40" fmla="*/ 5 w 47"/>
                <a:gd name="T41" fmla="*/ 34 h 83"/>
                <a:gd name="T42" fmla="*/ 4 w 47"/>
                <a:gd name="T43" fmla="*/ 36 h 83"/>
                <a:gd name="T44" fmla="*/ 5 w 47"/>
                <a:gd name="T45" fmla="*/ 37 h 83"/>
                <a:gd name="T46" fmla="*/ 4 w 47"/>
                <a:gd name="T47" fmla="*/ 38 h 83"/>
                <a:gd name="T48" fmla="*/ 6 w 47"/>
                <a:gd name="T49" fmla="*/ 42 h 83"/>
                <a:gd name="T50" fmla="*/ 6 w 47"/>
                <a:gd name="T51" fmla="*/ 45 h 83"/>
                <a:gd name="T52" fmla="*/ 7 w 47"/>
                <a:gd name="T53" fmla="*/ 47 h 83"/>
                <a:gd name="T54" fmla="*/ 8 w 47"/>
                <a:gd name="T55" fmla="*/ 48 h 83"/>
                <a:gd name="T56" fmla="*/ 8 w 47"/>
                <a:gd name="T57" fmla="*/ 49 h 83"/>
                <a:gd name="T58" fmla="*/ 6 w 47"/>
                <a:gd name="T59" fmla="*/ 50 h 83"/>
                <a:gd name="T60" fmla="*/ 6 w 47"/>
                <a:gd name="T61" fmla="*/ 51 h 83"/>
                <a:gd name="T62" fmla="*/ 5 w 47"/>
                <a:gd name="T63" fmla="*/ 54 h 83"/>
                <a:gd name="T64" fmla="*/ 3 w 47"/>
                <a:gd name="T65" fmla="*/ 59 h 83"/>
                <a:gd name="T66" fmla="*/ 0 w 47"/>
                <a:gd name="T67" fmla="*/ 66 h 83"/>
                <a:gd name="T68" fmla="*/ 0 w 47"/>
                <a:gd name="T69" fmla="*/ 71 h 83"/>
                <a:gd name="T70" fmla="*/ 27 w 47"/>
                <a:gd name="T71" fmla="*/ 70 h 83"/>
                <a:gd name="T72" fmla="*/ 27 w 47"/>
                <a:gd name="T73" fmla="*/ 71 h 83"/>
                <a:gd name="T74" fmla="*/ 26 w 47"/>
                <a:gd name="T75" fmla="*/ 73 h 83"/>
                <a:gd name="T76" fmla="*/ 27 w 47"/>
                <a:gd name="T77" fmla="*/ 77 h 83"/>
                <a:gd name="T78" fmla="*/ 29 w 47"/>
                <a:gd name="T79" fmla="*/ 80 h 83"/>
                <a:gd name="T80" fmla="*/ 30 w 47"/>
                <a:gd name="T81" fmla="*/ 83 h 83"/>
                <a:gd name="T82" fmla="*/ 32 w 47"/>
                <a:gd name="T83" fmla="*/ 83 h 83"/>
                <a:gd name="T84" fmla="*/ 35 w 47"/>
                <a:gd name="T85" fmla="*/ 81 h 83"/>
                <a:gd name="T86" fmla="*/ 41 w 47"/>
                <a:gd name="T87" fmla="*/ 79 h 83"/>
                <a:gd name="T88" fmla="*/ 43 w 47"/>
                <a:gd name="T89" fmla="*/ 79 h 83"/>
                <a:gd name="T90" fmla="*/ 45 w 47"/>
                <a:gd name="T91" fmla="*/ 78 h 83"/>
                <a:gd name="T92" fmla="*/ 46 w 47"/>
                <a:gd name="T93" fmla="*/ 79 h 83"/>
                <a:gd name="T94" fmla="*/ 47 w 47"/>
                <a:gd name="T95" fmla="*/ 80 h 83"/>
                <a:gd name="T96" fmla="*/ 47 w 47"/>
                <a:gd name="T97" fmla="*/ 79 h 83"/>
                <a:gd name="T98" fmla="*/ 44 w 47"/>
                <a:gd name="T99" fmla="*/ 54 h 83"/>
                <a:gd name="T100" fmla="*/ 44 w 47"/>
                <a:gd name="T101" fmla="*/ 52 h 83"/>
                <a:gd name="T102" fmla="*/ 45 w 47"/>
                <a:gd name="T103" fmla="*/ 2 h 83"/>
                <a:gd name="T104" fmla="*/ 44 w 47"/>
                <a:gd name="T105" fmla="*/ 0 h 83"/>
                <a:gd name="T106" fmla="*/ 44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60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41 w 69"/>
                <a:gd name="T1" fmla="*/ 53 h 53"/>
                <a:gd name="T2" fmla="*/ 38 w 69"/>
                <a:gd name="T3" fmla="*/ 52 h 53"/>
                <a:gd name="T4" fmla="*/ 37 w 69"/>
                <a:gd name="T5" fmla="*/ 48 h 53"/>
                <a:gd name="T6" fmla="*/ 33 w 69"/>
                <a:gd name="T7" fmla="*/ 44 h 53"/>
                <a:gd name="T8" fmla="*/ 31 w 69"/>
                <a:gd name="T9" fmla="*/ 39 h 53"/>
                <a:gd name="T10" fmla="*/ 29 w 69"/>
                <a:gd name="T11" fmla="*/ 37 h 53"/>
                <a:gd name="T12" fmla="*/ 25 w 69"/>
                <a:gd name="T13" fmla="*/ 34 h 53"/>
                <a:gd name="T14" fmla="*/ 23 w 69"/>
                <a:gd name="T15" fmla="*/ 32 h 53"/>
                <a:gd name="T16" fmla="*/ 22 w 69"/>
                <a:gd name="T17" fmla="*/ 30 h 53"/>
                <a:gd name="T18" fmla="*/ 15 w 69"/>
                <a:gd name="T19" fmla="*/ 25 h 53"/>
                <a:gd name="T20" fmla="*/ 13 w 69"/>
                <a:gd name="T21" fmla="*/ 23 h 53"/>
                <a:gd name="T22" fmla="*/ 10 w 69"/>
                <a:gd name="T23" fmla="*/ 19 h 53"/>
                <a:gd name="T24" fmla="*/ 8 w 69"/>
                <a:gd name="T25" fmla="*/ 16 h 53"/>
                <a:gd name="T26" fmla="*/ 1 w 69"/>
                <a:gd name="T27" fmla="*/ 14 h 53"/>
                <a:gd name="T28" fmla="*/ 1 w 69"/>
                <a:gd name="T29" fmla="*/ 10 h 53"/>
                <a:gd name="T30" fmla="*/ 3 w 69"/>
                <a:gd name="T31" fmla="*/ 8 h 53"/>
                <a:gd name="T32" fmla="*/ 3 w 69"/>
                <a:gd name="T33" fmla="*/ 7 h 53"/>
                <a:gd name="T34" fmla="*/ 8 w 69"/>
                <a:gd name="T35" fmla="*/ 5 h 53"/>
                <a:gd name="T36" fmla="*/ 12 w 69"/>
                <a:gd name="T37" fmla="*/ 3 h 53"/>
                <a:gd name="T38" fmla="*/ 13 w 69"/>
                <a:gd name="T39" fmla="*/ 2 h 53"/>
                <a:gd name="T40" fmla="*/ 31 w 69"/>
                <a:gd name="T41" fmla="*/ 1 h 53"/>
                <a:gd name="T42" fmla="*/ 31 w 69"/>
                <a:gd name="T43" fmla="*/ 2 h 53"/>
                <a:gd name="T44" fmla="*/ 35 w 69"/>
                <a:gd name="T45" fmla="*/ 4 h 53"/>
                <a:gd name="T46" fmla="*/ 51 w 69"/>
                <a:gd name="T47" fmla="*/ 4 h 53"/>
                <a:gd name="T48" fmla="*/ 68 w 69"/>
                <a:gd name="T49" fmla="*/ 17 h 53"/>
                <a:gd name="T50" fmla="*/ 66 w 69"/>
                <a:gd name="T51" fmla="*/ 19 h 53"/>
                <a:gd name="T52" fmla="*/ 63 w 69"/>
                <a:gd name="T53" fmla="*/ 24 h 53"/>
                <a:gd name="T54" fmla="*/ 62 w 69"/>
                <a:gd name="T55" fmla="*/ 28 h 53"/>
                <a:gd name="T56" fmla="*/ 62 w 69"/>
                <a:gd name="T57" fmla="*/ 30 h 53"/>
                <a:gd name="T58" fmla="*/ 60 w 69"/>
                <a:gd name="T59" fmla="*/ 31 h 53"/>
                <a:gd name="T60" fmla="*/ 59 w 69"/>
                <a:gd name="T61" fmla="*/ 33 h 53"/>
                <a:gd name="T62" fmla="*/ 57 w 69"/>
                <a:gd name="T63" fmla="*/ 35 h 53"/>
                <a:gd name="T64" fmla="*/ 53 w 69"/>
                <a:gd name="T65" fmla="*/ 39 h 53"/>
                <a:gd name="T66" fmla="*/ 50 w 69"/>
                <a:gd name="T67" fmla="*/ 41 h 53"/>
                <a:gd name="T68" fmla="*/ 49 w 69"/>
                <a:gd name="T69" fmla="*/ 43 h 53"/>
                <a:gd name="T70" fmla="*/ 46 w 69"/>
                <a:gd name="T71" fmla="*/ 44 h 53"/>
                <a:gd name="T72" fmla="*/ 46 w 69"/>
                <a:gd name="T73" fmla="*/ 45 h 53"/>
                <a:gd name="T74" fmla="*/ 45 w 69"/>
                <a:gd name="T75" fmla="*/ 47 h 53"/>
                <a:gd name="T76" fmla="*/ 43 w 69"/>
                <a:gd name="T77" fmla="*/ 48 h 53"/>
                <a:gd name="T78" fmla="*/ 43 w 69"/>
                <a:gd name="T79" fmla="*/ 48 h 53"/>
                <a:gd name="T80" fmla="*/ 43 w 69"/>
                <a:gd name="T81" fmla="*/ 49 h 53"/>
                <a:gd name="T82" fmla="*/ 44 w 69"/>
                <a:gd name="T83" fmla="*/ 50 h 53"/>
                <a:gd name="T84" fmla="*/ 42 w 69"/>
                <a:gd name="T85" fmla="*/ 51 h 53"/>
                <a:gd name="T86" fmla="*/ 41 w 69"/>
                <a:gd name="T87" fmla="*/ 5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61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9 w 73"/>
                <a:gd name="T1" fmla="*/ 41 h 77"/>
                <a:gd name="T2" fmla="*/ 11 w 73"/>
                <a:gd name="T3" fmla="*/ 44 h 77"/>
                <a:gd name="T4" fmla="*/ 13 w 73"/>
                <a:gd name="T5" fmla="*/ 46 h 77"/>
                <a:gd name="T6" fmla="*/ 13 w 73"/>
                <a:gd name="T7" fmla="*/ 49 h 77"/>
                <a:gd name="T8" fmla="*/ 14 w 73"/>
                <a:gd name="T9" fmla="*/ 50 h 77"/>
                <a:gd name="T10" fmla="*/ 13 w 73"/>
                <a:gd name="T11" fmla="*/ 55 h 77"/>
                <a:gd name="T12" fmla="*/ 12 w 73"/>
                <a:gd name="T13" fmla="*/ 60 h 77"/>
                <a:gd name="T14" fmla="*/ 14 w 73"/>
                <a:gd name="T15" fmla="*/ 68 h 77"/>
                <a:gd name="T16" fmla="*/ 16 w 73"/>
                <a:gd name="T17" fmla="*/ 71 h 77"/>
                <a:gd name="T18" fmla="*/ 17 w 73"/>
                <a:gd name="T19" fmla="*/ 74 h 77"/>
                <a:gd name="T20" fmla="*/ 18 w 73"/>
                <a:gd name="T21" fmla="*/ 76 h 77"/>
                <a:gd name="T22" fmla="*/ 58 w 73"/>
                <a:gd name="T23" fmla="*/ 76 h 77"/>
                <a:gd name="T24" fmla="*/ 60 w 73"/>
                <a:gd name="T25" fmla="*/ 77 h 77"/>
                <a:gd name="T26" fmla="*/ 59 w 73"/>
                <a:gd name="T27" fmla="*/ 71 h 77"/>
                <a:gd name="T28" fmla="*/ 60 w 73"/>
                <a:gd name="T29" fmla="*/ 69 h 77"/>
                <a:gd name="T30" fmla="*/ 64 w 73"/>
                <a:gd name="T31" fmla="*/ 69 h 77"/>
                <a:gd name="T32" fmla="*/ 67 w 73"/>
                <a:gd name="T33" fmla="*/ 69 h 77"/>
                <a:gd name="T34" fmla="*/ 67 w 73"/>
                <a:gd name="T35" fmla="*/ 65 h 77"/>
                <a:gd name="T36" fmla="*/ 67 w 73"/>
                <a:gd name="T37" fmla="*/ 62 h 77"/>
                <a:gd name="T38" fmla="*/ 69 w 73"/>
                <a:gd name="T39" fmla="*/ 53 h 77"/>
                <a:gd name="T40" fmla="*/ 71 w 73"/>
                <a:gd name="T41" fmla="*/ 48 h 77"/>
                <a:gd name="T42" fmla="*/ 73 w 73"/>
                <a:gd name="T43" fmla="*/ 47 h 77"/>
                <a:gd name="T44" fmla="*/ 73 w 73"/>
                <a:gd name="T45" fmla="*/ 46 h 77"/>
                <a:gd name="T46" fmla="*/ 72 w 73"/>
                <a:gd name="T47" fmla="*/ 46 h 77"/>
                <a:gd name="T48" fmla="*/ 69 w 73"/>
                <a:gd name="T49" fmla="*/ 45 h 77"/>
                <a:gd name="T50" fmla="*/ 68 w 73"/>
                <a:gd name="T51" fmla="*/ 41 h 77"/>
                <a:gd name="T52" fmla="*/ 64 w 73"/>
                <a:gd name="T53" fmla="*/ 37 h 77"/>
                <a:gd name="T54" fmla="*/ 62 w 73"/>
                <a:gd name="T55" fmla="*/ 32 h 77"/>
                <a:gd name="T56" fmla="*/ 60 w 73"/>
                <a:gd name="T57" fmla="*/ 30 h 77"/>
                <a:gd name="T58" fmla="*/ 56 w 73"/>
                <a:gd name="T59" fmla="*/ 27 h 77"/>
                <a:gd name="T60" fmla="*/ 54 w 73"/>
                <a:gd name="T61" fmla="*/ 25 h 77"/>
                <a:gd name="T62" fmla="*/ 53 w 73"/>
                <a:gd name="T63" fmla="*/ 23 h 77"/>
                <a:gd name="T64" fmla="*/ 46 w 73"/>
                <a:gd name="T65" fmla="*/ 18 h 77"/>
                <a:gd name="T66" fmla="*/ 44 w 73"/>
                <a:gd name="T67" fmla="*/ 16 h 77"/>
                <a:gd name="T68" fmla="*/ 41 w 73"/>
                <a:gd name="T69" fmla="*/ 12 h 77"/>
                <a:gd name="T70" fmla="*/ 39 w 73"/>
                <a:gd name="T71" fmla="*/ 9 h 77"/>
                <a:gd name="T72" fmla="*/ 32 w 73"/>
                <a:gd name="T73" fmla="*/ 7 h 77"/>
                <a:gd name="T74" fmla="*/ 32 w 73"/>
                <a:gd name="T75" fmla="*/ 3 h 77"/>
                <a:gd name="T76" fmla="*/ 34 w 73"/>
                <a:gd name="T77" fmla="*/ 1 h 77"/>
                <a:gd name="T78" fmla="*/ 34 w 73"/>
                <a:gd name="T79" fmla="*/ 0 h 77"/>
                <a:gd name="T80" fmla="*/ 0 w 73"/>
                <a:gd name="T81" fmla="*/ 5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54" name="Freeform 62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" name="Freeform 63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" name="Freeform 64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" name="Freeform 65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" name="Freeform 66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" name="Freeform 67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" name="Freeform 68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" name="Freeform 69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2562" name="Group 70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22572" name="Freeform 71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72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73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74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75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Freeform 76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Freeform 77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78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63" name="Rectangle 118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1999</a:t>
            </a:r>
          </a:p>
        </p:txBody>
      </p:sp>
      <p:sp>
        <p:nvSpPr>
          <p:cNvPr id="22564" name="Text Box 148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2565" name="Text Box 167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&lt;10%           10%–14%	    15%–19%          </a:t>
            </a:r>
            <a:r>
              <a:rPr lang="en-US" sz="1400">
                <a:latin typeface="Arial Narrow" pitchFamily="34" charset="0"/>
              </a:rPr>
              <a:t> </a:t>
            </a:r>
            <a:r>
              <a:rPr lang="en-US" sz="1400" b="1">
                <a:latin typeface="Arial Narrow" pitchFamily="34" charset="0"/>
              </a:rPr>
              <a:t>≥20%</a:t>
            </a:r>
            <a:endParaRPr lang="en-US" sz="1400">
              <a:latin typeface="Arial Narrow" pitchFamily="34" charset="0"/>
            </a:endParaRPr>
          </a:p>
        </p:txBody>
      </p:sp>
      <p:sp>
        <p:nvSpPr>
          <p:cNvPr id="22566" name="Rectangle 168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2567" name="Rectangle 169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2568" name="Rectangle 170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2569" name="Rectangle 171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2570" name="Rectangle 172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2571" name="Rectangle 173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Freeform 5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5" name="Freeform 6"/>
          <p:cNvSpPr>
            <a:spLocks/>
          </p:cNvSpPr>
          <p:nvPr/>
        </p:nvSpPr>
        <p:spPr bwMode="auto">
          <a:xfrm>
            <a:off x="4483100" y="2398713"/>
            <a:ext cx="765175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6" name="Freeform 9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7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8" name="Freeform 18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9" name="Freeform 21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0" name="Freeform 22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1" name="Freeform 23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2" name="Freeform 24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3" name="Freeform 26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4" name="Freeform 27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5" name="Freeform 44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6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7" name="Freeform 47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8" name="Freeform 48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9" name="Freeform 49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0" name="Freeform 50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1" name="Freeform 51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2" name="Freeform 60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3573" name="Group 139"/>
          <p:cNvGrpSpPr>
            <a:grpSpLocks/>
          </p:cNvGrpSpPr>
          <p:nvPr/>
        </p:nvGrpSpPr>
        <p:grpSpPr bwMode="auto">
          <a:xfrm>
            <a:off x="1155700" y="2035175"/>
            <a:ext cx="6388100" cy="3241675"/>
            <a:chOff x="720" y="1282"/>
            <a:chExt cx="4024" cy="2042"/>
          </a:xfrm>
        </p:grpSpPr>
        <p:sp>
          <p:nvSpPr>
            <p:cNvPr id="23600" name="Freeform 7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34 h 55"/>
                <a:gd name="T2" fmla="*/ 3 w 111"/>
                <a:gd name="T3" fmla="*/ 0 h 55"/>
                <a:gd name="T4" fmla="*/ 72 w 111"/>
                <a:gd name="T5" fmla="*/ 3 h 55"/>
                <a:gd name="T6" fmla="*/ 74 w 111"/>
                <a:gd name="T7" fmla="*/ 6 h 55"/>
                <a:gd name="T8" fmla="*/ 76 w 111"/>
                <a:gd name="T9" fmla="*/ 6 h 55"/>
                <a:gd name="T10" fmla="*/ 78 w 111"/>
                <a:gd name="T11" fmla="*/ 5 h 55"/>
                <a:gd name="T12" fmla="*/ 79 w 111"/>
                <a:gd name="T13" fmla="*/ 6 h 55"/>
                <a:gd name="T14" fmla="*/ 80 w 111"/>
                <a:gd name="T15" fmla="*/ 9 h 55"/>
                <a:gd name="T16" fmla="*/ 82 w 111"/>
                <a:gd name="T17" fmla="*/ 9 h 55"/>
                <a:gd name="T18" fmla="*/ 83 w 111"/>
                <a:gd name="T19" fmla="*/ 9 h 55"/>
                <a:gd name="T20" fmla="*/ 85 w 111"/>
                <a:gd name="T21" fmla="*/ 7 h 55"/>
                <a:gd name="T22" fmla="*/ 87 w 111"/>
                <a:gd name="T23" fmla="*/ 7 h 55"/>
                <a:gd name="T24" fmla="*/ 89 w 111"/>
                <a:gd name="T25" fmla="*/ 8 h 55"/>
                <a:gd name="T26" fmla="*/ 94 w 111"/>
                <a:gd name="T27" fmla="*/ 11 h 55"/>
                <a:gd name="T28" fmla="*/ 97 w 111"/>
                <a:gd name="T29" fmla="*/ 13 h 55"/>
                <a:gd name="T30" fmla="*/ 97 w 111"/>
                <a:gd name="T31" fmla="*/ 15 h 55"/>
                <a:gd name="T32" fmla="*/ 99 w 111"/>
                <a:gd name="T33" fmla="*/ 16 h 55"/>
                <a:gd name="T34" fmla="*/ 99 w 111"/>
                <a:gd name="T35" fmla="*/ 17 h 55"/>
                <a:gd name="T36" fmla="*/ 98 w 111"/>
                <a:gd name="T37" fmla="*/ 19 h 55"/>
                <a:gd name="T38" fmla="*/ 99 w 111"/>
                <a:gd name="T39" fmla="*/ 21 h 55"/>
                <a:gd name="T40" fmla="*/ 100 w 111"/>
                <a:gd name="T41" fmla="*/ 24 h 55"/>
                <a:gd name="T42" fmla="*/ 101 w 111"/>
                <a:gd name="T43" fmla="*/ 25 h 55"/>
                <a:gd name="T44" fmla="*/ 101 w 111"/>
                <a:gd name="T45" fmla="*/ 26 h 55"/>
                <a:gd name="T46" fmla="*/ 101 w 111"/>
                <a:gd name="T47" fmla="*/ 28 h 55"/>
                <a:gd name="T48" fmla="*/ 103 w 111"/>
                <a:gd name="T49" fmla="*/ 29 h 55"/>
                <a:gd name="T50" fmla="*/ 104 w 111"/>
                <a:gd name="T51" fmla="*/ 30 h 55"/>
                <a:gd name="T52" fmla="*/ 103 w 111"/>
                <a:gd name="T53" fmla="*/ 32 h 55"/>
                <a:gd name="T54" fmla="*/ 103 w 111"/>
                <a:gd name="T55" fmla="*/ 34 h 55"/>
                <a:gd name="T56" fmla="*/ 105 w 111"/>
                <a:gd name="T57" fmla="*/ 35 h 55"/>
                <a:gd name="T58" fmla="*/ 105 w 111"/>
                <a:gd name="T59" fmla="*/ 37 h 55"/>
                <a:gd name="T60" fmla="*/ 104 w 111"/>
                <a:gd name="T61" fmla="*/ 38 h 55"/>
                <a:gd name="T62" fmla="*/ 105 w 111"/>
                <a:gd name="T63" fmla="*/ 39 h 55"/>
                <a:gd name="T64" fmla="*/ 106 w 111"/>
                <a:gd name="T65" fmla="*/ 41 h 55"/>
                <a:gd name="T66" fmla="*/ 105 w 111"/>
                <a:gd name="T67" fmla="*/ 42 h 55"/>
                <a:gd name="T68" fmla="*/ 106 w 111"/>
                <a:gd name="T69" fmla="*/ 44 h 55"/>
                <a:gd name="T70" fmla="*/ 106 w 111"/>
                <a:gd name="T71" fmla="*/ 45 h 55"/>
                <a:gd name="T72" fmla="*/ 107 w 111"/>
                <a:gd name="T73" fmla="*/ 46 h 55"/>
                <a:gd name="T74" fmla="*/ 108 w 111"/>
                <a:gd name="T75" fmla="*/ 48 h 55"/>
                <a:gd name="T76" fmla="*/ 109 w 111"/>
                <a:gd name="T77" fmla="*/ 50 h 55"/>
                <a:gd name="T78" fmla="*/ 111 w 111"/>
                <a:gd name="T79" fmla="*/ 52 h 55"/>
                <a:gd name="T80" fmla="*/ 111 w 111"/>
                <a:gd name="T81" fmla="*/ 53 h 55"/>
                <a:gd name="T82" fmla="*/ 111 w 111"/>
                <a:gd name="T83" fmla="*/ 54 h 55"/>
                <a:gd name="T84" fmla="*/ 111 w 111"/>
                <a:gd name="T85" fmla="*/ 55 h 55"/>
                <a:gd name="T86" fmla="*/ 25 w 111"/>
                <a:gd name="T87" fmla="*/ 53 h 55"/>
                <a:gd name="T88" fmla="*/ 26 w 111"/>
                <a:gd name="T89" fmla="*/ 36 h 55"/>
                <a:gd name="T90" fmla="*/ 0 w 111"/>
                <a:gd name="T91" fmla="*/ 34 h 55"/>
                <a:gd name="T92" fmla="*/ 0 w 111"/>
                <a:gd name="T93" fmla="*/ 34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8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3 w 100"/>
                <a:gd name="T1" fmla="*/ 0 h 53"/>
                <a:gd name="T2" fmla="*/ 89 w 100"/>
                <a:gd name="T3" fmla="*/ 2 h 53"/>
                <a:gd name="T4" fmla="*/ 95 w 100"/>
                <a:gd name="T5" fmla="*/ 6 h 53"/>
                <a:gd name="T6" fmla="*/ 93 w 100"/>
                <a:gd name="T7" fmla="*/ 8 h 53"/>
                <a:gd name="T8" fmla="*/ 93 w 100"/>
                <a:gd name="T9" fmla="*/ 10 h 53"/>
                <a:gd name="T10" fmla="*/ 94 w 100"/>
                <a:gd name="T11" fmla="*/ 12 h 53"/>
                <a:gd name="T12" fmla="*/ 95 w 100"/>
                <a:gd name="T13" fmla="*/ 12 h 53"/>
                <a:gd name="T14" fmla="*/ 96 w 100"/>
                <a:gd name="T15" fmla="*/ 15 h 53"/>
                <a:gd name="T16" fmla="*/ 97 w 100"/>
                <a:gd name="T17" fmla="*/ 16 h 53"/>
                <a:gd name="T18" fmla="*/ 99 w 100"/>
                <a:gd name="T19" fmla="*/ 16 h 53"/>
                <a:gd name="T20" fmla="*/ 99 w 100"/>
                <a:gd name="T21" fmla="*/ 17 h 53"/>
                <a:gd name="T22" fmla="*/ 100 w 100"/>
                <a:gd name="T23" fmla="*/ 53 h 53"/>
                <a:gd name="T24" fmla="*/ 0 w 100"/>
                <a:gd name="T25" fmla="*/ 51 h 53"/>
                <a:gd name="T26" fmla="*/ 3 w 100"/>
                <a:gd name="T27" fmla="*/ 0 h 53"/>
                <a:gd name="T28" fmla="*/ 3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10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66 w 82"/>
                <a:gd name="T1" fmla="*/ 0 h 54"/>
                <a:gd name="T2" fmla="*/ 68 w 82"/>
                <a:gd name="T3" fmla="*/ 4 h 54"/>
                <a:gd name="T4" fmla="*/ 67 w 82"/>
                <a:gd name="T5" fmla="*/ 6 h 54"/>
                <a:gd name="T6" fmla="*/ 69 w 82"/>
                <a:gd name="T7" fmla="*/ 13 h 54"/>
                <a:gd name="T8" fmla="*/ 74 w 82"/>
                <a:gd name="T9" fmla="*/ 16 h 54"/>
                <a:gd name="T10" fmla="*/ 75 w 82"/>
                <a:gd name="T11" fmla="*/ 18 h 54"/>
                <a:gd name="T12" fmla="*/ 78 w 82"/>
                <a:gd name="T13" fmla="*/ 21 h 54"/>
                <a:gd name="T14" fmla="*/ 82 w 82"/>
                <a:gd name="T15" fmla="*/ 26 h 54"/>
                <a:gd name="T16" fmla="*/ 80 w 82"/>
                <a:gd name="T17" fmla="*/ 29 h 54"/>
                <a:gd name="T18" fmla="*/ 80 w 82"/>
                <a:gd name="T19" fmla="*/ 31 h 54"/>
                <a:gd name="T20" fmla="*/ 75 w 82"/>
                <a:gd name="T21" fmla="*/ 34 h 54"/>
                <a:gd name="T22" fmla="*/ 72 w 82"/>
                <a:gd name="T23" fmla="*/ 35 h 54"/>
                <a:gd name="T24" fmla="*/ 70 w 82"/>
                <a:gd name="T25" fmla="*/ 38 h 54"/>
                <a:gd name="T26" fmla="*/ 72 w 82"/>
                <a:gd name="T27" fmla="*/ 41 h 54"/>
                <a:gd name="T28" fmla="*/ 72 w 82"/>
                <a:gd name="T29" fmla="*/ 44 h 54"/>
                <a:gd name="T30" fmla="*/ 68 w 82"/>
                <a:gd name="T31" fmla="*/ 50 h 54"/>
                <a:gd name="T32" fmla="*/ 67 w 82"/>
                <a:gd name="T33" fmla="*/ 53 h 54"/>
                <a:gd name="T34" fmla="*/ 63 w 82"/>
                <a:gd name="T35" fmla="*/ 50 h 54"/>
                <a:gd name="T36" fmla="*/ 11 w 82"/>
                <a:gd name="T37" fmla="*/ 51 h 54"/>
                <a:gd name="T38" fmla="*/ 11 w 82"/>
                <a:gd name="T39" fmla="*/ 48 h 54"/>
                <a:gd name="T40" fmla="*/ 9 w 82"/>
                <a:gd name="T41" fmla="*/ 45 h 54"/>
                <a:gd name="T42" fmla="*/ 10 w 82"/>
                <a:gd name="T43" fmla="*/ 42 h 54"/>
                <a:gd name="T44" fmla="*/ 8 w 82"/>
                <a:gd name="T45" fmla="*/ 39 h 54"/>
                <a:gd name="T46" fmla="*/ 8 w 82"/>
                <a:gd name="T47" fmla="*/ 36 h 54"/>
                <a:gd name="T48" fmla="*/ 6 w 82"/>
                <a:gd name="T49" fmla="*/ 33 h 54"/>
                <a:gd name="T50" fmla="*/ 5 w 82"/>
                <a:gd name="T51" fmla="*/ 31 h 54"/>
                <a:gd name="T52" fmla="*/ 3 w 82"/>
                <a:gd name="T53" fmla="*/ 26 h 54"/>
                <a:gd name="T54" fmla="*/ 4 w 82"/>
                <a:gd name="T55" fmla="*/ 23 h 54"/>
                <a:gd name="T56" fmla="*/ 2 w 82"/>
                <a:gd name="T57" fmla="*/ 20 h 54"/>
                <a:gd name="T58" fmla="*/ 2 w 82"/>
                <a:gd name="T59" fmla="*/ 18 h 54"/>
                <a:gd name="T60" fmla="*/ 2 w 82"/>
                <a:gd name="T61" fmla="*/ 12 h 54"/>
                <a:gd name="T62" fmla="*/ 2 w 82"/>
                <a:gd name="T63" fmla="*/ 10 h 54"/>
                <a:gd name="T64" fmla="*/ 1 w 82"/>
                <a:gd name="T65" fmla="*/ 6 h 54"/>
                <a:gd name="T66" fmla="*/ 1 w 82"/>
                <a:gd name="T67" fmla="*/ 3 h 54"/>
                <a:gd name="T68" fmla="*/ 2 w 82"/>
                <a:gd name="T69" fmla="*/ 2 h 54"/>
                <a:gd name="T70" fmla="*/ 2 w 82"/>
                <a:gd name="T71" fmla="*/ 2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11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76 w 90"/>
                <a:gd name="T1" fmla="*/ 69 h 78"/>
                <a:gd name="T2" fmla="*/ 77 w 90"/>
                <a:gd name="T3" fmla="*/ 71 h 78"/>
                <a:gd name="T4" fmla="*/ 77 w 90"/>
                <a:gd name="T5" fmla="*/ 74 h 78"/>
                <a:gd name="T6" fmla="*/ 74 w 90"/>
                <a:gd name="T7" fmla="*/ 77 h 78"/>
                <a:gd name="T8" fmla="*/ 83 w 90"/>
                <a:gd name="T9" fmla="*/ 78 h 78"/>
                <a:gd name="T10" fmla="*/ 83 w 90"/>
                <a:gd name="T11" fmla="*/ 74 h 78"/>
                <a:gd name="T12" fmla="*/ 85 w 90"/>
                <a:gd name="T13" fmla="*/ 69 h 78"/>
                <a:gd name="T14" fmla="*/ 88 w 90"/>
                <a:gd name="T15" fmla="*/ 67 h 78"/>
                <a:gd name="T16" fmla="*/ 89 w 90"/>
                <a:gd name="T17" fmla="*/ 67 h 78"/>
                <a:gd name="T18" fmla="*/ 90 w 90"/>
                <a:gd name="T19" fmla="*/ 61 h 78"/>
                <a:gd name="T20" fmla="*/ 89 w 90"/>
                <a:gd name="T21" fmla="*/ 60 h 78"/>
                <a:gd name="T22" fmla="*/ 88 w 90"/>
                <a:gd name="T23" fmla="*/ 59 h 78"/>
                <a:gd name="T24" fmla="*/ 87 w 90"/>
                <a:gd name="T25" fmla="*/ 60 h 78"/>
                <a:gd name="T26" fmla="*/ 84 w 90"/>
                <a:gd name="T27" fmla="*/ 56 h 78"/>
                <a:gd name="T28" fmla="*/ 85 w 90"/>
                <a:gd name="T29" fmla="*/ 54 h 78"/>
                <a:gd name="T30" fmla="*/ 84 w 90"/>
                <a:gd name="T31" fmla="*/ 52 h 78"/>
                <a:gd name="T32" fmla="*/ 79 w 90"/>
                <a:gd name="T33" fmla="*/ 46 h 78"/>
                <a:gd name="T34" fmla="*/ 74 w 90"/>
                <a:gd name="T35" fmla="*/ 43 h 78"/>
                <a:gd name="T36" fmla="*/ 71 w 90"/>
                <a:gd name="T37" fmla="*/ 38 h 78"/>
                <a:gd name="T38" fmla="*/ 74 w 90"/>
                <a:gd name="T39" fmla="*/ 34 h 78"/>
                <a:gd name="T40" fmla="*/ 74 w 90"/>
                <a:gd name="T41" fmla="*/ 30 h 78"/>
                <a:gd name="T42" fmla="*/ 70 w 90"/>
                <a:gd name="T43" fmla="*/ 27 h 78"/>
                <a:gd name="T44" fmla="*/ 68 w 90"/>
                <a:gd name="T45" fmla="*/ 29 h 78"/>
                <a:gd name="T46" fmla="*/ 65 w 90"/>
                <a:gd name="T47" fmla="*/ 22 h 78"/>
                <a:gd name="T48" fmla="*/ 60 w 90"/>
                <a:gd name="T49" fmla="*/ 18 h 78"/>
                <a:gd name="T50" fmla="*/ 56 w 90"/>
                <a:gd name="T51" fmla="*/ 13 h 78"/>
                <a:gd name="T52" fmla="*/ 55 w 90"/>
                <a:gd name="T53" fmla="*/ 6 h 78"/>
                <a:gd name="T54" fmla="*/ 55 w 90"/>
                <a:gd name="T55" fmla="*/ 4 h 78"/>
                <a:gd name="T56" fmla="*/ 0 w 90"/>
                <a:gd name="T57" fmla="*/ 2 h 78"/>
                <a:gd name="T58" fmla="*/ 2 w 90"/>
                <a:gd name="T59" fmla="*/ 5 h 78"/>
                <a:gd name="T60" fmla="*/ 5 w 90"/>
                <a:gd name="T61" fmla="*/ 9 h 78"/>
                <a:gd name="T62" fmla="*/ 5 w 90"/>
                <a:gd name="T63" fmla="*/ 11 h 78"/>
                <a:gd name="T64" fmla="*/ 11 w 90"/>
                <a:gd name="T65" fmla="*/ 16 h 78"/>
                <a:gd name="T66" fmla="*/ 9 w 90"/>
                <a:gd name="T67" fmla="*/ 20 h 78"/>
                <a:gd name="T68" fmla="*/ 11 w 90"/>
                <a:gd name="T69" fmla="*/ 22 h 78"/>
                <a:gd name="T70" fmla="*/ 13 w 90"/>
                <a:gd name="T71" fmla="*/ 26 h 78"/>
                <a:gd name="T72" fmla="*/ 15 w 90"/>
                <a:gd name="T73" fmla="*/ 27 h 78"/>
                <a:gd name="T74" fmla="*/ 16 w 90"/>
                <a:gd name="T75" fmla="*/ 7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13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20 w 99"/>
                <a:gd name="T1" fmla="*/ 49 h 51"/>
                <a:gd name="T2" fmla="*/ 19 w 99"/>
                <a:gd name="T3" fmla="*/ 47 h 51"/>
                <a:gd name="T4" fmla="*/ 22 w 99"/>
                <a:gd name="T5" fmla="*/ 47 h 51"/>
                <a:gd name="T6" fmla="*/ 80 w 99"/>
                <a:gd name="T7" fmla="*/ 41 h 51"/>
                <a:gd name="T8" fmla="*/ 85 w 99"/>
                <a:gd name="T9" fmla="*/ 38 h 51"/>
                <a:gd name="T10" fmla="*/ 89 w 99"/>
                <a:gd name="T11" fmla="*/ 35 h 51"/>
                <a:gd name="T12" fmla="*/ 89 w 99"/>
                <a:gd name="T13" fmla="*/ 33 h 51"/>
                <a:gd name="T14" fmla="*/ 90 w 99"/>
                <a:gd name="T15" fmla="*/ 31 h 51"/>
                <a:gd name="T16" fmla="*/ 99 w 99"/>
                <a:gd name="T17" fmla="*/ 23 h 51"/>
                <a:gd name="T18" fmla="*/ 98 w 99"/>
                <a:gd name="T19" fmla="*/ 22 h 51"/>
                <a:gd name="T20" fmla="*/ 97 w 99"/>
                <a:gd name="T21" fmla="*/ 21 h 51"/>
                <a:gd name="T22" fmla="*/ 95 w 99"/>
                <a:gd name="T23" fmla="*/ 20 h 51"/>
                <a:gd name="T24" fmla="*/ 94 w 99"/>
                <a:gd name="T25" fmla="*/ 20 h 51"/>
                <a:gd name="T26" fmla="*/ 90 w 99"/>
                <a:gd name="T27" fmla="*/ 14 h 51"/>
                <a:gd name="T28" fmla="*/ 89 w 99"/>
                <a:gd name="T29" fmla="*/ 12 h 51"/>
                <a:gd name="T30" fmla="*/ 89 w 99"/>
                <a:gd name="T31" fmla="*/ 8 h 51"/>
                <a:gd name="T32" fmla="*/ 87 w 99"/>
                <a:gd name="T33" fmla="*/ 7 h 51"/>
                <a:gd name="T34" fmla="*/ 84 w 99"/>
                <a:gd name="T35" fmla="*/ 4 h 51"/>
                <a:gd name="T36" fmla="*/ 82 w 99"/>
                <a:gd name="T37" fmla="*/ 4 h 51"/>
                <a:gd name="T38" fmla="*/ 81 w 99"/>
                <a:gd name="T39" fmla="*/ 6 h 51"/>
                <a:gd name="T40" fmla="*/ 78 w 99"/>
                <a:gd name="T41" fmla="*/ 6 h 51"/>
                <a:gd name="T42" fmla="*/ 75 w 99"/>
                <a:gd name="T43" fmla="*/ 6 h 51"/>
                <a:gd name="T44" fmla="*/ 71 w 99"/>
                <a:gd name="T45" fmla="*/ 5 h 51"/>
                <a:gd name="T46" fmla="*/ 66 w 99"/>
                <a:gd name="T47" fmla="*/ 4 h 51"/>
                <a:gd name="T48" fmla="*/ 63 w 99"/>
                <a:gd name="T49" fmla="*/ 0 h 51"/>
                <a:gd name="T50" fmla="*/ 61 w 99"/>
                <a:gd name="T51" fmla="*/ 1 h 51"/>
                <a:gd name="T52" fmla="*/ 58 w 99"/>
                <a:gd name="T53" fmla="*/ 0 h 51"/>
                <a:gd name="T54" fmla="*/ 58 w 99"/>
                <a:gd name="T55" fmla="*/ 2 h 51"/>
                <a:gd name="T56" fmla="*/ 58 w 99"/>
                <a:gd name="T57" fmla="*/ 6 h 51"/>
                <a:gd name="T58" fmla="*/ 55 w 99"/>
                <a:gd name="T59" fmla="*/ 8 h 51"/>
                <a:gd name="T60" fmla="*/ 51 w 99"/>
                <a:gd name="T61" fmla="*/ 8 h 51"/>
                <a:gd name="T62" fmla="*/ 46 w 99"/>
                <a:gd name="T63" fmla="*/ 18 h 51"/>
                <a:gd name="T64" fmla="*/ 42 w 99"/>
                <a:gd name="T65" fmla="*/ 21 h 51"/>
                <a:gd name="T66" fmla="*/ 39 w 99"/>
                <a:gd name="T67" fmla="*/ 19 h 51"/>
                <a:gd name="T68" fmla="*/ 37 w 99"/>
                <a:gd name="T69" fmla="*/ 24 h 51"/>
                <a:gd name="T70" fmla="*/ 35 w 99"/>
                <a:gd name="T71" fmla="*/ 24 h 51"/>
                <a:gd name="T72" fmla="*/ 32 w 99"/>
                <a:gd name="T73" fmla="*/ 23 h 51"/>
                <a:gd name="T74" fmla="*/ 30 w 99"/>
                <a:gd name="T75" fmla="*/ 26 h 51"/>
                <a:gd name="T76" fmla="*/ 26 w 99"/>
                <a:gd name="T77" fmla="*/ 24 h 51"/>
                <a:gd name="T78" fmla="*/ 20 w 99"/>
                <a:gd name="T79" fmla="*/ 25 h 51"/>
                <a:gd name="T80" fmla="*/ 20 w 99"/>
                <a:gd name="T81" fmla="*/ 27 h 51"/>
                <a:gd name="T82" fmla="*/ 18 w 99"/>
                <a:gd name="T83" fmla="*/ 27 h 51"/>
                <a:gd name="T84" fmla="*/ 18 w 99"/>
                <a:gd name="T85" fmla="*/ 27 h 51"/>
                <a:gd name="T86" fmla="*/ 17 w 99"/>
                <a:gd name="T87" fmla="*/ 30 h 51"/>
                <a:gd name="T88" fmla="*/ 17 w 99"/>
                <a:gd name="T89" fmla="*/ 30 h 51"/>
                <a:gd name="T90" fmla="*/ 18 w 99"/>
                <a:gd name="T91" fmla="*/ 33 h 51"/>
                <a:gd name="T92" fmla="*/ 12 w 99"/>
                <a:gd name="T93" fmla="*/ 34 h 51"/>
                <a:gd name="T94" fmla="*/ 13 w 99"/>
                <a:gd name="T95" fmla="*/ 40 h 51"/>
                <a:gd name="T96" fmla="*/ 10 w 99"/>
                <a:gd name="T97" fmla="*/ 39 h 51"/>
                <a:gd name="T98" fmla="*/ 6 w 99"/>
                <a:gd name="T99" fmla="*/ 38 h 51"/>
                <a:gd name="T100" fmla="*/ 4 w 99"/>
                <a:gd name="T101" fmla="*/ 42 h 51"/>
                <a:gd name="T102" fmla="*/ 4 w 99"/>
                <a:gd name="T103" fmla="*/ 42 h 51"/>
                <a:gd name="T104" fmla="*/ 5 w 99"/>
                <a:gd name="T105" fmla="*/ 44 h 51"/>
                <a:gd name="T106" fmla="*/ 3 w 99"/>
                <a:gd name="T107" fmla="*/ 49 h 51"/>
                <a:gd name="T108" fmla="*/ 1 w 99"/>
                <a:gd name="T109" fmla="*/ 49 h 51"/>
                <a:gd name="T110" fmla="*/ 0 w 99"/>
                <a:gd name="T111" fmla="*/ 51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14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111 w 111"/>
                <a:gd name="T1" fmla="*/ 0 h 39"/>
                <a:gd name="T2" fmla="*/ 89 w 111"/>
                <a:gd name="T3" fmla="*/ 3 h 39"/>
                <a:gd name="T4" fmla="*/ 87 w 111"/>
                <a:gd name="T5" fmla="*/ 4 h 39"/>
                <a:gd name="T6" fmla="*/ 31 w 111"/>
                <a:gd name="T7" fmla="*/ 9 h 39"/>
                <a:gd name="T8" fmla="*/ 31 w 111"/>
                <a:gd name="T9" fmla="*/ 8 h 39"/>
                <a:gd name="T10" fmla="*/ 28 w 111"/>
                <a:gd name="T11" fmla="*/ 9 h 39"/>
                <a:gd name="T12" fmla="*/ 29 w 111"/>
                <a:gd name="T13" fmla="*/ 10 h 39"/>
                <a:gd name="T14" fmla="*/ 29 w 111"/>
                <a:gd name="T15" fmla="*/ 11 h 39"/>
                <a:gd name="T16" fmla="*/ 9 w 111"/>
                <a:gd name="T17" fmla="*/ 13 h 39"/>
                <a:gd name="T18" fmla="*/ 8 w 111"/>
                <a:gd name="T19" fmla="*/ 15 h 39"/>
                <a:gd name="T20" fmla="*/ 7 w 111"/>
                <a:gd name="T21" fmla="*/ 18 h 39"/>
                <a:gd name="T22" fmla="*/ 8 w 111"/>
                <a:gd name="T23" fmla="*/ 19 h 39"/>
                <a:gd name="T24" fmla="*/ 7 w 111"/>
                <a:gd name="T25" fmla="*/ 22 h 39"/>
                <a:gd name="T26" fmla="*/ 7 w 111"/>
                <a:gd name="T27" fmla="*/ 22 h 39"/>
                <a:gd name="T28" fmla="*/ 7 w 111"/>
                <a:gd name="T29" fmla="*/ 23 h 39"/>
                <a:gd name="T30" fmla="*/ 6 w 111"/>
                <a:gd name="T31" fmla="*/ 25 h 39"/>
                <a:gd name="T32" fmla="*/ 5 w 111"/>
                <a:gd name="T33" fmla="*/ 26 h 39"/>
                <a:gd name="T34" fmla="*/ 4 w 111"/>
                <a:gd name="T35" fmla="*/ 30 h 39"/>
                <a:gd name="T36" fmla="*/ 2 w 111"/>
                <a:gd name="T37" fmla="*/ 32 h 39"/>
                <a:gd name="T38" fmla="*/ 2 w 111"/>
                <a:gd name="T39" fmla="*/ 35 h 39"/>
                <a:gd name="T40" fmla="*/ 2 w 111"/>
                <a:gd name="T41" fmla="*/ 38 h 39"/>
                <a:gd name="T42" fmla="*/ 2 w 111"/>
                <a:gd name="T43" fmla="*/ 38 h 39"/>
                <a:gd name="T44" fmla="*/ 0 w 111"/>
                <a:gd name="T45" fmla="*/ 39 h 39"/>
                <a:gd name="T46" fmla="*/ 29 w 111"/>
                <a:gd name="T47" fmla="*/ 37 h 39"/>
                <a:gd name="T48" fmla="*/ 65 w 111"/>
                <a:gd name="T49" fmla="*/ 34 h 39"/>
                <a:gd name="T50" fmla="*/ 78 w 111"/>
                <a:gd name="T51" fmla="*/ 32 h 39"/>
                <a:gd name="T52" fmla="*/ 79 w 111"/>
                <a:gd name="T53" fmla="*/ 28 h 39"/>
                <a:gd name="T54" fmla="*/ 80 w 111"/>
                <a:gd name="T55" fmla="*/ 28 h 39"/>
                <a:gd name="T56" fmla="*/ 80 w 111"/>
                <a:gd name="T57" fmla="*/ 28 h 39"/>
                <a:gd name="T58" fmla="*/ 81 w 111"/>
                <a:gd name="T59" fmla="*/ 27 h 39"/>
                <a:gd name="T60" fmla="*/ 82 w 111"/>
                <a:gd name="T61" fmla="*/ 26 h 39"/>
                <a:gd name="T62" fmla="*/ 81 w 111"/>
                <a:gd name="T63" fmla="*/ 25 h 39"/>
                <a:gd name="T64" fmla="*/ 82 w 111"/>
                <a:gd name="T65" fmla="*/ 24 h 39"/>
                <a:gd name="T66" fmla="*/ 83 w 111"/>
                <a:gd name="T67" fmla="*/ 23 h 39"/>
                <a:gd name="T68" fmla="*/ 86 w 111"/>
                <a:gd name="T69" fmla="*/ 22 h 39"/>
                <a:gd name="T70" fmla="*/ 89 w 111"/>
                <a:gd name="T71" fmla="*/ 21 h 39"/>
                <a:gd name="T72" fmla="*/ 92 w 111"/>
                <a:gd name="T73" fmla="*/ 18 h 39"/>
                <a:gd name="T74" fmla="*/ 93 w 111"/>
                <a:gd name="T75" fmla="*/ 18 h 39"/>
                <a:gd name="T76" fmla="*/ 95 w 111"/>
                <a:gd name="T77" fmla="*/ 16 h 39"/>
                <a:gd name="T78" fmla="*/ 96 w 111"/>
                <a:gd name="T79" fmla="*/ 14 h 39"/>
                <a:gd name="T80" fmla="*/ 96 w 111"/>
                <a:gd name="T81" fmla="*/ 14 h 39"/>
                <a:gd name="T82" fmla="*/ 97 w 111"/>
                <a:gd name="T83" fmla="*/ 14 h 39"/>
                <a:gd name="T84" fmla="*/ 98 w 111"/>
                <a:gd name="T85" fmla="*/ 14 h 39"/>
                <a:gd name="T86" fmla="*/ 98 w 111"/>
                <a:gd name="T87" fmla="*/ 13 h 39"/>
                <a:gd name="T88" fmla="*/ 99 w 111"/>
                <a:gd name="T89" fmla="*/ 12 h 39"/>
                <a:gd name="T90" fmla="*/ 99 w 111"/>
                <a:gd name="T91" fmla="*/ 12 h 39"/>
                <a:gd name="T92" fmla="*/ 100 w 111"/>
                <a:gd name="T93" fmla="*/ 13 h 39"/>
                <a:gd name="T94" fmla="*/ 101 w 111"/>
                <a:gd name="T95" fmla="*/ 12 h 39"/>
                <a:gd name="T96" fmla="*/ 101 w 111"/>
                <a:gd name="T97" fmla="*/ 12 h 39"/>
                <a:gd name="T98" fmla="*/ 103 w 111"/>
                <a:gd name="T99" fmla="*/ 10 h 39"/>
                <a:gd name="T100" fmla="*/ 104 w 111"/>
                <a:gd name="T101" fmla="*/ 10 h 39"/>
                <a:gd name="T102" fmla="*/ 106 w 111"/>
                <a:gd name="T103" fmla="*/ 10 h 39"/>
                <a:gd name="T104" fmla="*/ 109 w 111"/>
                <a:gd name="T105" fmla="*/ 6 h 39"/>
                <a:gd name="T106" fmla="*/ 110 w 111"/>
                <a:gd name="T107" fmla="*/ 5 h 39"/>
                <a:gd name="T108" fmla="*/ 111 w 111"/>
                <a:gd name="T109" fmla="*/ 4 h 39"/>
                <a:gd name="T110" fmla="*/ 111 w 111"/>
                <a:gd name="T111" fmla="*/ 3 h 39"/>
                <a:gd name="T112" fmla="*/ 111 w 111"/>
                <a:gd name="T113" fmla="*/ 1 h 39"/>
                <a:gd name="T114" fmla="*/ 111 w 111"/>
                <a:gd name="T115" fmla="*/ 0 h 39"/>
                <a:gd name="T116" fmla="*/ 111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15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3 h 83"/>
                <a:gd name="T2" fmla="*/ 1 w 52"/>
                <a:gd name="T3" fmla="*/ 5 h 83"/>
                <a:gd name="T4" fmla="*/ 0 w 52"/>
                <a:gd name="T5" fmla="*/ 55 h 83"/>
                <a:gd name="T6" fmla="*/ 0 w 52"/>
                <a:gd name="T7" fmla="*/ 57 h 83"/>
                <a:gd name="T8" fmla="*/ 3 w 52"/>
                <a:gd name="T9" fmla="*/ 82 h 83"/>
                <a:gd name="T10" fmla="*/ 4 w 52"/>
                <a:gd name="T11" fmla="*/ 82 h 83"/>
                <a:gd name="T12" fmla="*/ 5 w 52"/>
                <a:gd name="T13" fmla="*/ 81 h 83"/>
                <a:gd name="T14" fmla="*/ 7 w 52"/>
                <a:gd name="T15" fmla="*/ 82 h 83"/>
                <a:gd name="T16" fmla="*/ 8 w 52"/>
                <a:gd name="T17" fmla="*/ 81 h 83"/>
                <a:gd name="T18" fmla="*/ 8 w 52"/>
                <a:gd name="T19" fmla="*/ 77 h 83"/>
                <a:gd name="T20" fmla="*/ 9 w 52"/>
                <a:gd name="T21" fmla="*/ 75 h 83"/>
                <a:gd name="T22" fmla="*/ 10 w 52"/>
                <a:gd name="T23" fmla="*/ 77 h 83"/>
                <a:gd name="T24" fmla="*/ 10 w 52"/>
                <a:gd name="T25" fmla="*/ 78 h 83"/>
                <a:gd name="T26" fmla="*/ 11 w 52"/>
                <a:gd name="T27" fmla="*/ 80 h 83"/>
                <a:gd name="T28" fmla="*/ 13 w 52"/>
                <a:gd name="T29" fmla="*/ 83 h 83"/>
                <a:gd name="T30" fmla="*/ 14 w 52"/>
                <a:gd name="T31" fmla="*/ 83 h 83"/>
                <a:gd name="T32" fmla="*/ 15 w 52"/>
                <a:gd name="T33" fmla="*/ 83 h 83"/>
                <a:gd name="T34" fmla="*/ 17 w 52"/>
                <a:gd name="T35" fmla="*/ 81 h 83"/>
                <a:gd name="T36" fmla="*/ 17 w 52"/>
                <a:gd name="T37" fmla="*/ 81 h 83"/>
                <a:gd name="T38" fmla="*/ 18 w 52"/>
                <a:gd name="T39" fmla="*/ 80 h 83"/>
                <a:gd name="T40" fmla="*/ 18 w 52"/>
                <a:gd name="T41" fmla="*/ 80 h 83"/>
                <a:gd name="T42" fmla="*/ 18 w 52"/>
                <a:gd name="T43" fmla="*/ 79 h 83"/>
                <a:gd name="T44" fmla="*/ 17 w 52"/>
                <a:gd name="T45" fmla="*/ 79 h 83"/>
                <a:gd name="T46" fmla="*/ 17 w 52"/>
                <a:gd name="T47" fmla="*/ 78 h 83"/>
                <a:gd name="T48" fmla="*/ 18 w 52"/>
                <a:gd name="T49" fmla="*/ 77 h 83"/>
                <a:gd name="T50" fmla="*/ 18 w 52"/>
                <a:gd name="T51" fmla="*/ 76 h 83"/>
                <a:gd name="T52" fmla="*/ 16 w 52"/>
                <a:gd name="T53" fmla="*/ 75 h 83"/>
                <a:gd name="T54" fmla="*/ 16 w 52"/>
                <a:gd name="T55" fmla="*/ 75 h 83"/>
                <a:gd name="T56" fmla="*/ 15 w 52"/>
                <a:gd name="T57" fmla="*/ 75 h 83"/>
                <a:gd name="T58" fmla="*/ 14 w 52"/>
                <a:gd name="T59" fmla="*/ 73 h 83"/>
                <a:gd name="T60" fmla="*/ 14 w 52"/>
                <a:gd name="T61" fmla="*/ 72 h 83"/>
                <a:gd name="T62" fmla="*/ 14 w 52"/>
                <a:gd name="T63" fmla="*/ 71 h 83"/>
                <a:gd name="T64" fmla="*/ 14 w 52"/>
                <a:gd name="T65" fmla="*/ 71 h 83"/>
                <a:gd name="T66" fmla="*/ 14 w 52"/>
                <a:gd name="T67" fmla="*/ 70 h 83"/>
                <a:gd name="T68" fmla="*/ 52 w 52"/>
                <a:gd name="T69" fmla="*/ 66 h 83"/>
                <a:gd name="T70" fmla="*/ 52 w 52"/>
                <a:gd name="T71" fmla="*/ 65 h 83"/>
                <a:gd name="T72" fmla="*/ 50 w 52"/>
                <a:gd name="T73" fmla="*/ 63 h 83"/>
                <a:gd name="T74" fmla="*/ 50 w 52"/>
                <a:gd name="T75" fmla="*/ 58 h 83"/>
                <a:gd name="T76" fmla="*/ 48 w 52"/>
                <a:gd name="T77" fmla="*/ 55 h 83"/>
                <a:gd name="T78" fmla="*/ 48 w 52"/>
                <a:gd name="T79" fmla="*/ 52 h 83"/>
                <a:gd name="T80" fmla="*/ 49 w 52"/>
                <a:gd name="T81" fmla="*/ 50 h 83"/>
                <a:gd name="T82" fmla="*/ 49 w 52"/>
                <a:gd name="T83" fmla="*/ 47 h 83"/>
                <a:gd name="T84" fmla="*/ 50 w 52"/>
                <a:gd name="T85" fmla="*/ 45 h 83"/>
                <a:gd name="T86" fmla="*/ 51 w 52"/>
                <a:gd name="T87" fmla="*/ 45 h 83"/>
                <a:gd name="T88" fmla="*/ 49 w 52"/>
                <a:gd name="T89" fmla="*/ 44 h 83"/>
                <a:gd name="T90" fmla="*/ 50 w 52"/>
                <a:gd name="T91" fmla="*/ 42 h 83"/>
                <a:gd name="T92" fmla="*/ 49 w 52"/>
                <a:gd name="T93" fmla="*/ 41 h 83"/>
                <a:gd name="T94" fmla="*/ 48 w 52"/>
                <a:gd name="T95" fmla="*/ 40 h 83"/>
                <a:gd name="T96" fmla="*/ 47 w 52"/>
                <a:gd name="T97" fmla="*/ 39 h 83"/>
                <a:gd name="T98" fmla="*/ 46 w 52"/>
                <a:gd name="T99" fmla="*/ 37 h 83"/>
                <a:gd name="T100" fmla="*/ 45 w 52"/>
                <a:gd name="T101" fmla="*/ 36 h 83"/>
                <a:gd name="T102" fmla="*/ 36 w 52"/>
                <a:gd name="T103" fmla="*/ 0 h 83"/>
                <a:gd name="T104" fmla="*/ 0 w 52"/>
                <a:gd name="T105" fmla="*/ 3 h 83"/>
                <a:gd name="T106" fmla="*/ 0 w 52"/>
                <a:gd name="T107" fmla="*/ 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16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5 w 57"/>
                <a:gd name="T1" fmla="*/ 55 h 63"/>
                <a:gd name="T2" fmla="*/ 8 w 57"/>
                <a:gd name="T3" fmla="*/ 56 h 63"/>
                <a:gd name="T4" fmla="*/ 10 w 57"/>
                <a:gd name="T5" fmla="*/ 55 h 63"/>
                <a:gd name="T6" fmla="*/ 13 w 57"/>
                <a:gd name="T7" fmla="*/ 59 h 63"/>
                <a:gd name="T8" fmla="*/ 18 w 57"/>
                <a:gd name="T9" fmla="*/ 60 h 63"/>
                <a:gd name="T10" fmla="*/ 22 w 57"/>
                <a:gd name="T11" fmla="*/ 61 h 63"/>
                <a:gd name="T12" fmla="*/ 25 w 57"/>
                <a:gd name="T13" fmla="*/ 61 h 63"/>
                <a:gd name="T14" fmla="*/ 28 w 57"/>
                <a:gd name="T15" fmla="*/ 61 h 63"/>
                <a:gd name="T16" fmla="*/ 29 w 57"/>
                <a:gd name="T17" fmla="*/ 59 h 63"/>
                <a:gd name="T18" fmla="*/ 31 w 57"/>
                <a:gd name="T19" fmla="*/ 59 h 63"/>
                <a:gd name="T20" fmla="*/ 34 w 57"/>
                <a:gd name="T21" fmla="*/ 62 h 63"/>
                <a:gd name="T22" fmla="*/ 36 w 57"/>
                <a:gd name="T23" fmla="*/ 63 h 63"/>
                <a:gd name="T24" fmla="*/ 39 w 57"/>
                <a:gd name="T25" fmla="*/ 61 h 63"/>
                <a:gd name="T26" fmla="*/ 40 w 57"/>
                <a:gd name="T27" fmla="*/ 58 h 63"/>
                <a:gd name="T28" fmla="*/ 41 w 57"/>
                <a:gd name="T29" fmla="*/ 52 h 63"/>
                <a:gd name="T30" fmla="*/ 44 w 57"/>
                <a:gd name="T31" fmla="*/ 54 h 63"/>
                <a:gd name="T32" fmla="*/ 45 w 57"/>
                <a:gd name="T33" fmla="*/ 51 h 63"/>
                <a:gd name="T34" fmla="*/ 47 w 57"/>
                <a:gd name="T35" fmla="*/ 47 h 63"/>
                <a:gd name="T36" fmla="*/ 48 w 57"/>
                <a:gd name="T37" fmla="*/ 45 h 63"/>
                <a:gd name="T38" fmla="*/ 51 w 57"/>
                <a:gd name="T39" fmla="*/ 44 h 63"/>
                <a:gd name="T40" fmla="*/ 53 w 57"/>
                <a:gd name="T41" fmla="*/ 41 h 63"/>
                <a:gd name="T42" fmla="*/ 55 w 57"/>
                <a:gd name="T43" fmla="*/ 39 h 63"/>
                <a:gd name="T44" fmla="*/ 55 w 57"/>
                <a:gd name="T45" fmla="*/ 36 h 63"/>
                <a:gd name="T46" fmla="*/ 56 w 57"/>
                <a:gd name="T47" fmla="*/ 34 h 63"/>
                <a:gd name="T48" fmla="*/ 54 w 57"/>
                <a:gd name="T49" fmla="*/ 26 h 63"/>
                <a:gd name="T50" fmla="*/ 55 w 57"/>
                <a:gd name="T51" fmla="*/ 23 h 63"/>
                <a:gd name="T52" fmla="*/ 57 w 57"/>
                <a:gd name="T53" fmla="*/ 22 h 63"/>
                <a:gd name="T54" fmla="*/ 46 w 57"/>
                <a:gd name="T55" fmla="*/ 3 h 63"/>
                <a:gd name="T56" fmla="*/ 42 w 57"/>
                <a:gd name="T57" fmla="*/ 6 h 63"/>
                <a:gd name="T58" fmla="*/ 37 w 57"/>
                <a:gd name="T59" fmla="*/ 10 h 63"/>
                <a:gd name="T60" fmla="*/ 34 w 57"/>
                <a:gd name="T61" fmla="*/ 10 h 63"/>
                <a:gd name="T62" fmla="*/ 30 w 57"/>
                <a:gd name="T63" fmla="*/ 13 h 63"/>
                <a:gd name="T64" fmla="*/ 27 w 57"/>
                <a:gd name="T65" fmla="*/ 12 h 63"/>
                <a:gd name="T66" fmla="*/ 25 w 57"/>
                <a:gd name="T67" fmla="*/ 12 h 63"/>
                <a:gd name="T68" fmla="*/ 25 w 57"/>
                <a:gd name="T69" fmla="*/ 11 h 63"/>
                <a:gd name="T70" fmla="*/ 19 w 57"/>
                <a:gd name="T71" fmla="*/ 9 h 63"/>
                <a:gd name="T72" fmla="*/ 17 w 57"/>
                <a:gd name="T73" fmla="*/ 10 h 63"/>
                <a:gd name="T74" fmla="*/ 0 w 57"/>
                <a:gd name="T75" fmla="*/ 11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17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2 w 119"/>
                <a:gd name="T1" fmla="*/ 41 h 51"/>
                <a:gd name="T2" fmla="*/ 4 w 119"/>
                <a:gd name="T3" fmla="*/ 39 h 51"/>
                <a:gd name="T4" fmla="*/ 5 w 119"/>
                <a:gd name="T5" fmla="*/ 36 h 51"/>
                <a:gd name="T6" fmla="*/ 14 w 119"/>
                <a:gd name="T7" fmla="*/ 31 h 51"/>
                <a:gd name="T8" fmla="*/ 18 w 119"/>
                <a:gd name="T9" fmla="*/ 27 h 51"/>
                <a:gd name="T10" fmla="*/ 20 w 119"/>
                <a:gd name="T11" fmla="*/ 27 h 51"/>
                <a:gd name="T12" fmla="*/ 21 w 119"/>
                <a:gd name="T13" fmla="*/ 25 h 51"/>
                <a:gd name="T14" fmla="*/ 23 w 119"/>
                <a:gd name="T15" fmla="*/ 25 h 51"/>
                <a:gd name="T16" fmla="*/ 28 w 119"/>
                <a:gd name="T17" fmla="*/ 23 h 51"/>
                <a:gd name="T18" fmla="*/ 33 w 119"/>
                <a:gd name="T19" fmla="*/ 17 h 51"/>
                <a:gd name="T20" fmla="*/ 33 w 119"/>
                <a:gd name="T21" fmla="*/ 13 h 51"/>
                <a:gd name="T22" fmla="*/ 37 w 119"/>
                <a:gd name="T23" fmla="*/ 13 h 51"/>
                <a:gd name="T24" fmla="*/ 42 w 119"/>
                <a:gd name="T25" fmla="*/ 12 h 51"/>
                <a:gd name="T26" fmla="*/ 113 w 119"/>
                <a:gd name="T27" fmla="*/ 1 h 51"/>
                <a:gd name="T28" fmla="*/ 114 w 119"/>
                <a:gd name="T29" fmla="*/ 2 h 51"/>
                <a:gd name="T30" fmla="*/ 116 w 119"/>
                <a:gd name="T31" fmla="*/ 5 h 51"/>
                <a:gd name="T32" fmla="*/ 116 w 119"/>
                <a:gd name="T33" fmla="*/ 6 h 51"/>
                <a:gd name="T34" fmla="*/ 114 w 119"/>
                <a:gd name="T35" fmla="*/ 5 h 51"/>
                <a:gd name="T36" fmla="*/ 113 w 119"/>
                <a:gd name="T37" fmla="*/ 6 h 51"/>
                <a:gd name="T38" fmla="*/ 109 w 119"/>
                <a:gd name="T39" fmla="*/ 8 h 51"/>
                <a:gd name="T40" fmla="*/ 105 w 119"/>
                <a:gd name="T41" fmla="*/ 11 h 51"/>
                <a:gd name="T42" fmla="*/ 106 w 119"/>
                <a:gd name="T43" fmla="*/ 12 h 51"/>
                <a:gd name="T44" fmla="*/ 112 w 119"/>
                <a:gd name="T45" fmla="*/ 9 h 51"/>
                <a:gd name="T46" fmla="*/ 114 w 119"/>
                <a:gd name="T47" fmla="*/ 11 h 51"/>
                <a:gd name="T48" fmla="*/ 115 w 119"/>
                <a:gd name="T49" fmla="*/ 11 h 51"/>
                <a:gd name="T50" fmla="*/ 118 w 119"/>
                <a:gd name="T51" fmla="*/ 9 h 51"/>
                <a:gd name="T52" fmla="*/ 119 w 119"/>
                <a:gd name="T53" fmla="*/ 14 h 51"/>
                <a:gd name="T54" fmla="*/ 117 w 119"/>
                <a:gd name="T55" fmla="*/ 17 h 51"/>
                <a:gd name="T56" fmla="*/ 114 w 119"/>
                <a:gd name="T57" fmla="*/ 19 h 51"/>
                <a:gd name="T58" fmla="*/ 110 w 119"/>
                <a:gd name="T59" fmla="*/ 20 h 51"/>
                <a:gd name="T60" fmla="*/ 109 w 119"/>
                <a:gd name="T61" fmla="*/ 19 h 51"/>
                <a:gd name="T62" fmla="*/ 108 w 119"/>
                <a:gd name="T63" fmla="*/ 18 h 51"/>
                <a:gd name="T64" fmla="*/ 108 w 119"/>
                <a:gd name="T65" fmla="*/ 21 h 51"/>
                <a:gd name="T66" fmla="*/ 109 w 119"/>
                <a:gd name="T67" fmla="*/ 22 h 51"/>
                <a:gd name="T68" fmla="*/ 110 w 119"/>
                <a:gd name="T69" fmla="*/ 24 h 51"/>
                <a:gd name="T70" fmla="*/ 105 w 119"/>
                <a:gd name="T71" fmla="*/ 27 h 51"/>
                <a:gd name="T72" fmla="*/ 105 w 119"/>
                <a:gd name="T73" fmla="*/ 29 h 51"/>
                <a:gd name="T74" fmla="*/ 112 w 119"/>
                <a:gd name="T75" fmla="*/ 27 h 51"/>
                <a:gd name="T76" fmla="*/ 114 w 119"/>
                <a:gd name="T77" fmla="*/ 27 h 51"/>
                <a:gd name="T78" fmla="*/ 109 w 119"/>
                <a:gd name="T79" fmla="*/ 32 h 51"/>
                <a:gd name="T80" fmla="*/ 103 w 119"/>
                <a:gd name="T81" fmla="*/ 36 h 51"/>
                <a:gd name="T82" fmla="*/ 102 w 119"/>
                <a:gd name="T83" fmla="*/ 37 h 51"/>
                <a:gd name="T84" fmla="*/ 96 w 119"/>
                <a:gd name="T85" fmla="*/ 44 h 51"/>
                <a:gd name="T86" fmla="*/ 93 w 119"/>
                <a:gd name="T87" fmla="*/ 50 h 51"/>
                <a:gd name="T88" fmla="*/ 69 w 119"/>
                <a:gd name="T89" fmla="*/ 39 h 51"/>
                <a:gd name="T90" fmla="*/ 50 w 119"/>
                <a:gd name="T91" fmla="*/ 36 h 51"/>
                <a:gd name="T92" fmla="*/ 49 w 119"/>
                <a:gd name="T93" fmla="*/ 36 h 51"/>
                <a:gd name="T94" fmla="*/ 30 w 119"/>
                <a:gd name="T95" fmla="*/ 37 h 51"/>
                <a:gd name="T96" fmla="*/ 26 w 119"/>
                <a:gd name="T97" fmla="*/ 40 h 51"/>
                <a:gd name="T98" fmla="*/ 0 w 119"/>
                <a:gd name="T99" fmla="*/ 45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19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20 w 61"/>
                <a:gd name="T1" fmla="*/ 0 h 60"/>
                <a:gd name="T2" fmla="*/ 20 w 61"/>
                <a:gd name="T3" fmla="*/ 3 h 60"/>
                <a:gd name="T4" fmla="*/ 21 w 61"/>
                <a:gd name="T5" fmla="*/ 5 h 60"/>
                <a:gd name="T6" fmla="*/ 19 w 61"/>
                <a:gd name="T7" fmla="*/ 13 h 60"/>
                <a:gd name="T8" fmla="*/ 19 w 61"/>
                <a:gd name="T9" fmla="*/ 15 h 60"/>
                <a:gd name="T10" fmla="*/ 18 w 61"/>
                <a:gd name="T11" fmla="*/ 19 h 60"/>
                <a:gd name="T12" fmla="*/ 15 w 61"/>
                <a:gd name="T13" fmla="*/ 22 h 60"/>
                <a:gd name="T14" fmla="*/ 13 w 61"/>
                <a:gd name="T15" fmla="*/ 23 h 60"/>
                <a:gd name="T16" fmla="*/ 11 w 61"/>
                <a:gd name="T17" fmla="*/ 24 h 60"/>
                <a:gd name="T18" fmla="*/ 10 w 61"/>
                <a:gd name="T19" fmla="*/ 26 h 60"/>
                <a:gd name="T20" fmla="*/ 9 w 61"/>
                <a:gd name="T21" fmla="*/ 30 h 60"/>
                <a:gd name="T22" fmla="*/ 6 w 61"/>
                <a:gd name="T23" fmla="*/ 30 h 60"/>
                <a:gd name="T24" fmla="*/ 4 w 61"/>
                <a:gd name="T25" fmla="*/ 34 h 60"/>
                <a:gd name="T26" fmla="*/ 4 w 61"/>
                <a:gd name="T27" fmla="*/ 38 h 60"/>
                <a:gd name="T28" fmla="*/ 2 w 61"/>
                <a:gd name="T29" fmla="*/ 41 h 60"/>
                <a:gd name="T30" fmla="*/ 0 w 61"/>
                <a:gd name="T31" fmla="*/ 43 h 60"/>
                <a:gd name="T32" fmla="*/ 0 w 61"/>
                <a:gd name="T33" fmla="*/ 46 h 60"/>
                <a:gd name="T34" fmla="*/ 3 w 61"/>
                <a:gd name="T35" fmla="*/ 51 h 60"/>
                <a:gd name="T36" fmla="*/ 6 w 61"/>
                <a:gd name="T37" fmla="*/ 54 h 60"/>
                <a:gd name="T38" fmla="*/ 8 w 61"/>
                <a:gd name="T39" fmla="*/ 54 h 60"/>
                <a:gd name="T40" fmla="*/ 8 w 61"/>
                <a:gd name="T41" fmla="*/ 55 h 60"/>
                <a:gd name="T42" fmla="*/ 10 w 61"/>
                <a:gd name="T43" fmla="*/ 55 h 60"/>
                <a:gd name="T44" fmla="*/ 10 w 61"/>
                <a:gd name="T45" fmla="*/ 57 h 60"/>
                <a:gd name="T46" fmla="*/ 15 w 61"/>
                <a:gd name="T47" fmla="*/ 60 h 60"/>
                <a:gd name="T48" fmla="*/ 18 w 61"/>
                <a:gd name="T49" fmla="*/ 59 h 60"/>
                <a:gd name="T50" fmla="*/ 19 w 61"/>
                <a:gd name="T51" fmla="*/ 57 h 60"/>
                <a:gd name="T52" fmla="*/ 21 w 61"/>
                <a:gd name="T53" fmla="*/ 59 h 60"/>
                <a:gd name="T54" fmla="*/ 25 w 61"/>
                <a:gd name="T55" fmla="*/ 57 h 60"/>
                <a:gd name="T56" fmla="*/ 26 w 61"/>
                <a:gd name="T57" fmla="*/ 55 h 60"/>
                <a:gd name="T58" fmla="*/ 30 w 61"/>
                <a:gd name="T59" fmla="*/ 53 h 60"/>
                <a:gd name="T60" fmla="*/ 33 w 61"/>
                <a:gd name="T61" fmla="*/ 51 h 60"/>
                <a:gd name="T62" fmla="*/ 33 w 61"/>
                <a:gd name="T63" fmla="*/ 48 h 60"/>
                <a:gd name="T64" fmla="*/ 38 w 61"/>
                <a:gd name="T65" fmla="*/ 32 h 60"/>
                <a:gd name="T66" fmla="*/ 40 w 61"/>
                <a:gd name="T67" fmla="*/ 33 h 60"/>
                <a:gd name="T68" fmla="*/ 41 w 61"/>
                <a:gd name="T69" fmla="*/ 35 h 60"/>
                <a:gd name="T70" fmla="*/ 44 w 61"/>
                <a:gd name="T71" fmla="*/ 32 h 60"/>
                <a:gd name="T72" fmla="*/ 46 w 61"/>
                <a:gd name="T73" fmla="*/ 27 h 60"/>
                <a:gd name="T74" fmla="*/ 49 w 61"/>
                <a:gd name="T75" fmla="*/ 25 h 60"/>
                <a:gd name="T76" fmla="*/ 51 w 61"/>
                <a:gd name="T77" fmla="*/ 23 h 60"/>
                <a:gd name="T78" fmla="*/ 52 w 61"/>
                <a:gd name="T79" fmla="*/ 20 h 60"/>
                <a:gd name="T80" fmla="*/ 52 w 61"/>
                <a:gd name="T81" fmla="*/ 19 h 60"/>
                <a:gd name="T82" fmla="*/ 52 w 61"/>
                <a:gd name="T83" fmla="*/ 15 h 60"/>
                <a:gd name="T84" fmla="*/ 59 w 61"/>
                <a:gd name="T85" fmla="*/ 19 h 60"/>
                <a:gd name="T86" fmla="*/ 60 w 61"/>
                <a:gd name="T87" fmla="*/ 19 h 60"/>
                <a:gd name="T88" fmla="*/ 59 w 61"/>
                <a:gd name="T89" fmla="*/ 13 h 60"/>
                <a:gd name="T90" fmla="*/ 58 w 61"/>
                <a:gd name="T91" fmla="*/ 11 h 60"/>
                <a:gd name="T92" fmla="*/ 56 w 61"/>
                <a:gd name="T93" fmla="*/ 11 h 60"/>
                <a:gd name="T94" fmla="*/ 51 w 61"/>
                <a:gd name="T95" fmla="*/ 12 h 60"/>
                <a:gd name="T96" fmla="*/ 49 w 61"/>
                <a:gd name="T97" fmla="*/ 14 h 60"/>
                <a:gd name="T98" fmla="*/ 46 w 61"/>
                <a:gd name="T99" fmla="*/ 13 h 60"/>
                <a:gd name="T100" fmla="*/ 45 w 61"/>
                <a:gd name="T101" fmla="*/ 15 h 60"/>
                <a:gd name="T102" fmla="*/ 42 w 61"/>
                <a:gd name="T103" fmla="*/ 17 h 60"/>
                <a:gd name="T104" fmla="*/ 39 w 61"/>
                <a:gd name="T105" fmla="*/ 20 h 60"/>
                <a:gd name="T106" fmla="*/ 36 w 61"/>
                <a:gd name="T107" fmla="*/ 13 h 60"/>
                <a:gd name="T108" fmla="*/ 21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20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3 h 62"/>
                <a:gd name="T2" fmla="*/ 60 w 67"/>
                <a:gd name="T3" fmla="*/ 0 h 62"/>
                <a:gd name="T4" fmla="*/ 60 w 67"/>
                <a:gd name="T5" fmla="*/ 1 h 62"/>
                <a:gd name="T6" fmla="*/ 61 w 67"/>
                <a:gd name="T7" fmla="*/ 2 h 62"/>
                <a:gd name="T8" fmla="*/ 62 w 67"/>
                <a:gd name="T9" fmla="*/ 3 h 62"/>
                <a:gd name="T10" fmla="*/ 61 w 67"/>
                <a:gd name="T11" fmla="*/ 5 h 62"/>
                <a:gd name="T12" fmla="*/ 60 w 67"/>
                <a:gd name="T13" fmla="*/ 6 h 62"/>
                <a:gd name="T14" fmla="*/ 58 w 67"/>
                <a:gd name="T15" fmla="*/ 8 h 62"/>
                <a:gd name="T16" fmla="*/ 58 w 67"/>
                <a:gd name="T17" fmla="*/ 9 h 62"/>
                <a:gd name="T18" fmla="*/ 67 w 67"/>
                <a:gd name="T19" fmla="*/ 9 h 62"/>
                <a:gd name="T20" fmla="*/ 67 w 67"/>
                <a:gd name="T21" fmla="*/ 9 h 62"/>
                <a:gd name="T22" fmla="*/ 67 w 67"/>
                <a:gd name="T23" fmla="*/ 10 h 62"/>
                <a:gd name="T24" fmla="*/ 66 w 67"/>
                <a:gd name="T25" fmla="*/ 12 h 62"/>
                <a:gd name="T26" fmla="*/ 65 w 67"/>
                <a:gd name="T27" fmla="*/ 13 h 62"/>
                <a:gd name="T28" fmla="*/ 64 w 67"/>
                <a:gd name="T29" fmla="*/ 17 h 62"/>
                <a:gd name="T30" fmla="*/ 62 w 67"/>
                <a:gd name="T31" fmla="*/ 19 h 62"/>
                <a:gd name="T32" fmla="*/ 62 w 67"/>
                <a:gd name="T33" fmla="*/ 22 h 62"/>
                <a:gd name="T34" fmla="*/ 62 w 67"/>
                <a:gd name="T35" fmla="*/ 25 h 62"/>
                <a:gd name="T36" fmla="*/ 62 w 67"/>
                <a:gd name="T37" fmla="*/ 25 h 62"/>
                <a:gd name="T38" fmla="*/ 60 w 67"/>
                <a:gd name="T39" fmla="*/ 26 h 62"/>
                <a:gd name="T40" fmla="*/ 60 w 67"/>
                <a:gd name="T41" fmla="*/ 27 h 62"/>
                <a:gd name="T42" fmla="*/ 57 w 67"/>
                <a:gd name="T43" fmla="*/ 29 h 62"/>
                <a:gd name="T44" fmla="*/ 57 w 67"/>
                <a:gd name="T45" fmla="*/ 32 h 62"/>
                <a:gd name="T46" fmla="*/ 57 w 67"/>
                <a:gd name="T47" fmla="*/ 35 h 62"/>
                <a:gd name="T48" fmla="*/ 56 w 67"/>
                <a:gd name="T49" fmla="*/ 36 h 62"/>
                <a:gd name="T50" fmla="*/ 54 w 67"/>
                <a:gd name="T51" fmla="*/ 38 h 62"/>
                <a:gd name="T52" fmla="*/ 52 w 67"/>
                <a:gd name="T53" fmla="*/ 40 h 62"/>
                <a:gd name="T54" fmla="*/ 51 w 67"/>
                <a:gd name="T55" fmla="*/ 41 h 62"/>
                <a:gd name="T56" fmla="*/ 51 w 67"/>
                <a:gd name="T57" fmla="*/ 43 h 62"/>
                <a:gd name="T58" fmla="*/ 50 w 67"/>
                <a:gd name="T59" fmla="*/ 45 h 62"/>
                <a:gd name="T60" fmla="*/ 50 w 67"/>
                <a:gd name="T61" fmla="*/ 46 h 62"/>
                <a:gd name="T62" fmla="*/ 49 w 67"/>
                <a:gd name="T63" fmla="*/ 49 h 62"/>
                <a:gd name="T64" fmla="*/ 48 w 67"/>
                <a:gd name="T65" fmla="*/ 51 h 62"/>
                <a:gd name="T66" fmla="*/ 49 w 67"/>
                <a:gd name="T67" fmla="*/ 54 h 62"/>
                <a:gd name="T68" fmla="*/ 50 w 67"/>
                <a:gd name="T69" fmla="*/ 55 h 62"/>
                <a:gd name="T70" fmla="*/ 50 w 67"/>
                <a:gd name="T71" fmla="*/ 57 h 62"/>
                <a:gd name="T72" fmla="*/ 50 w 67"/>
                <a:gd name="T73" fmla="*/ 57 h 62"/>
                <a:gd name="T74" fmla="*/ 50 w 67"/>
                <a:gd name="T75" fmla="*/ 58 h 62"/>
                <a:gd name="T76" fmla="*/ 50 w 67"/>
                <a:gd name="T77" fmla="*/ 58 h 62"/>
                <a:gd name="T78" fmla="*/ 49 w 67"/>
                <a:gd name="T79" fmla="*/ 60 h 62"/>
                <a:gd name="T80" fmla="*/ 50 w 67"/>
                <a:gd name="T81" fmla="*/ 61 h 62"/>
                <a:gd name="T82" fmla="*/ 8 w 67"/>
                <a:gd name="T83" fmla="*/ 62 h 62"/>
                <a:gd name="T84" fmla="*/ 8 w 67"/>
                <a:gd name="T85" fmla="*/ 53 h 62"/>
                <a:gd name="T86" fmla="*/ 6 w 67"/>
                <a:gd name="T87" fmla="*/ 52 h 62"/>
                <a:gd name="T88" fmla="*/ 4 w 67"/>
                <a:gd name="T89" fmla="*/ 53 h 62"/>
                <a:gd name="T90" fmla="*/ 4 w 67"/>
                <a:gd name="T91" fmla="*/ 53 h 62"/>
                <a:gd name="T92" fmla="*/ 2 w 67"/>
                <a:gd name="T93" fmla="*/ 51 h 62"/>
                <a:gd name="T94" fmla="*/ 2 w 67"/>
                <a:gd name="T95" fmla="*/ 22 h 62"/>
                <a:gd name="T96" fmla="*/ 0 w 67"/>
                <a:gd name="T97" fmla="*/ 3 h 62"/>
                <a:gd name="T98" fmla="*/ 0 w 67"/>
                <a:gd name="T99" fmla="*/ 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25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171 w 189"/>
                <a:gd name="T1" fmla="*/ 50 h 184"/>
                <a:gd name="T2" fmla="*/ 159 w 189"/>
                <a:gd name="T3" fmla="*/ 47 h 184"/>
                <a:gd name="T4" fmla="*/ 151 w 189"/>
                <a:gd name="T5" fmla="*/ 49 h 184"/>
                <a:gd name="T6" fmla="*/ 145 w 189"/>
                <a:gd name="T7" fmla="*/ 49 h 184"/>
                <a:gd name="T8" fmla="*/ 143 w 189"/>
                <a:gd name="T9" fmla="*/ 49 h 184"/>
                <a:gd name="T10" fmla="*/ 140 w 189"/>
                <a:gd name="T11" fmla="*/ 47 h 184"/>
                <a:gd name="T12" fmla="*/ 137 w 189"/>
                <a:gd name="T13" fmla="*/ 51 h 184"/>
                <a:gd name="T14" fmla="*/ 135 w 189"/>
                <a:gd name="T15" fmla="*/ 48 h 184"/>
                <a:gd name="T16" fmla="*/ 129 w 189"/>
                <a:gd name="T17" fmla="*/ 47 h 184"/>
                <a:gd name="T18" fmla="*/ 125 w 189"/>
                <a:gd name="T19" fmla="*/ 46 h 184"/>
                <a:gd name="T20" fmla="*/ 119 w 189"/>
                <a:gd name="T21" fmla="*/ 44 h 184"/>
                <a:gd name="T22" fmla="*/ 115 w 189"/>
                <a:gd name="T23" fmla="*/ 43 h 184"/>
                <a:gd name="T24" fmla="*/ 109 w 189"/>
                <a:gd name="T25" fmla="*/ 41 h 184"/>
                <a:gd name="T26" fmla="*/ 106 w 189"/>
                <a:gd name="T27" fmla="*/ 38 h 184"/>
                <a:gd name="T28" fmla="*/ 100 w 189"/>
                <a:gd name="T29" fmla="*/ 36 h 184"/>
                <a:gd name="T30" fmla="*/ 58 w 189"/>
                <a:gd name="T31" fmla="*/ 0 h 184"/>
                <a:gd name="T32" fmla="*/ 0 w 189"/>
                <a:gd name="T33" fmla="*/ 72 h 184"/>
                <a:gd name="T34" fmla="*/ 1 w 189"/>
                <a:gd name="T35" fmla="*/ 75 h 184"/>
                <a:gd name="T36" fmla="*/ 5 w 189"/>
                <a:gd name="T37" fmla="*/ 81 h 184"/>
                <a:gd name="T38" fmla="*/ 23 w 189"/>
                <a:gd name="T39" fmla="*/ 99 h 184"/>
                <a:gd name="T40" fmla="*/ 25 w 189"/>
                <a:gd name="T41" fmla="*/ 104 h 184"/>
                <a:gd name="T42" fmla="*/ 38 w 189"/>
                <a:gd name="T43" fmla="*/ 123 h 184"/>
                <a:gd name="T44" fmla="*/ 49 w 189"/>
                <a:gd name="T45" fmla="*/ 125 h 184"/>
                <a:gd name="T46" fmla="*/ 56 w 189"/>
                <a:gd name="T47" fmla="*/ 114 h 184"/>
                <a:gd name="T48" fmla="*/ 60 w 189"/>
                <a:gd name="T49" fmla="*/ 113 h 184"/>
                <a:gd name="T50" fmla="*/ 67 w 189"/>
                <a:gd name="T51" fmla="*/ 115 h 184"/>
                <a:gd name="T52" fmla="*/ 75 w 189"/>
                <a:gd name="T53" fmla="*/ 119 h 184"/>
                <a:gd name="T54" fmla="*/ 77 w 189"/>
                <a:gd name="T55" fmla="*/ 121 h 184"/>
                <a:gd name="T56" fmla="*/ 83 w 189"/>
                <a:gd name="T57" fmla="*/ 129 h 184"/>
                <a:gd name="T58" fmla="*/ 94 w 189"/>
                <a:gd name="T59" fmla="*/ 149 h 184"/>
                <a:gd name="T60" fmla="*/ 100 w 189"/>
                <a:gd name="T61" fmla="*/ 155 h 184"/>
                <a:gd name="T62" fmla="*/ 102 w 189"/>
                <a:gd name="T63" fmla="*/ 165 h 184"/>
                <a:gd name="T64" fmla="*/ 111 w 189"/>
                <a:gd name="T65" fmla="*/ 176 h 184"/>
                <a:gd name="T66" fmla="*/ 126 w 189"/>
                <a:gd name="T67" fmla="*/ 181 h 184"/>
                <a:gd name="T68" fmla="*/ 135 w 189"/>
                <a:gd name="T69" fmla="*/ 182 h 184"/>
                <a:gd name="T70" fmla="*/ 134 w 189"/>
                <a:gd name="T71" fmla="*/ 180 h 184"/>
                <a:gd name="T72" fmla="*/ 131 w 189"/>
                <a:gd name="T73" fmla="*/ 162 h 184"/>
                <a:gd name="T74" fmla="*/ 130 w 189"/>
                <a:gd name="T75" fmla="*/ 160 h 184"/>
                <a:gd name="T76" fmla="*/ 133 w 189"/>
                <a:gd name="T77" fmla="*/ 153 h 184"/>
                <a:gd name="T78" fmla="*/ 134 w 189"/>
                <a:gd name="T79" fmla="*/ 151 h 184"/>
                <a:gd name="T80" fmla="*/ 137 w 189"/>
                <a:gd name="T81" fmla="*/ 145 h 184"/>
                <a:gd name="T82" fmla="*/ 139 w 189"/>
                <a:gd name="T83" fmla="*/ 145 h 184"/>
                <a:gd name="T84" fmla="*/ 141 w 189"/>
                <a:gd name="T85" fmla="*/ 142 h 184"/>
                <a:gd name="T86" fmla="*/ 143 w 189"/>
                <a:gd name="T87" fmla="*/ 142 h 184"/>
                <a:gd name="T88" fmla="*/ 147 w 189"/>
                <a:gd name="T89" fmla="*/ 140 h 184"/>
                <a:gd name="T90" fmla="*/ 149 w 189"/>
                <a:gd name="T91" fmla="*/ 136 h 184"/>
                <a:gd name="T92" fmla="*/ 150 w 189"/>
                <a:gd name="T93" fmla="*/ 138 h 184"/>
                <a:gd name="T94" fmla="*/ 165 w 189"/>
                <a:gd name="T95" fmla="*/ 130 h 184"/>
                <a:gd name="T96" fmla="*/ 168 w 189"/>
                <a:gd name="T97" fmla="*/ 121 h 184"/>
                <a:gd name="T98" fmla="*/ 171 w 189"/>
                <a:gd name="T99" fmla="*/ 120 h 184"/>
                <a:gd name="T100" fmla="*/ 181 w 189"/>
                <a:gd name="T101" fmla="*/ 119 h 184"/>
                <a:gd name="T102" fmla="*/ 184 w 189"/>
                <a:gd name="T103" fmla="*/ 117 h 184"/>
                <a:gd name="T104" fmla="*/ 185 w 189"/>
                <a:gd name="T105" fmla="*/ 114 h 184"/>
                <a:gd name="T106" fmla="*/ 186 w 189"/>
                <a:gd name="T107" fmla="*/ 106 h 184"/>
                <a:gd name="T108" fmla="*/ 188 w 189"/>
                <a:gd name="T109" fmla="*/ 101 h 184"/>
                <a:gd name="T110" fmla="*/ 187 w 189"/>
                <a:gd name="T111" fmla="*/ 91 h 184"/>
                <a:gd name="T112" fmla="*/ 185 w 189"/>
                <a:gd name="T113" fmla="*/ 88 h 184"/>
                <a:gd name="T114" fmla="*/ 184 w 189"/>
                <a:gd name="T115" fmla="*/ 82 h 184"/>
                <a:gd name="T116" fmla="*/ 180 w 189"/>
                <a:gd name="T117" fmla="*/ 53 h 184"/>
                <a:gd name="T118" fmla="*/ 174 w 189"/>
                <a:gd name="T119" fmla="*/ 5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612" name="Group 28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23624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4 w 188"/>
                  <a:gd name="T1" fmla="*/ 31 h 160"/>
                  <a:gd name="T2" fmla="*/ 26 w 188"/>
                  <a:gd name="T3" fmla="*/ 40 h 160"/>
                  <a:gd name="T4" fmla="*/ 18 w 188"/>
                  <a:gd name="T5" fmla="*/ 50 h 160"/>
                  <a:gd name="T6" fmla="*/ 16 w 188"/>
                  <a:gd name="T7" fmla="*/ 43 h 160"/>
                  <a:gd name="T8" fmla="*/ 5 w 188"/>
                  <a:gd name="T9" fmla="*/ 55 h 160"/>
                  <a:gd name="T10" fmla="*/ 11 w 188"/>
                  <a:gd name="T11" fmla="*/ 64 h 160"/>
                  <a:gd name="T12" fmla="*/ 27 w 188"/>
                  <a:gd name="T13" fmla="*/ 61 h 160"/>
                  <a:gd name="T14" fmla="*/ 22 w 188"/>
                  <a:gd name="T15" fmla="*/ 74 h 160"/>
                  <a:gd name="T16" fmla="*/ 18 w 188"/>
                  <a:gd name="T17" fmla="*/ 79 h 160"/>
                  <a:gd name="T18" fmla="*/ 10 w 188"/>
                  <a:gd name="T19" fmla="*/ 82 h 160"/>
                  <a:gd name="T20" fmla="*/ 6 w 188"/>
                  <a:gd name="T21" fmla="*/ 98 h 160"/>
                  <a:gd name="T22" fmla="*/ 11 w 188"/>
                  <a:gd name="T23" fmla="*/ 107 h 160"/>
                  <a:gd name="T24" fmla="*/ 22 w 188"/>
                  <a:gd name="T25" fmla="*/ 112 h 160"/>
                  <a:gd name="T26" fmla="*/ 22 w 188"/>
                  <a:gd name="T27" fmla="*/ 120 h 160"/>
                  <a:gd name="T28" fmla="*/ 35 w 188"/>
                  <a:gd name="T29" fmla="*/ 123 h 160"/>
                  <a:gd name="T30" fmla="*/ 42 w 188"/>
                  <a:gd name="T31" fmla="*/ 125 h 160"/>
                  <a:gd name="T32" fmla="*/ 29 w 188"/>
                  <a:gd name="T33" fmla="*/ 141 h 160"/>
                  <a:gd name="T34" fmla="*/ 19 w 188"/>
                  <a:gd name="T35" fmla="*/ 147 h 160"/>
                  <a:gd name="T36" fmla="*/ 3 w 188"/>
                  <a:gd name="T37" fmla="*/ 155 h 160"/>
                  <a:gd name="T38" fmla="*/ 3 w 188"/>
                  <a:gd name="T39" fmla="*/ 160 h 160"/>
                  <a:gd name="T40" fmla="*/ 29 w 188"/>
                  <a:gd name="T41" fmla="*/ 149 h 160"/>
                  <a:gd name="T42" fmla="*/ 62 w 188"/>
                  <a:gd name="T43" fmla="*/ 120 h 160"/>
                  <a:gd name="T44" fmla="*/ 59 w 188"/>
                  <a:gd name="T45" fmla="*/ 117 h 160"/>
                  <a:gd name="T46" fmla="*/ 77 w 188"/>
                  <a:gd name="T47" fmla="*/ 95 h 160"/>
                  <a:gd name="T48" fmla="*/ 72 w 188"/>
                  <a:gd name="T49" fmla="*/ 101 h 160"/>
                  <a:gd name="T50" fmla="*/ 73 w 188"/>
                  <a:gd name="T51" fmla="*/ 109 h 160"/>
                  <a:gd name="T52" fmla="*/ 72 w 188"/>
                  <a:gd name="T53" fmla="*/ 114 h 160"/>
                  <a:gd name="T54" fmla="*/ 86 w 188"/>
                  <a:gd name="T55" fmla="*/ 106 h 160"/>
                  <a:gd name="T56" fmla="*/ 86 w 188"/>
                  <a:gd name="T57" fmla="*/ 98 h 160"/>
                  <a:gd name="T58" fmla="*/ 107 w 188"/>
                  <a:gd name="T59" fmla="*/ 103 h 160"/>
                  <a:gd name="T60" fmla="*/ 121 w 188"/>
                  <a:gd name="T61" fmla="*/ 101 h 160"/>
                  <a:gd name="T62" fmla="*/ 145 w 188"/>
                  <a:gd name="T63" fmla="*/ 109 h 160"/>
                  <a:gd name="T64" fmla="*/ 153 w 188"/>
                  <a:gd name="T65" fmla="*/ 119 h 160"/>
                  <a:gd name="T66" fmla="*/ 166 w 188"/>
                  <a:gd name="T67" fmla="*/ 128 h 160"/>
                  <a:gd name="T68" fmla="*/ 188 w 188"/>
                  <a:gd name="T69" fmla="*/ 130 h 160"/>
                  <a:gd name="T70" fmla="*/ 185 w 188"/>
                  <a:gd name="T71" fmla="*/ 117 h 160"/>
                  <a:gd name="T72" fmla="*/ 176 w 188"/>
                  <a:gd name="T73" fmla="*/ 115 h 160"/>
                  <a:gd name="T74" fmla="*/ 163 w 188"/>
                  <a:gd name="T75" fmla="*/ 106 h 160"/>
                  <a:gd name="T76" fmla="*/ 147 w 188"/>
                  <a:gd name="T77" fmla="*/ 95 h 160"/>
                  <a:gd name="T78" fmla="*/ 141 w 188"/>
                  <a:gd name="T79" fmla="*/ 103 h 160"/>
                  <a:gd name="T80" fmla="*/ 129 w 188"/>
                  <a:gd name="T81" fmla="*/ 93 h 160"/>
                  <a:gd name="T82" fmla="*/ 117 w 188"/>
                  <a:gd name="T83" fmla="*/ 80 h 160"/>
                  <a:gd name="T84" fmla="*/ 102 w 188"/>
                  <a:gd name="T85" fmla="*/ 21 h 160"/>
                  <a:gd name="T86" fmla="*/ 90 w 188"/>
                  <a:gd name="T87" fmla="*/ 5 h 160"/>
                  <a:gd name="T88" fmla="*/ 69 w 188"/>
                  <a:gd name="T89" fmla="*/ 5 h 160"/>
                  <a:gd name="T90" fmla="*/ 59 w 188"/>
                  <a:gd name="T91" fmla="*/ 5 h 160"/>
                  <a:gd name="T92" fmla="*/ 45 w 188"/>
                  <a:gd name="T93" fmla="*/ 0 h 160"/>
                  <a:gd name="T94" fmla="*/ 35 w 188"/>
                  <a:gd name="T95" fmla="*/ 4 h 160"/>
                  <a:gd name="T96" fmla="*/ 24 w 188"/>
                  <a:gd name="T97" fmla="*/ 13 h 160"/>
                  <a:gd name="T98" fmla="*/ 19 w 188"/>
                  <a:gd name="T99" fmla="*/ 21 h 160"/>
                  <a:gd name="T100" fmla="*/ 10 w 188"/>
                  <a:gd name="T101" fmla="*/ 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5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 w 4"/>
                  <a:gd name="T1" fmla="*/ 2 h 3"/>
                  <a:gd name="T2" fmla="*/ 2 w 4"/>
                  <a:gd name="T3" fmla="*/ 1 h 3"/>
                  <a:gd name="T4" fmla="*/ 2 w 4"/>
                  <a:gd name="T5" fmla="*/ 1 h 3"/>
                  <a:gd name="T6" fmla="*/ 2 w 4"/>
                  <a:gd name="T7" fmla="*/ 1 h 3"/>
                  <a:gd name="T8" fmla="*/ 2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0 h 3"/>
                  <a:gd name="T16" fmla="*/ 1 w 4"/>
                  <a:gd name="T17" fmla="*/ 0 h 3"/>
                  <a:gd name="T18" fmla="*/ 0 w 4"/>
                  <a:gd name="T19" fmla="*/ 1 h 3"/>
                  <a:gd name="T20" fmla="*/ 0 w 4"/>
                  <a:gd name="T21" fmla="*/ 1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1 h 3"/>
                  <a:gd name="T28" fmla="*/ 0 w 4"/>
                  <a:gd name="T29" fmla="*/ 1 h 3"/>
                  <a:gd name="T30" fmla="*/ 0 w 4"/>
                  <a:gd name="T31" fmla="*/ 2 h 3"/>
                  <a:gd name="T32" fmla="*/ 0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1 w 4"/>
                  <a:gd name="T39" fmla="*/ 3 h 3"/>
                  <a:gd name="T40" fmla="*/ 2 w 4"/>
                  <a:gd name="T41" fmla="*/ 3 h 3"/>
                  <a:gd name="T42" fmla="*/ 2 w 4"/>
                  <a:gd name="T43" fmla="*/ 3 h 3"/>
                  <a:gd name="T44" fmla="*/ 3 w 4"/>
                  <a:gd name="T45" fmla="*/ 3 h 3"/>
                  <a:gd name="T46" fmla="*/ 3 w 4"/>
                  <a:gd name="T47" fmla="*/ 3 h 3"/>
                  <a:gd name="T48" fmla="*/ 4 w 4"/>
                  <a:gd name="T49" fmla="*/ 2 h 3"/>
                  <a:gd name="T50" fmla="*/ 4 w 4"/>
                  <a:gd name="T51" fmla="*/ 2 h 3"/>
                  <a:gd name="T52" fmla="*/ 4 w 4"/>
                  <a:gd name="T53" fmla="*/ 2 h 3"/>
                  <a:gd name="T54" fmla="*/ 4 w 4"/>
                  <a:gd name="T55" fmla="*/ 1 h 3"/>
                  <a:gd name="T56" fmla="*/ 4 w 4"/>
                  <a:gd name="T57" fmla="*/ 1 h 3"/>
                  <a:gd name="T58" fmla="*/ 4 w 4"/>
                  <a:gd name="T59" fmla="*/ 1 h 3"/>
                  <a:gd name="T60" fmla="*/ 4 w 4"/>
                  <a:gd name="T61" fmla="*/ 1 h 3"/>
                  <a:gd name="T62" fmla="*/ 4 w 4"/>
                  <a:gd name="T63" fmla="*/ 1 h 3"/>
                  <a:gd name="T64" fmla="*/ 4 w 4"/>
                  <a:gd name="T65" fmla="*/ 0 h 3"/>
                  <a:gd name="T66" fmla="*/ 4 w 4"/>
                  <a:gd name="T67" fmla="*/ 0 h 3"/>
                  <a:gd name="T68" fmla="*/ 4 w 4"/>
                  <a:gd name="T69" fmla="*/ 0 h 3"/>
                  <a:gd name="T70" fmla="*/ 4 w 4"/>
                  <a:gd name="T71" fmla="*/ 0 h 3"/>
                  <a:gd name="T72" fmla="*/ 4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2 w 4"/>
                  <a:gd name="T79" fmla="*/ 2 h 3"/>
                  <a:gd name="T80" fmla="*/ 2 w 4"/>
                  <a:gd name="T81" fmla="*/ 2 h 3"/>
                  <a:gd name="T82" fmla="*/ 2 w 4"/>
                  <a:gd name="T83" fmla="*/ 2 h 3"/>
                  <a:gd name="T84" fmla="*/ 2 w 4"/>
                  <a:gd name="T85" fmla="*/ 2 h 3"/>
                  <a:gd name="T86" fmla="*/ 2 w 4"/>
                  <a:gd name="T87" fmla="*/ 3 h 3"/>
                  <a:gd name="T88" fmla="*/ 3 w 4"/>
                  <a:gd name="T89" fmla="*/ 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6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 w 9"/>
                  <a:gd name="T1" fmla="*/ 0 h 6"/>
                  <a:gd name="T2" fmla="*/ 4 w 9"/>
                  <a:gd name="T3" fmla="*/ 0 h 6"/>
                  <a:gd name="T4" fmla="*/ 3 w 9"/>
                  <a:gd name="T5" fmla="*/ 1 h 6"/>
                  <a:gd name="T6" fmla="*/ 3 w 9"/>
                  <a:gd name="T7" fmla="*/ 1 h 6"/>
                  <a:gd name="T8" fmla="*/ 3 w 9"/>
                  <a:gd name="T9" fmla="*/ 2 h 6"/>
                  <a:gd name="T10" fmla="*/ 3 w 9"/>
                  <a:gd name="T11" fmla="*/ 3 h 6"/>
                  <a:gd name="T12" fmla="*/ 2 w 9"/>
                  <a:gd name="T13" fmla="*/ 3 h 6"/>
                  <a:gd name="T14" fmla="*/ 2 w 9"/>
                  <a:gd name="T15" fmla="*/ 3 h 6"/>
                  <a:gd name="T16" fmla="*/ 1 w 9"/>
                  <a:gd name="T17" fmla="*/ 3 h 6"/>
                  <a:gd name="T18" fmla="*/ 1 w 9"/>
                  <a:gd name="T19" fmla="*/ 4 h 6"/>
                  <a:gd name="T20" fmla="*/ 1 w 9"/>
                  <a:gd name="T21" fmla="*/ 5 h 6"/>
                  <a:gd name="T22" fmla="*/ 0 w 9"/>
                  <a:gd name="T23" fmla="*/ 5 h 6"/>
                  <a:gd name="T24" fmla="*/ 0 w 9"/>
                  <a:gd name="T25" fmla="*/ 6 h 6"/>
                  <a:gd name="T26" fmla="*/ 0 w 9"/>
                  <a:gd name="T27" fmla="*/ 6 h 6"/>
                  <a:gd name="T28" fmla="*/ 0 w 9"/>
                  <a:gd name="T29" fmla="*/ 6 h 6"/>
                  <a:gd name="T30" fmla="*/ 0 w 9"/>
                  <a:gd name="T31" fmla="*/ 6 h 6"/>
                  <a:gd name="T32" fmla="*/ 0 w 9"/>
                  <a:gd name="T33" fmla="*/ 6 h 6"/>
                  <a:gd name="T34" fmla="*/ 0 w 9"/>
                  <a:gd name="T35" fmla="*/ 6 h 6"/>
                  <a:gd name="T36" fmla="*/ 0 w 9"/>
                  <a:gd name="T37" fmla="*/ 6 h 6"/>
                  <a:gd name="T38" fmla="*/ 1 w 9"/>
                  <a:gd name="T39" fmla="*/ 6 h 6"/>
                  <a:gd name="T40" fmla="*/ 2 w 9"/>
                  <a:gd name="T41" fmla="*/ 6 h 6"/>
                  <a:gd name="T42" fmla="*/ 3 w 9"/>
                  <a:gd name="T43" fmla="*/ 5 h 6"/>
                  <a:gd name="T44" fmla="*/ 6 w 9"/>
                  <a:gd name="T45" fmla="*/ 3 h 6"/>
                  <a:gd name="T46" fmla="*/ 7 w 9"/>
                  <a:gd name="T47" fmla="*/ 2 h 6"/>
                  <a:gd name="T48" fmla="*/ 8 w 9"/>
                  <a:gd name="T49" fmla="*/ 2 h 6"/>
                  <a:gd name="T50" fmla="*/ 9 w 9"/>
                  <a:gd name="T51" fmla="*/ 1 h 6"/>
                  <a:gd name="T52" fmla="*/ 9 w 9"/>
                  <a:gd name="T53" fmla="*/ 1 h 6"/>
                  <a:gd name="T54" fmla="*/ 9 w 9"/>
                  <a:gd name="T55" fmla="*/ 1 h 6"/>
                  <a:gd name="T56" fmla="*/ 8 w 9"/>
                  <a:gd name="T57" fmla="*/ 0 h 6"/>
                  <a:gd name="T58" fmla="*/ 8 w 9"/>
                  <a:gd name="T59" fmla="*/ 0 h 6"/>
                  <a:gd name="T60" fmla="*/ 8 w 9"/>
                  <a:gd name="T61" fmla="*/ 0 h 6"/>
                  <a:gd name="T62" fmla="*/ 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7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8 w 9"/>
                  <a:gd name="T1" fmla="*/ 3 h 7"/>
                  <a:gd name="T2" fmla="*/ 8 w 9"/>
                  <a:gd name="T3" fmla="*/ 1 h 7"/>
                  <a:gd name="T4" fmla="*/ 5 w 9"/>
                  <a:gd name="T5" fmla="*/ 3 h 7"/>
                  <a:gd name="T6" fmla="*/ 4 w 9"/>
                  <a:gd name="T7" fmla="*/ 4 h 7"/>
                  <a:gd name="T8" fmla="*/ 4 w 9"/>
                  <a:gd name="T9" fmla="*/ 4 h 7"/>
                  <a:gd name="T10" fmla="*/ 2 w 9"/>
                  <a:gd name="T11" fmla="*/ 5 h 7"/>
                  <a:gd name="T12" fmla="*/ 1 w 9"/>
                  <a:gd name="T13" fmla="*/ 6 h 7"/>
                  <a:gd name="T14" fmla="*/ 0 w 9"/>
                  <a:gd name="T15" fmla="*/ 6 h 7"/>
                  <a:gd name="T16" fmla="*/ 2 w 9"/>
                  <a:gd name="T17" fmla="*/ 6 h 7"/>
                  <a:gd name="T18" fmla="*/ 3 w 9"/>
                  <a:gd name="T19" fmla="*/ 5 h 7"/>
                  <a:gd name="T20" fmla="*/ 6 w 9"/>
                  <a:gd name="T21" fmla="*/ 4 h 7"/>
                  <a:gd name="T22" fmla="*/ 8 w 9"/>
                  <a:gd name="T23" fmla="*/ 3 h 7"/>
                  <a:gd name="T24" fmla="*/ 8 w 9"/>
                  <a:gd name="T25" fmla="*/ 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8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1 h 6"/>
                  <a:gd name="T4" fmla="*/ 8 w 8"/>
                  <a:gd name="T5" fmla="*/ 1 h 6"/>
                  <a:gd name="T6" fmla="*/ 8 w 8"/>
                  <a:gd name="T7" fmla="*/ 0 h 6"/>
                  <a:gd name="T8" fmla="*/ 8 w 8"/>
                  <a:gd name="T9" fmla="*/ 0 h 6"/>
                  <a:gd name="T10" fmla="*/ 8 w 8"/>
                  <a:gd name="T11" fmla="*/ 0 h 6"/>
                  <a:gd name="T12" fmla="*/ 8 w 8"/>
                  <a:gd name="T13" fmla="*/ 0 h 6"/>
                  <a:gd name="T14" fmla="*/ 8 w 8"/>
                  <a:gd name="T15" fmla="*/ 0 h 6"/>
                  <a:gd name="T16" fmla="*/ 8 w 8"/>
                  <a:gd name="T17" fmla="*/ 0 h 6"/>
                  <a:gd name="T18" fmla="*/ 8 w 8"/>
                  <a:gd name="T19" fmla="*/ 0 h 6"/>
                  <a:gd name="T20" fmla="*/ 7 w 8"/>
                  <a:gd name="T21" fmla="*/ 0 h 6"/>
                  <a:gd name="T22" fmla="*/ 7 w 8"/>
                  <a:gd name="T23" fmla="*/ 0 h 6"/>
                  <a:gd name="T24" fmla="*/ 6 w 8"/>
                  <a:gd name="T25" fmla="*/ 0 h 6"/>
                  <a:gd name="T26" fmla="*/ 5 w 8"/>
                  <a:gd name="T27" fmla="*/ 1 h 6"/>
                  <a:gd name="T28" fmla="*/ 5 w 8"/>
                  <a:gd name="T29" fmla="*/ 2 h 6"/>
                  <a:gd name="T30" fmla="*/ 5 w 8"/>
                  <a:gd name="T31" fmla="*/ 2 h 6"/>
                  <a:gd name="T32" fmla="*/ 4 w 8"/>
                  <a:gd name="T33" fmla="*/ 2 h 6"/>
                  <a:gd name="T34" fmla="*/ 4 w 8"/>
                  <a:gd name="T35" fmla="*/ 2 h 6"/>
                  <a:gd name="T36" fmla="*/ 4 w 8"/>
                  <a:gd name="T37" fmla="*/ 2 h 6"/>
                  <a:gd name="T38" fmla="*/ 4 w 8"/>
                  <a:gd name="T39" fmla="*/ 3 h 6"/>
                  <a:gd name="T40" fmla="*/ 4 w 8"/>
                  <a:gd name="T41" fmla="*/ 3 h 6"/>
                  <a:gd name="T42" fmla="*/ 4 w 8"/>
                  <a:gd name="T43" fmla="*/ 3 h 6"/>
                  <a:gd name="T44" fmla="*/ 4 w 8"/>
                  <a:gd name="T45" fmla="*/ 3 h 6"/>
                  <a:gd name="T46" fmla="*/ 2 w 8"/>
                  <a:gd name="T47" fmla="*/ 4 h 6"/>
                  <a:gd name="T48" fmla="*/ 2 w 8"/>
                  <a:gd name="T49" fmla="*/ 4 h 6"/>
                  <a:gd name="T50" fmla="*/ 2 w 8"/>
                  <a:gd name="T51" fmla="*/ 4 h 6"/>
                  <a:gd name="T52" fmla="*/ 2 w 8"/>
                  <a:gd name="T53" fmla="*/ 4 h 6"/>
                  <a:gd name="T54" fmla="*/ 1 w 8"/>
                  <a:gd name="T55" fmla="*/ 4 h 6"/>
                  <a:gd name="T56" fmla="*/ 1 w 8"/>
                  <a:gd name="T57" fmla="*/ 5 h 6"/>
                  <a:gd name="T58" fmla="*/ 1 w 8"/>
                  <a:gd name="T59" fmla="*/ 5 h 6"/>
                  <a:gd name="T60" fmla="*/ 0 w 8"/>
                  <a:gd name="T61" fmla="*/ 5 h 6"/>
                  <a:gd name="T62" fmla="*/ 0 w 8"/>
                  <a:gd name="T63" fmla="*/ 5 h 6"/>
                  <a:gd name="T64" fmla="*/ 0 w 8"/>
                  <a:gd name="T65" fmla="*/ 5 h 6"/>
                  <a:gd name="T66" fmla="*/ 1 w 8"/>
                  <a:gd name="T67" fmla="*/ 6 h 6"/>
                  <a:gd name="T68" fmla="*/ 1 w 8"/>
                  <a:gd name="T69" fmla="*/ 6 h 6"/>
                  <a:gd name="T70" fmla="*/ 1 w 8"/>
                  <a:gd name="T71" fmla="*/ 6 h 6"/>
                  <a:gd name="T72" fmla="*/ 1 w 8"/>
                  <a:gd name="T73" fmla="*/ 6 h 6"/>
                  <a:gd name="T74" fmla="*/ 2 w 8"/>
                  <a:gd name="T75" fmla="*/ 5 h 6"/>
                  <a:gd name="T76" fmla="*/ 2 w 8"/>
                  <a:gd name="T77" fmla="*/ 5 h 6"/>
                  <a:gd name="T78" fmla="*/ 3 w 8"/>
                  <a:gd name="T79" fmla="*/ 5 h 6"/>
                  <a:gd name="T80" fmla="*/ 3 w 8"/>
                  <a:gd name="T81" fmla="*/ 4 h 6"/>
                  <a:gd name="T82" fmla="*/ 3 w 8"/>
                  <a:gd name="T83" fmla="*/ 4 h 6"/>
                  <a:gd name="T84" fmla="*/ 5 w 8"/>
                  <a:gd name="T85" fmla="*/ 4 h 6"/>
                  <a:gd name="T86" fmla="*/ 5 w 8"/>
                  <a:gd name="T87" fmla="*/ 3 h 6"/>
                  <a:gd name="T88" fmla="*/ 6 w 8"/>
                  <a:gd name="T89" fmla="*/ 3 h 6"/>
                  <a:gd name="T90" fmla="*/ 7 w 8"/>
                  <a:gd name="T91" fmla="*/ 3 h 6"/>
                  <a:gd name="T92" fmla="*/ 7 w 8"/>
                  <a:gd name="T93" fmla="*/ 2 h 6"/>
                  <a:gd name="T94" fmla="*/ 7 w 8"/>
                  <a:gd name="T95" fmla="*/ 2 h 6"/>
                  <a:gd name="T96" fmla="*/ 8 w 8"/>
                  <a:gd name="T97" fmla="*/ 2 h 6"/>
                  <a:gd name="T98" fmla="*/ 8 w 8"/>
                  <a:gd name="T99" fmla="*/ 2 h 6"/>
                  <a:gd name="T100" fmla="*/ 8 w 8"/>
                  <a:gd name="T101" fmla="*/ 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9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0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0 h 1"/>
                  <a:gd name="T32" fmla="*/ 1 w 1"/>
                  <a:gd name="T33" fmla="*/ 0 h 1"/>
                  <a:gd name="T34" fmla="*/ 1 w 1"/>
                  <a:gd name="T35" fmla="*/ 0 h 1"/>
                  <a:gd name="T36" fmla="*/ 1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1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3 w 3"/>
                  <a:gd name="T7" fmla="*/ 2 h 3"/>
                  <a:gd name="T8" fmla="*/ 2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  <a:gd name="T14" fmla="*/ 1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2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0 h 2"/>
                  <a:gd name="T22" fmla="*/ 2 w 3"/>
                  <a:gd name="T23" fmla="*/ 0 h 2"/>
                  <a:gd name="T24" fmla="*/ 2 w 3"/>
                  <a:gd name="T25" fmla="*/ 1 h 2"/>
                  <a:gd name="T26" fmla="*/ 3 w 3"/>
                  <a:gd name="T27" fmla="*/ 1 h 2"/>
                  <a:gd name="T28" fmla="*/ 3 w 3"/>
                  <a:gd name="T29" fmla="*/ 1 h 2"/>
                  <a:gd name="T30" fmla="*/ 3 w 3"/>
                  <a:gd name="T31" fmla="*/ 1 h 2"/>
                  <a:gd name="T32" fmla="*/ 2 w 3"/>
                  <a:gd name="T33" fmla="*/ 1 h 2"/>
                  <a:gd name="T34" fmla="*/ 2 w 3"/>
                  <a:gd name="T35" fmla="*/ 1 h 2"/>
                  <a:gd name="T36" fmla="*/ 2 w 3"/>
                  <a:gd name="T37" fmla="*/ 1 h 2"/>
                  <a:gd name="T38" fmla="*/ 2 w 3"/>
                  <a:gd name="T39" fmla="*/ 1 h 2"/>
                  <a:gd name="T40" fmla="*/ 2 w 3"/>
                  <a:gd name="T41" fmla="*/ 1 h 2"/>
                  <a:gd name="T42" fmla="*/ 1 w 3"/>
                  <a:gd name="T43" fmla="*/ 2 h 2"/>
                  <a:gd name="T44" fmla="*/ 1 w 3"/>
                  <a:gd name="T45" fmla="*/ 2 h 2"/>
                  <a:gd name="T46" fmla="*/ 1 w 3"/>
                  <a:gd name="T47" fmla="*/ 2 h 2"/>
                  <a:gd name="T48" fmla="*/ 0 w 3"/>
                  <a:gd name="T49" fmla="*/ 2 h 2"/>
                  <a:gd name="T50" fmla="*/ 0 w 3"/>
                  <a:gd name="T51" fmla="*/ 2 h 2"/>
                  <a:gd name="T52" fmla="*/ 0 w 3"/>
                  <a:gd name="T53" fmla="*/ 1 h 2"/>
                  <a:gd name="T54" fmla="*/ 1 w 3"/>
                  <a:gd name="T55" fmla="*/ 1 h 2"/>
                  <a:gd name="T56" fmla="*/ 1 w 3"/>
                  <a:gd name="T57" fmla="*/ 1 h 2"/>
                  <a:gd name="T58" fmla="*/ 1 w 3"/>
                  <a:gd name="T59" fmla="*/ 1 h 2"/>
                  <a:gd name="T60" fmla="*/ 1 w 3"/>
                  <a:gd name="T61" fmla="*/ 0 h 2"/>
                  <a:gd name="T62" fmla="*/ 2 w 3"/>
                  <a:gd name="T63" fmla="*/ 0 h 2"/>
                  <a:gd name="T64" fmla="*/ 2 w 3"/>
                  <a:gd name="T65" fmla="*/ 0 h 2"/>
                  <a:gd name="T66" fmla="*/ 2 w 3"/>
                  <a:gd name="T67" fmla="*/ 0 h 2"/>
                  <a:gd name="T68" fmla="*/ 2 w 3"/>
                  <a:gd name="T69" fmla="*/ 0 h 2"/>
                  <a:gd name="T70" fmla="*/ 2 w 3"/>
                  <a:gd name="T71" fmla="*/ 0 h 2"/>
                  <a:gd name="T72" fmla="*/ 2 w 3"/>
                  <a:gd name="T73" fmla="*/ 0 h 2"/>
                  <a:gd name="T74" fmla="*/ 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3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0 h 2"/>
                  <a:gd name="T4" fmla="*/ 4 w 4"/>
                  <a:gd name="T5" fmla="*/ 0 h 2"/>
                  <a:gd name="T6" fmla="*/ 4 w 4"/>
                  <a:gd name="T7" fmla="*/ 1 h 2"/>
                  <a:gd name="T8" fmla="*/ 1 w 4"/>
                  <a:gd name="T9" fmla="*/ 2 h 2"/>
                  <a:gd name="T10" fmla="*/ 3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4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1 h 2"/>
                  <a:gd name="T22" fmla="*/ 3 w 3"/>
                  <a:gd name="T23" fmla="*/ 1 h 2"/>
                  <a:gd name="T24" fmla="*/ 3 w 3"/>
                  <a:gd name="T25" fmla="*/ 1 h 2"/>
                  <a:gd name="T26" fmla="*/ 3 w 3"/>
                  <a:gd name="T27" fmla="*/ 1 h 2"/>
                  <a:gd name="T28" fmla="*/ 2 w 3"/>
                  <a:gd name="T29" fmla="*/ 2 h 2"/>
                  <a:gd name="T30" fmla="*/ 1 w 3"/>
                  <a:gd name="T31" fmla="*/ 2 h 2"/>
                  <a:gd name="T32" fmla="*/ 0 w 3"/>
                  <a:gd name="T33" fmla="*/ 2 h 2"/>
                  <a:gd name="T34" fmla="*/ 0 w 3"/>
                  <a:gd name="T35" fmla="*/ 2 h 2"/>
                  <a:gd name="T36" fmla="*/ 0 w 3"/>
                  <a:gd name="T37" fmla="*/ 2 h 2"/>
                  <a:gd name="T38" fmla="*/ 0 w 3"/>
                  <a:gd name="T39" fmla="*/ 2 h 2"/>
                  <a:gd name="T40" fmla="*/ 0 w 3"/>
                  <a:gd name="T41" fmla="*/ 2 h 2"/>
                  <a:gd name="T42" fmla="*/ 0 w 3"/>
                  <a:gd name="T43" fmla="*/ 2 h 2"/>
                  <a:gd name="T44" fmla="*/ 1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5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3 h 3"/>
                  <a:gd name="T14" fmla="*/ 1 w 2"/>
                  <a:gd name="T15" fmla="*/ 3 h 3"/>
                  <a:gd name="T16" fmla="*/ 1 w 2"/>
                  <a:gd name="T17" fmla="*/ 3 h 3"/>
                  <a:gd name="T18" fmla="*/ 2 w 2"/>
                  <a:gd name="T19" fmla="*/ 3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0 h 3"/>
                  <a:gd name="T26" fmla="*/ 1 w 2"/>
                  <a:gd name="T27" fmla="*/ 1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6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 h 3"/>
                  <a:gd name="T14" fmla="*/ 1 w 2"/>
                  <a:gd name="T15" fmla="*/ 1 h 3"/>
                  <a:gd name="T16" fmla="*/ 1 w 2"/>
                  <a:gd name="T17" fmla="*/ 1 h 3"/>
                  <a:gd name="T18" fmla="*/ 1 w 2"/>
                  <a:gd name="T19" fmla="*/ 2 h 3"/>
                  <a:gd name="T20" fmla="*/ 0 w 2"/>
                  <a:gd name="T21" fmla="*/ 2 h 3"/>
                  <a:gd name="T22" fmla="*/ 0 w 2"/>
                  <a:gd name="T23" fmla="*/ 2 h 3"/>
                  <a:gd name="T24" fmla="*/ 0 w 2"/>
                  <a:gd name="T25" fmla="*/ 2 h 3"/>
                  <a:gd name="T26" fmla="*/ 0 w 2"/>
                  <a:gd name="T27" fmla="*/ 2 h 3"/>
                  <a:gd name="T28" fmla="*/ 0 w 2"/>
                  <a:gd name="T29" fmla="*/ 2 h 3"/>
                  <a:gd name="T30" fmla="*/ 0 w 2"/>
                  <a:gd name="T31" fmla="*/ 2 h 3"/>
                  <a:gd name="T32" fmla="*/ 0 w 2"/>
                  <a:gd name="T33" fmla="*/ 3 h 3"/>
                  <a:gd name="T34" fmla="*/ 1 w 2"/>
                  <a:gd name="T35" fmla="*/ 3 h 3"/>
                  <a:gd name="T36" fmla="*/ 1 w 2"/>
                  <a:gd name="T37" fmla="*/ 3 h 3"/>
                  <a:gd name="T38" fmla="*/ 1 w 2"/>
                  <a:gd name="T39" fmla="*/ 3 h 3"/>
                  <a:gd name="T40" fmla="*/ 1 w 2"/>
                  <a:gd name="T41" fmla="*/ 3 h 3"/>
                  <a:gd name="T42" fmla="*/ 1 w 2"/>
                  <a:gd name="T43" fmla="*/ 3 h 3"/>
                  <a:gd name="T44" fmla="*/ 2 w 2"/>
                  <a:gd name="T45" fmla="*/ 3 h 3"/>
                  <a:gd name="T46" fmla="*/ 2 w 2"/>
                  <a:gd name="T47" fmla="*/ 2 h 3"/>
                  <a:gd name="T48" fmla="*/ 2 w 2"/>
                  <a:gd name="T49" fmla="*/ 1 h 3"/>
                  <a:gd name="T50" fmla="*/ 2 w 2"/>
                  <a:gd name="T51" fmla="*/ 1 h 3"/>
                  <a:gd name="T52" fmla="*/ 2 w 2"/>
                  <a:gd name="T53" fmla="*/ 1 h 3"/>
                  <a:gd name="T54" fmla="*/ 2 w 2"/>
                  <a:gd name="T55" fmla="*/ 0 h 3"/>
                  <a:gd name="T56" fmla="*/ 2 w 2"/>
                  <a:gd name="T57" fmla="*/ 0 h 3"/>
                  <a:gd name="T58" fmla="*/ 2 w 2"/>
                  <a:gd name="T59" fmla="*/ 0 h 3"/>
                  <a:gd name="T60" fmla="*/ 1 w 2"/>
                  <a:gd name="T61" fmla="*/ 0 h 3"/>
                  <a:gd name="T62" fmla="*/ 1 w 2"/>
                  <a:gd name="T63" fmla="*/ 0 h 3"/>
                  <a:gd name="T64" fmla="*/ 1 w 2"/>
                  <a:gd name="T65" fmla="*/ 1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7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2 w 3"/>
                  <a:gd name="T13" fmla="*/ 2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 h 3"/>
                  <a:gd name="T42" fmla="*/ 0 w 3"/>
                  <a:gd name="T43" fmla="*/ 1 h 3"/>
                  <a:gd name="T44" fmla="*/ 0 w 3"/>
                  <a:gd name="T45" fmla="*/ 1 h 3"/>
                  <a:gd name="T46" fmla="*/ 0 w 3"/>
                  <a:gd name="T47" fmla="*/ 1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2 h 3"/>
                  <a:gd name="T54" fmla="*/ 2 w 3"/>
                  <a:gd name="T55" fmla="*/ 3 h 3"/>
                  <a:gd name="T56" fmla="*/ 2 w 3"/>
                  <a:gd name="T57" fmla="*/ 3 h 3"/>
                  <a:gd name="T58" fmla="*/ 3 w 3"/>
                  <a:gd name="T59" fmla="*/ 3 h 3"/>
                  <a:gd name="T60" fmla="*/ 3 w 3"/>
                  <a:gd name="T61" fmla="*/ 3 h 3"/>
                  <a:gd name="T62" fmla="*/ 3 w 3"/>
                  <a:gd name="T63" fmla="*/ 3 h 3"/>
                  <a:gd name="T64" fmla="*/ 3 w 3"/>
                  <a:gd name="T65" fmla="*/ 3 h 3"/>
                  <a:gd name="T66" fmla="*/ 3 w 3"/>
                  <a:gd name="T67" fmla="*/ 3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8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0 h 2"/>
                  <a:gd name="T8" fmla="*/ 2 w 4"/>
                  <a:gd name="T9" fmla="*/ 0 h 2"/>
                  <a:gd name="T10" fmla="*/ 3 w 4"/>
                  <a:gd name="T11" fmla="*/ 0 h 2"/>
                  <a:gd name="T12" fmla="*/ 3 w 4"/>
                  <a:gd name="T13" fmla="*/ 0 h 2"/>
                  <a:gd name="T14" fmla="*/ 3 w 4"/>
                  <a:gd name="T15" fmla="*/ 0 h 2"/>
                  <a:gd name="T16" fmla="*/ 3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4 w 4"/>
                  <a:gd name="T23" fmla="*/ 1 h 2"/>
                  <a:gd name="T24" fmla="*/ 4 w 4"/>
                  <a:gd name="T25" fmla="*/ 1 h 2"/>
                  <a:gd name="T26" fmla="*/ 4 w 4"/>
                  <a:gd name="T27" fmla="*/ 1 h 2"/>
                  <a:gd name="T28" fmla="*/ 4 w 4"/>
                  <a:gd name="T29" fmla="*/ 1 h 2"/>
                  <a:gd name="T30" fmla="*/ 4 w 4"/>
                  <a:gd name="T31" fmla="*/ 1 h 2"/>
                  <a:gd name="T32" fmla="*/ 4 w 4"/>
                  <a:gd name="T33" fmla="*/ 2 h 2"/>
                  <a:gd name="T34" fmla="*/ 4 w 4"/>
                  <a:gd name="T35" fmla="*/ 2 h 2"/>
                  <a:gd name="T36" fmla="*/ 4 w 4"/>
                  <a:gd name="T37" fmla="*/ 2 h 2"/>
                  <a:gd name="T38" fmla="*/ 4 w 4"/>
                  <a:gd name="T39" fmla="*/ 2 h 2"/>
                  <a:gd name="T40" fmla="*/ 3 w 4"/>
                  <a:gd name="T41" fmla="*/ 1 h 2"/>
                  <a:gd name="T42" fmla="*/ 3 w 4"/>
                  <a:gd name="T43" fmla="*/ 1 h 2"/>
                  <a:gd name="T44" fmla="*/ 3 w 4"/>
                  <a:gd name="T45" fmla="*/ 2 h 2"/>
                  <a:gd name="T46" fmla="*/ 3 w 4"/>
                  <a:gd name="T47" fmla="*/ 2 h 2"/>
                  <a:gd name="T48" fmla="*/ 3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2 h 2"/>
                  <a:gd name="T62" fmla="*/ 2 w 4"/>
                  <a:gd name="T63" fmla="*/ 2 h 2"/>
                  <a:gd name="T64" fmla="*/ 1 w 4"/>
                  <a:gd name="T65" fmla="*/ 2 h 2"/>
                  <a:gd name="T66" fmla="*/ 1 w 4"/>
                  <a:gd name="T67" fmla="*/ 2 h 2"/>
                  <a:gd name="T68" fmla="*/ 1 w 4"/>
                  <a:gd name="T69" fmla="*/ 1 h 2"/>
                  <a:gd name="T70" fmla="*/ 1 w 4"/>
                  <a:gd name="T71" fmla="*/ 1 h 2"/>
                  <a:gd name="T72" fmla="*/ 1 w 4"/>
                  <a:gd name="T73" fmla="*/ 1 h 2"/>
                  <a:gd name="T74" fmla="*/ 1 w 4"/>
                  <a:gd name="T75" fmla="*/ 1 h 2"/>
                  <a:gd name="T76" fmla="*/ 1 w 4"/>
                  <a:gd name="T77" fmla="*/ 1 h 2"/>
                  <a:gd name="T78" fmla="*/ 1 w 4"/>
                  <a:gd name="T79" fmla="*/ 1 h 2"/>
                  <a:gd name="T80" fmla="*/ 1 w 4"/>
                  <a:gd name="T81" fmla="*/ 1 h 2"/>
                  <a:gd name="T82" fmla="*/ 1 w 4"/>
                  <a:gd name="T83" fmla="*/ 1 h 2"/>
                  <a:gd name="T84" fmla="*/ 1 w 4"/>
                  <a:gd name="T85" fmla="*/ 1 h 2"/>
                  <a:gd name="T86" fmla="*/ 1 w 4"/>
                  <a:gd name="T87" fmla="*/ 1 h 2"/>
                  <a:gd name="T88" fmla="*/ 1 w 4"/>
                  <a:gd name="T89" fmla="*/ 1 h 2"/>
                  <a:gd name="T90" fmla="*/ 1 w 4"/>
                  <a:gd name="T91" fmla="*/ 1 h 2"/>
                  <a:gd name="T92" fmla="*/ 1 w 4"/>
                  <a:gd name="T93" fmla="*/ 1 h 2"/>
                  <a:gd name="T94" fmla="*/ 0 w 4"/>
                  <a:gd name="T95" fmla="*/ 1 h 2"/>
                  <a:gd name="T96" fmla="*/ 0 w 4"/>
                  <a:gd name="T97" fmla="*/ 1 h 2"/>
                  <a:gd name="T98" fmla="*/ 0 w 4"/>
                  <a:gd name="T99" fmla="*/ 1 h 2"/>
                  <a:gd name="T100" fmla="*/ 0 w 4"/>
                  <a:gd name="T101" fmla="*/ 1 h 2"/>
                  <a:gd name="T102" fmla="*/ 0 w 4"/>
                  <a:gd name="T103" fmla="*/ 1 h 2"/>
                  <a:gd name="T104" fmla="*/ 0 w 4"/>
                  <a:gd name="T105" fmla="*/ 1 h 2"/>
                  <a:gd name="T106" fmla="*/ 0 w 4"/>
                  <a:gd name="T107" fmla="*/ 1 h 2"/>
                  <a:gd name="T108" fmla="*/ 0 w 4"/>
                  <a:gd name="T109" fmla="*/ 1 h 2"/>
                  <a:gd name="T110" fmla="*/ 0 w 4"/>
                  <a:gd name="T111" fmla="*/ 1 h 2"/>
                  <a:gd name="T112" fmla="*/ 0 w 4"/>
                  <a:gd name="T113" fmla="*/ 1 h 2"/>
                  <a:gd name="T114" fmla="*/ 0 w 4"/>
                  <a:gd name="T115" fmla="*/ 1 h 2"/>
                  <a:gd name="T116" fmla="*/ 0 w 4"/>
                  <a:gd name="T117" fmla="*/ 1 h 2"/>
                  <a:gd name="T118" fmla="*/ 0 w 4"/>
                  <a:gd name="T119" fmla="*/ 1 h 2"/>
                  <a:gd name="T120" fmla="*/ 0 w 4"/>
                  <a:gd name="T121" fmla="*/ 1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613" name="Freeform 46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67 h 90"/>
                <a:gd name="T2" fmla="*/ 0 w 108"/>
                <a:gd name="T3" fmla="*/ 62 h 90"/>
                <a:gd name="T4" fmla="*/ 1 w 108"/>
                <a:gd name="T5" fmla="*/ 57 h 90"/>
                <a:gd name="T6" fmla="*/ 2 w 108"/>
                <a:gd name="T7" fmla="*/ 51 h 90"/>
                <a:gd name="T8" fmla="*/ 3 w 108"/>
                <a:gd name="T9" fmla="*/ 49 h 90"/>
                <a:gd name="T10" fmla="*/ 5 w 108"/>
                <a:gd name="T11" fmla="*/ 47 h 90"/>
                <a:gd name="T12" fmla="*/ 5 w 108"/>
                <a:gd name="T13" fmla="*/ 45 h 90"/>
                <a:gd name="T14" fmla="*/ 10 w 108"/>
                <a:gd name="T15" fmla="*/ 37 h 90"/>
                <a:gd name="T16" fmla="*/ 16 w 108"/>
                <a:gd name="T17" fmla="*/ 23 h 90"/>
                <a:gd name="T18" fmla="*/ 20 w 108"/>
                <a:gd name="T19" fmla="*/ 13 h 90"/>
                <a:gd name="T20" fmla="*/ 24 w 108"/>
                <a:gd name="T21" fmla="*/ 3 h 90"/>
                <a:gd name="T22" fmla="*/ 24 w 108"/>
                <a:gd name="T23" fmla="*/ 0 h 90"/>
                <a:gd name="T24" fmla="*/ 27 w 108"/>
                <a:gd name="T25" fmla="*/ 0 h 90"/>
                <a:gd name="T26" fmla="*/ 30 w 108"/>
                <a:gd name="T27" fmla="*/ 1 h 90"/>
                <a:gd name="T28" fmla="*/ 31 w 108"/>
                <a:gd name="T29" fmla="*/ 2 h 90"/>
                <a:gd name="T30" fmla="*/ 35 w 108"/>
                <a:gd name="T31" fmla="*/ 5 h 90"/>
                <a:gd name="T32" fmla="*/ 35 w 108"/>
                <a:gd name="T33" fmla="*/ 8 h 90"/>
                <a:gd name="T34" fmla="*/ 36 w 108"/>
                <a:gd name="T35" fmla="*/ 14 h 90"/>
                <a:gd name="T36" fmla="*/ 43 w 108"/>
                <a:gd name="T37" fmla="*/ 16 h 90"/>
                <a:gd name="T38" fmla="*/ 48 w 108"/>
                <a:gd name="T39" fmla="*/ 16 h 90"/>
                <a:gd name="T40" fmla="*/ 54 w 108"/>
                <a:gd name="T41" fmla="*/ 18 h 90"/>
                <a:gd name="T42" fmla="*/ 61 w 108"/>
                <a:gd name="T43" fmla="*/ 18 h 90"/>
                <a:gd name="T44" fmla="*/ 65 w 108"/>
                <a:gd name="T45" fmla="*/ 19 h 90"/>
                <a:gd name="T46" fmla="*/ 68 w 108"/>
                <a:gd name="T47" fmla="*/ 18 h 90"/>
                <a:gd name="T48" fmla="*/ 71 w 108"/>
                <a:gd name="T49" fmla="*/ 19 h 90"/>
                <a:gd name="T50" fmla="*/ 74 w 108"/>
                <a:gd name="T51" fmla="*/ 18 h 90"/>
                <a:gd name="T52" fmla="*/ 76 w 108"/>
                <a:gd name="T53" fmla="*/ 19 h 90"/>
                <a:gd name="T54" fmla="*/ 79 w 108"/>
                <a:gd name="T55" fmla="*/ 19 h 90"/>
                <a:gd name="T56" fmla="*/ 104 w 108"/>
                <a:gd name="T57" fmla="*/ 24 h 90"/>
                <a:gd name="T58" fmla="*/ 105 w 108"/>
                <a:gd name="T59" fmla="*/ 27 h 90"/>
                <a:gd name="T60" fmla="*/ 108 w 108"/>
                <a:gd name="T61" fmla="*/ 28 h 90"/>
                <a:gd name="T62" fmla="*/ 102 w 108"/>
                <a:gd name="T63" fmla="*/ 40 h 90"/>
                <a:gd name="T64" fmla="*/ 101 w 108"/>
                <a:gd name="T65" fmla="*/ 42 h 90"/>
                <a:gd name="T66" fmla="*/ 98 w 108"/>
                <a:gd name="T67" fmla="*/ 44 h 90"/>
                <a:gd name="T68" fmla="*/ 94 w 108"/>
                <a:gd name="T69" fmla="*/ 51 h 90"/>
                <a:gd name="T70" fmla="*/ 97 w 108"/>
                <a:gd name="T71" fmla="*/ 53 h 90"/>
                <a:gd name="T72" fmla="*/ 97 w 108"/>
                <a:gd name="T73" fmla="*/ 55 h 90"/>
                <a:gd name="T74" fmla="*/ 96 w 108"/>
                <a:gd name="T75" fmla="*/ 56 h 90"/>
                <a:gd name="T76" fmla="*/ 95 w 108"/>
                <a:gd name="T77" fmla="*/ 60 h 90"/>
                <a:gd name="T78" fmla="*/ 52 w 108"/>
                <a:gd name="T79" fmla="*/ 81 h 90"/>
                <a:gd name="T80" fmla="*/ 1 w 108"/>
                <a:gd name="T81" fmla="*/ 68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52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41 w 77"/>
                <a:gd name="T1" fmla="*/ 1 h 66"/>
                <a:gd name="T2" fmla="*/ 44 w 77"/>
                <a:gd name="T3" fmla="*/ 10 h 66"/>
                <a:gd name="T4" fmla="*/ 43 w 77"/>
                <a:gd name="T5" fmla="*/ 13 h 66"/>
                <a:gd name="T6" fmla="*/ 40 w 77"/>
                <a:gd name="T7" fmla="*/ 22 h 66"/>
                <a:gd name="T8" fmla="*/ 64 w 77"/>
                <a:gd name="T9" fmla="*/ 33 h 66"/>
                <a:gd name="T10" fmla="*/ 64 w 77"/>
                <a:gd name="T11" fmla="*/ 40 h 66"/>
                <a:gd name="T12" fmla="*/ 63 w 77"/>
                <a:gd name="T13" fmla="*/ 45 h 66"/>
                <a:gd name="T14" fmla="*/ 58 w 77"/>
                <a:gd name="T15" fmla="*/ 44 h 66"/>
                <a:gd name="T16" fmla="*/ 56 w 77"/>
                <a:gd name="T17" fmla="*/ 49 h 66"/>
                <a:gd name="T18" fmla="*/ 62 w 77"/>
                <a:gd name="T19" fmla="*/ 48 h 66"/>
                <a:gd name="T20" fmla="*/ 66 w 77"/>
                <a:gd name="T21" fmla="*/ 47 h 66"/>
                <a:gd name="T22" fmla="*/ 64 w 77"/>
                <a:gd name="T23" fmla="*/ 49 h 66"/>
                <a:gd name="T24" fmla="*/ 66 w 77"/>
                <a:gd name="T25" fmla="*/ 51 h 66"/>
                <a:gd name="T26" fmla="*/ 71 w 77"/>
                <a:gd name="T27" fmla="*/ 47 h 66"/>
                <a:gd name="T28" fmla="*/ 74 w 77"/>
                <a:gd name="T29" fmla="*/ 48 h 66"/>
                <a:gd name="T30" fmla="*/ 73 w 77"/>
                <a:gd name="T31" fmla="*/ 51 h 66"/>
                <a:gd name="T32" fmla="*/ 68 w 77"/>
                <a:gd name="T33" fmla="*/ 56 h 66"/>
                <a:gd name="T34" fmla="*/ 71 w 77"/>
                <a:gd name="T35" fmla="*/ 60 h 66"/>
                <a:gd name="T36" fmla="*/ 77 w 77"/>
                <a:gd name="T37" fmla="*/ 65 h 66"/>
                <a:gd name="T38" fmla="*/ 71 w 77"/>
                <a:gd name="T39" fmla="*/ 63 h 66"/>
                <a:gd name="T40" fmla="*/ 64 w 77"/>
                <a:gd name="T41" fmla="*/ 59 h 66"/>
                <a:gd name="T42" fmla="*/ 61 w 77"/>
                <a:gd name="T43" fmla="*/ 62 h 66"/>
                <a:gd name="T44" fmla="*/ 60 w 77"/>
                <a:gd name="T45" fmla="*/ 65 h 66"/>
                <a:gd name="T46" fmla="*/ 57 w 77"/>
                <a:gd name="T47" fmla="*/ 63 h 66"/>
                <a:gd name="T48" fmla="*/ 54 w 77"/>
                <a:gd name="T49" fmla="*/ 63 h 66"/>
                <a:gd name="T50" fmla="*/ 49 w 77"/>
                <a:gd name="T51" fmla="*/ 64 h 66"/>
                <a:gd name="T52" fmla="*/ 41 w 77"/>
                <a:gd name="T53" fmla="*/ 59 h 66"/>
                <a:gd name="T54" fmla="*/ 38 w 77"/>
                <a:gd name="T55" fmla="*/ 57 h 66"/>
                <a:gd name="T56" fmla="*/ 37 w 77"/>
                <a:gd name="T57" fmla="*/ 56 h 66"/>
                <a:gd name="T58" fmla="*/ 34 w 77"/>
                <a:gd name="T59" fmla="*/ 55 h 66"/>
                <a:gd name="T60" fmla="*/ 33 w 77"/>
                <a:gd name="T61" fmla="*/ 54 h 66"/>
                <a:gd name="T62" fmla="*/ 31 w 77"/>
                <a:gd name="T63" fmla="*/ 58 h 66"/>
                <a:gd name="T64" fmla="*/ 15 w 77"/>
                <a:gd name="T65" fmla="*/ 56 h 66"/>
                <a:gd name="T66" fmla="*/ 4 w 77"/>
                <a:gd name="T67" fmla="*/ 55 h 66"/>
                <a:gd name="T68" fmla="*/ 5 w 77"/>
                <a:gd name="T69" fmla="*/ 53 h 66"/>
                <a:gd name="T70" fmla="*/ 6 w 77"/>
                <a:gd name="T71" fmla="*/ 46 h 66"/>
                <a:gd name="T72" fmla="*/ 6 w 77"/>
                <a:gd name="T73" fmla="*/ 42 h 66"/>
                <a:gd name="T74" fmla="*/ 9 w 77"/>
                <a:gd name="T75" fmla="*/ 37 h 66"/>
                <a:gd name="T76" fmla="*/ 7 w 77"/>
                <a:gd name="T77" fmla="*/ 30 h 66"/>
                <a:gd name="T78" fmla="*/ 6 w 77"/>
                <a:gd name="T79" fmla="*/ 28 h 66"/>
                <a:gd name="T80" fmla="*/ 4 w 77"/>
                <a:gd name="T81" fmla="*/ 25 h 66"/>
                <a:gd name="T82" fmla="*/ 1 w 77"/>
                <a:gd name="T83" fmla="*/ 19 h 66"/>
                <a:gd name="T84" fmla="*/ 0 w 77"/>
                <a:gd name="T85" fmla="*/ 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53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9 w 54"/>
                <a:gd name="T1" fmla="*/ 2 h 95"/>
                <a:gd name="T2" fmla="*/ 12 w 54"/>
                <a:gd name="T3" fmla="*/ 5 h 95"/>
                <a:gd name="T4" fmla="*/ 15 w 54"/>
                <a:gd name="T5" fmla="*/ 8 h 95"/>
                <a:gd name="T6" fmla="*/ 15 w 54"/>
                <a:gd name="T7" fmla="*/ 12 h 95"/>
                <a:gd name="T8" fmla="*/ 14 w 54"/>
                <a:gd name="T9" fmla="*/ 15 h 95"/>
                <a:gd name="T10" fmla="*/ 11 w 54"/>
                <a:gd name="T11" fmla="*/ 19 h 95"/>
                <a:gd name="T12" fmla="*/ 9 w 54"/>
                <a:gd name="T13" fmla="*/ 20 h 95"/>
                <a:gd name="T14" fmla="*/ 5 w 54"/>
                <a:gd name="T15" fmla="*/ 21 h 95"/>
                <a:gd name="T16" fmla="*/ 4 w 54"/>
                <a:gd name="T17" fmla="*/ 24 h 95"/>
                <a:gd name="T18" fmla="*/ 6 w 54"/>
                <a:gd name="T19" fmla="*/ 27 h 95"/>
                <a:gd name="T20" fmla="*/ 4 w 54"/>
                <a:gd name="T21" fmla="*/ 34 h 95"/>
                <a:gd name="T22" fmla="*/ 1 w 54"/>
                <a:gd name="T23" fmla="*/ 36 h 95"/>
                <a:gd name="T24" fmla="*/ 0 w 54"/>
                <a:gd name="T25" fmla="*/ 39 h 95"/>
                <a:gd name="T26" fmla="*/ 0 w 54"/>
                <a:gd name="T27" fmla="*/ 41 h 95"/>
                <a:gd name="T28" fmla="*/ 1 w 54"/>
                <a:gd name="T29" fmla="*/ 48 h 95"/>
                <a:gd name="T30" fmla="*/ 5 w 54"/>
                <a:gd name="T31" fmla="*/ 53 h 95"/>
                <a:gd name="T32" fmla="*/ 10 w 54"/>
                <a:gd name="T33" fmla="*/ 57 h 95"/>
                <a:gd name="T34" fmla="*/ 13 w 54"/>
                <a:gd name="T35" fmla="*/ 64 h 95"/>
                <a:gd name="T36" fmla="*/ 15 w 54"/>
                <a:gd name="T37" fmla="*/ 62 h 95"/>
                <a:gd name="T38" fmla="*/ 19 w 54"/>
                <a:gd name="T39" fmla="*/ 65 h 95"/>
                <a:gd name="T40" fmla="*/ 19 w 54"/>
                <a:gd name="T41" fmla="*/ 69 h 95"/>
                <a:gd name="T42" fmla="*/ 16 w 54"/>
                <a:gd name="T43" fmla="*/ 73 h 95"/>
                <a:gd name="T44" fmla="*/ 19 w 54"/>
                <a:gd name="T45" fmla="*/ 78 h 95"/>
                <a:gd name="T46" fmla="*/ 24 w 54"/>
                <a:gd name="T47" fmla="*/ 81 h 95"/>
                <a:gd name="T48" fmla="*/ 29 w 54"/>
                <a:gd name="T49" fmla="*/ 87 h 95"/>
                <a:gd name="T50" fmla="*/ 30 w 54"/>
                <a:gd name="T51" fmla="*/ 89 h 95"/>
                <a:gd name="T52" fmla="*/ 29 w 54"/>
                <a:gd name="T53" fmla="*/ 91 h 95"/>
                <a:gd name="T54" fmla="*/ 32 w 54"/>
                <a:gd name="T55" fmla="*/ 95 h 95"/>
                <a:gd name="T56" fmla="*/ 33 w 54"/>
                <a:gd name="T57" fmla="*/ 94 h 95"/>
                <a:gd name="T58" fmla="*/ 34 w 54"/>
                <a:gd name="T59" fmla="*/ 92 h 95"/>
                <a:gd name="T60" fmla="*/ 38 w 54"/>
                <a:gd name="T61" fmla="*/ 91 h 95"/>
                <a:gd name="T62" fmla="*/ 42 w 54"/>
                <a:gd name="T63" fmla="*/ 93 h 95"/>
                <a:gd name="T64" fmla="*/ 43 w 54"/>
                <a:gd name="T65" fmla="*/ 89 h 95"/>
                <a:gd name="T66" fmla="*/ 44 w 54"/>
                <a:gd name="T67" fmla="*/ 87 h 95"/>
                <a:gd name="T68" fmla="*/ 48 w 54"/>
                <a:gd name="T69" fmla="*/ 85 h 95"/>
                <a:gd name="T70" fmla="*/ 47 w 54"/>
                <a:gd name="T71" fmla="*/ 83 h 95"/>
                <a:gd name="T72" fmla="*/ 47 w 54"/>
                <a:gd name="T73" fmla="*/ 81 h 95"/>
                <a:gd name="T74" fmla="*/ 48 w 54"/>
                <a:gd name="T75" fmla="*/ 80 h 95"/>
                <a:gd name="T76" fmla="*/ 48 w 54"/>
                <a:gd name="T77" fmla="*/ 79 h 95"/>
                <a:gd name="T78" fmla="*/ 48 w 54"/>
                <a:gd name="T79" fmla="*/ 73 h 95"/>
                <a:gd name="T80" fmla="*/ 52 w 54"/>
                <a:gd name="T81" fmla="*/ 68 h 95"/>
                <a:gd name="T82" fmla="*/ 54 w 54"/>
                <a:gd name="T83" fmla="*/ 64 h 95"/>
                <a:gd name="T84" fmla="*/ 52 w 54"/>
                <a:gd name="T85" fmla="*/ 57 h 95"/>
                <a:gd name="T86" fmla="*/ 52 w 54"/>
                <a:gd name="T87" fmla="*/ 54 h 95"/>
                <a:gd name="T88" fmla="*/ 49 w 54"/>
                <a:gd name="T89" fmla="*/ 13 h 95"/>
                <a:gd name="T90" fmla="*/ 48 w 54"/>
                <a:gd name="T91" fmla="*/ 11 h 95"/>
                <a:gd name="T92" fmla="*/ 46 w 54"/>
                <a:gd name="T93" fmla="*/ 6 h 95"/>
                <a:gd name="T94" fmla="*/ 44 w 54"/>
                <a:gd name="T95" fmla="*/ 3 h 95"/>
                <a:gd name="T96" fmla="*/ 44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616" name="Group 54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23622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26 w 52"/>
                  <a:gd name="T1" fmla="*/ 68 h 71"/>
                  <a:gd name="T2" fmla="*/ 43 w 52"/>
                  <a:gd name="T3" fmla="*/ 67 h 71"/>
                  <a:gd name="T4" fmla="*/ 45 w 52"/>
                  <a:gd name="T5" fmla="*/ 62 h 71"/>
                  <a:gd name="T6" fmla="*/ 45 w 52"/>
                  <a:gd name="T7" fmla="*/ 58 h 71"/>
                  <a:gd name="T8" fmla="*/ 48 w 52"/>
                  <a:gd name="T9" fmla="*/ 55 h 71"/>
                  <a:gd name="T10" fmla="*/ 49 w 52"/>
                  <a:gd name="T11" fmla="*/ 52 h 71"/>
                  <a:gd name="T12" fmla="*/ 50 w 52"/>
                  <a:gd name="T13" fmla="*/ 50 h 71"/>
                  <a:gd name="T14" fmla="*/ 51 w 52"/>
                  <a:gd name="T15" fmla="*/ 51 h 71"/>
                  <a:gd name="T16" fmla="*/ 52 w 52"/>
                  <a:gd name="T17" fmla="*/ 50 h 71"/>
                  <a:gd name="T18" fmla="*/ 52 w 52"/>
                  <a:gd name="T19" fmla="*/ 46 h 71"/>
                  <a:gd name="T20" fmla="*/ 51 w 52"/>
                  <a:gd name="T21" fmla="*/ 42 h 71"/>
                  <a:gd name="T22" fmla="*/ 47 w 52"/>
                  <a:gd name="T23" fmla="*/ 28 h 71"/>
                  <a:gd name="T24" fmla="*/ 42 w 52"/>
                  <a:gd name="T25" fmla="*/ 28 h 71"/>
                  <a:gd name="T26" fmla="*/ 36 w 52"/>
                  <a:gd name="T27" fmla="*/ 36 h 71"/>
                  <a:gd name="T28" fmla="*/ 35 w 52"/>
                  <a:gd name="T29" fmla="*/ 35 h 71"/>
                  <a:gd name="T30" fmla="*/ 33 w 52"/>
                  <a:gd name="T31" fmla="*/ 34 h 71"/>
                  <a:gd name="T32" fmla="*/ 33 w 52"/>
                  <a:gd name="T33" fmla="*/ 30 h 71"/>
                  <a:gd name="T34" fmla="*/ 36 w 52"/>
                  <a:gd name="T35" fmla="*/ 28 h 71"/>
                  <a:gd name="T36" fmla="*/ 36 w 52"/>
                  <a:gd name="T37" fmla="*/ 26 h 71"/>
                  <a:gd name="T38" fmla="*/ 38 w 52"/>
                  <a:gd name="T39" fmla="*/ 24 h 71"/>
                  <a:gd name="T40" fmla="*/ 38 w 52"/>
                  <a:gd name="T41" fmla="*/ 17 h 71"/>
                  <a:gd name="T42" fmla="*/ 37 w 52"/>
                  <a:gd name="T43" fmla="*/ 14 h 71"/>
                  <a:gd name="T44" fmla="*/ 35 w 52"/>
                  <a:gd name="T45" fmla="*/ 12 h 71"/>
                  <a:gd name="T46" fmla="*/ 37 w 52"/>
                  <a:gd name="T47" fmla="*/ 10 h 71"/>
                  <a:gd name="T48" fmla="*/ 36 w 52"/>
                  <a:gd name="T49" fmla="*/ 7 h 71"/>
                  <a:gd name="T50" fmla="*/ 30 w 52"/>
                  <a:gd name="T51" fmla="*/ 4 h 71"/>
                  <a:gd name="T52" fmla="*/ 26 w 52"/>
                  <a:gd name="T53" fmla="*/ 2 h 71"/>
                  <a:gd name="T54" fmla="*/ 21 w 52"/>
                  <a:gd name="T55" fmla="*/ 1 h 71"/>
                  <a:gd name="T56" fmla="*/ 18 w 52"/>
                  <a:gd name="T57" fmla="*/ 1 h 71"/>
                  <a:gd name="T58" fmla="*/ 15 w 52"/>
                  <a:gd name="T59" fmla="*/ 3 h 71"/>
                  <a:gd name="T60" fmla="*/ 15 w 52"/>
                  <a:gd name="T61" fmla="*/ 6 h 71"/>
                  <a:gd name="T62" fmla="*/ 16 w 52"/>
                  <a:gd name="T63" fmla="*/ 7 h 71"/>
                  <a:gd name="T64" fmla="*/ 15 w 52"/>
                  <a:gd name="T65" fmla="*/ 8 h 71"/>
                  <a:gd name="T66" fmla="*/ 13 w 52"/>
                  <a:gd name="T67" fmla="*/ 10 h 71"/>
                  <a:gd name="T68" fmla="*/ 12 w 52"/>
                  <a:gd name="T69" fmla="*/ 13 h 71"/>
                  <a:gd name="T70" fmla="*/ 12 w 52"/>
                  <a:gd name="T71" fmla="*/ 17 h 71"/>
                  <a:gd name="T72" fmla="*/ 10 w 52"/>
                  <a:gd name="T73" fmla="*/ 16 h 71"/>
                  <a:gd name="T74" fmla="*/ 10 w 52"/>
                  <a:gd name="T75" fmla="*/ 13 h 71"/>
                  <a:gd name="T76" fmla="*/ 10 w 52"/>
                  <a:gd name="T77" fmla="*/ 11 h 71"/>
                  <a:gd name="T78" fmla="*/ 8 w 52"/>
                  <a:gd name="T79" fmla="*/ 13 h 71"/>
                  <a:gd name="T80" fmla="*/ 8 w 52"/>
                  <a:gd name="T81" fmla="*/ 16 h 71"/>
                  <a:gd name="T82" fmla="*/ 5 w 52"/>
                  <a:gd name="T83" fmla="*/ 17 h 71"/>
                  <a:gd name="T84" fmla="*/ 4 w 52"/>
                  <a:gd name="T85" fmla="*/ 19 h 71"/>
                  <a:gd name="T86" fmla="*/ 3 w 52"/>
                  <a:gd name="T87" fmla="*/ 23 h 71"/>
                  <a:gd name="T88" fmla="*/ 2 w 52"/>
                  <a:gd name="T89" fmla="*/ 28 h 71"/>
                  <a:gd name="T90" fmla="*/ 1 w 52"/>
                  <a:gd name="T91" fmla="*/ 32 h 71"/>
                  <a:gd name="T92" fmla="*/ 2 w 52"/>
                  <a:gd name="T93" fmla="*/ 37 h 71"/>
                  <a:gd name="T94" fmla="*/ 2 w 52"/>
                  <a:gd name="T95" fmla="*/ 41 h 71"/>
                  <a:gd name="T96" fmla="*/ 6 w 52"/>
                  <a:gd name="T97" fmla="*/ 50 h 71"/>
                  <a:gd name="T98" fmla="*/ 7 w 52"/>
                  <a:gd name="T99" fmla="*/ 55 h 71"/>
                  <a:gd name="T100" fmla="*/ 7 w 52"/>
                  <a:gd name="T101" fmla="*/ 56 h 71"/>
                  <a:gd name="T102" fmla="*/ 6 w 52"/>
                  <a:gd name="T103" fmla="*/ 62 h 71"/>
                  <a:gd name="T104" fmla="*/ 2 w 52"/>
                  <a:gd name="T105" fmla="*/ 69 h 71"/>
                  <a:gd name="T106" fmla="*/ 0 w 52"/>
                  <a:gd name="T107" fmla="*/ 71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3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 w 83"/>
                  <a:gd name="T1" fmla="*/ 16 h 41"/>
                  <a:gd name="T2" fmla="*/ 8 w 83"/>
                  <a:gd name="T3" fmla="*/ 13 h 41"/>
                  <a:gd name="T4" fmla="*/ 20 w 83"/>
                  <a:gd name="T5" fmla="*/ 6 h 41"/>
                  <a:gd name="T6" fmla="*/ 26 w 83"/>
                  <a:gd name="T7" fmla="*/ 1 h 41"/>
                  <a:gd name="T8" fmla="*/ 31 w 83"/>
                  <a:gd name="T9" fmla="*/ 1 h 41"/>
                  <a:gd name="T10" fmla="*/ 28 w 83"/>
                  <a:gd name="T11" fmla="*/ 4 h 41"/>
                  <a:gd name="T12" fmla="*/ 23 w 83"/>
                  <a:gd name="T13" fmla="*/ 9 h 41"/>
                  <a:gd name="T14" fmla="*/ 23 w 83"/>
                  <a:gd name="T15" fmla="*/ 12 h 41"/>
                  <a:gd name="T16" fmla="*/ 28 w 83"/>
                  <a:gd name="T17" fmla="*/ 10 h 41"/>
                  <a:gd name="T18" fmla="*/ 39 w 83"/>
                  <a:gd name="T19" fmla="*/ 15 h 41"/>
                  <a:gd name="T20" fmla="*/ 43 w 83"/>
                  <a:gd name="T21" fmla="*/ 16 h 41"/>
                  <a:gd name="T22" fmla="*/ 44 w 83"/>
                  <a:gd name="T23" fmla="*/ 17 h 41"/>
                  <a:gd name="T24" fmla="*/ 49 w 83"/>
                  <a:gd name="T25" fmla="*/ 13 h 41"/>
                  <a:gd name="T26" fmla="*/ 64 w 83"/>
                  <a:gd name="T27" fmla="*/ 8 h 41"/>
                  <a:gd name="T28" fmla="*/ 63 w 83"/>
                  <a:gd name="T29" fmla="*/ 11 h 41"/>
                  <a:gd name="T30" fmla="*/ 66 w 83"/>
                  <a:gd name="T31" fmla="*/ 14 h 41"/>
                  <a:gd name="T32" fmla="*/ 72 w 83"/>
                  <a:gd name="T33" fmla="*/ 13 h 41"/>
                  <a:gd name="T34" fmla="*/ 76 w 83"/>
                  <a:gd name="T35" fmla="*/ 18 h 41"/>
                  <a:gd name="T36" fmla="*/ 82 w 83"/>
                  <a:gd name="T37" fmla="*/ 19 h 41"/>
                  <a:gd name="T38" fmla="*/ 82 w 83"/>
                  <a:gd name="T39" fmla="*/ 21 h 41"/>
                  <a:gd name="T40" fmla="*/ 79 w 83"/>
                  <a:gd name="T41" fmla="*/ 21 h 41"/>
                  <a:gd name="T42" fmla="*/ 75 w 83"/>
                  <a:gd name="T43" fmla="*/ 21 h 41"/>
                  <a:gd name="T44" fmla="*/ 69 w 83"/>
                  <a:gd name="T45" fmla="*/ 21 h 41"/>
                  <a:gd name="T46" fmla="*/ 69 w 83"/>
                  <a:gd name="T47" fmla="*/ 24 h 41"/>
                  <a:gd name="T48" fmla="*/ 62 w 83"/>
                  <a:gd name="T49" fmla="*/ 21 h 41"/>
                  <a:gd name="T50" fmla="*/ 57 w 83"/>
                  <a:gd name="T51" fmla="*/ 23 h 41"/>
                  <a:gd name="T52" fmla="*/ 55 w 83"/>
                  <a:gd name="T53" fmla="*/ 25 h 41"/>
                  <a:gd name="T54" fmla="*/ 50 w 83"/>
                  <a:gd name="T55" fmla="*/ 25 h 41"/>
                  <a:gd name="T56" fmla="*/ 46 w 83"/>
                  <a:gd name="T57" fmla="*/ 30 h 41"/>
                  <a:gd name="T58" fmla="*/ 47 w 83"/>
                  <a:gd name="T59" fmla="*/ 28 h 41"/>
                  <a:gd name="T60" fmla="*/ 44 w 83"/>
                  <a:gd name="T61" fmla="*/ 28 h 41"/>
                  <a:gd name="T62" fmla="*/ 42 w 83"/>
                  <a:gd name="T63" fmla="*/ 27 h 41"/>
                  <a:gd name="T64" fmla="*/ 40 w 83"/>
                  <a:gd name="T65" fmla="*/ 32 h 41"/>
                  <a:gd name="T66" fmla="*/ 36 w 83"/>
                  <a:gd name="T67" fmla="*/ 38 h 41"/>
                  <a:gd name="T68" fmla="*/ 34 w 83"/>
                  <a:gd name="T69" fmla="*/ 39 h 41"/>
                  <a:gd name="T70" fmla="*/ 35 w 83"/>
                  <a:gd name="T71" fmla="*/ 36 h 41"/>
                  <a:gd name="T72" fmla="*/ 32 w 83"/>
                  <a:gd name="T73" fmla="*/ 36 h 41"/>
                  <a:gd name="T74" fmla="*/ 30 w 83"/>
                  <a:gd name="T75" fmla="*/ 29 h 41"/>
                  <a:gd name="T76" fmla="*/ 29 w 83"/>
                  <a:gd name="T77" fmla="*/ 28 h 41"/>
                  <a:gd name="T78" fmla="*/ 23 w 83"/>
                  <a:gd name="T79" fmla="*/ 26 h 41"/>
                  <a:gd name="T80" fmla="*/ 22 w 83"/>
                  <a:gd name="T81" fmla="*/ 26 h 41"/>
                  <a:gd name="T82" fmla="*/ 16 w 83"/>
                  <a:gd name="T83" fmla="*/ 24 h 41"/>
                  <a:gd name="T84" fmla="*/ 4 w 83"/>
                  <a:gd name="T85" fmla="*/ 19 h 41"/>
                  <a:gd name="T86" fmla="*/ 0 w 83"/>
                  <a:gd name="T87" fmla="*/ 17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617" name="Freeform 57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1 w 40"/>
                <a:gd name="T1" fmla="*/ 5 h 72"/>
                <a:gd name="T2" fmla="*/ 4 w 40"/>
                <a:gd name="T3" fmla="*/ 45 h 72"/>
                <a:gd name="T4" fmla="*/ 4 w 40"/>
                <a:gd name="T5" fmla="*/ 46 h 72"/>
                <a:gd name="T6" fmla="*/ 4 w 40"/>
                <a:gd name="T7" fmla="*/ 47 h 72"/>
                <a:gd name="T8" fmla="*/ 4 w 40"/>
                <a:gd name="T9" fmla="*/ 49 h 72"/>
                <a:gd name="T10" fmla="*/ 5 w 40"/>
                <a:gd name="T11" fmla="*/ 52 h 72"/>
                <a:gd name="T12" fmla="*/ 6 w 40"/>
                <a:gd name="T13" fmla="*/ 56 h 72"/>
                <a:gd name="T14" fmla="*/ 4 w 40"/>
                <a:gd name="T15" fmla="*/ 59 h 72"/>
                <a:gd name="T16" fmla="*/ 4 w 40"/>
                <a:gd name="T17" fmla="*/ 60 h 72"/>
                <a:gd name="T18" fmla="*/ 2 w 40"/>
                <a:gd name="T19" fmla="*/ 63 h 72"/>
                <a:gd name="T20" fmla="*/ 0 w 40"/>
                <a:gd name="T21" fmla="*/ 65 h 72"/>
                <a:gd name="T22" fmla="*/ 0 w 40"/>
                <a:gd name="T23" fmla="*/ 68 h 72"/>
                <a:gd name="T24" fmla="*/ 0 w 40"/>
                <a:gd name="T25" fmla="*/ 71 h 72"/>
                <a:gd name="T26" fmla="*/ 0 w 40"/>
                <a:gd name="T27" fmla="*/ 71 h 72"/>
                <a:gd name="T28" fmla="*/ 0 w 40"/>
                <a:gd name="T29" fmla="*/ 72 h 72"/>
                <a:gd name="T30" fmla="*/ 0 w 40"/>
                <a:gd name="T31" fmla="*/ 72 h 72"/>
                <a:gd name="T32" fmla="*/ 1 w 40"/>
                <a:gd name="T33" fmla="*/ 72 h 72"/>
                <a:gd name="T34" fmla="*/ 2 w 40"/>
                <a:gd name="T35" fmla="*/ 72 h 72"/>
                <a:gd name="T36" fmla="*/ 2 w 40"/>
                <a:gd name="T37" fmla="*/ 71 h 72"/>
                <a:gd name="T38" fmla="*/ 2 w 40"/>
                <a:gd name="T39" fmla="*/ 70 h 72"/>
                <a:gd name="T40" fmla="*/ 5 w 40"/>
                <a:gd name="T41" fmla="*/ 70 h 72"/>
                <a:gd name="T42" fmla="*/ 8 w 40"/>
                <a:gd name="T43" fmla="*/ 69 h 72"/>
                <a:gd name="T44" fmla="*/ 12 w 40"/>
                <a:gd name="T45" fmla="*/ 71 h 72"/>
                <a:gd name="T46" fmla="*/ 12 w 40"/>
                <a:gd name="T47" fmla="*/ 71 h 72"/>
                <a:gd name="T48" fmla="*/ 13 w 40"/>
                <a:gd name="T49" fmla="*/ 71 h 72"/>
                <a:gd name="T50" fmla="*/ 14 w 40"/>
                <a:gd name="T51" fmla="*/ 68 h 72"/>
                <a:gd name="T52" fmla="*/ 16 w 40"/>
                <a:gd name="T53" fmla="*/ 68 h 72"/>
                <a:gd name="T54" fmla="*/ 17 w 40"/>
                <a:gd name="T55" fmla="*/ 69 h 72"/>
                <a:gd name="T56" fmla="*/ 18 w 40"/>
                <a:gd name="T57" fmla="*/ 70 h 72"/>
                <a:gd name="T58" fmla="*/ 19 w 40"/>
                <a:gd name="T59" fmla="*/ 69 h 72"/>
                <a:gd name="T60" fmla="*/ 20 w 40"/>
                <a:gd name="T61" fmla="*/ 65 h 72"/>
                <a:gd name="T62" fmla="*/ 21 w 40"/>
                <a:gd name="T63" fmla="*/ 64 h 72"/>
                <a:gd name="T64" fmla="*/ 22 w 40"/>
                <a:gd name="T65" fmla="*/ 64 h 72"/>
                <a:gd name="T66" fmla="*/ 24 w 40"/>
                <a:gd name="T67" fmla="*/ 66 h 72"/>
                <a:gd name="T68" fmla="*/ 27 w 40"/>
                <a:gd name="T69" fmla="*/ 66 h 72"/>
                <a:gd name="T70" fmla="*/ 28 w 40"/>
                <a:gd name="T71" fmla="*/ 63 h 72"/>
                <a:gd name="T72" fmla="*/ 33 w 40"/>
                <a:gd name="T73" fmla="*/ 56 h 72"/>
                <a:gd name="T74" fmla="*/ 33 w 40"/>
                <a:gd name="T75" fmla="*/ 53 h 72"/>
                <a:gd name="T76" fmla="*/ 34 w 40"/>
                <a:gd name="T77" fmla="*/ 53 h 72"/>
                <a:gd name="T78" fmla="*/ 37 w 40"/>
                <a:gd name="T79" fmla="*/ 53 h 72"/>
                <a:gd name="T80" fmla="*/ 38 w 40"/>
                <a:gd name="T81" fmla="*/ 52 h 72"/>
                <a:gd name="T82" fmla="*/ 40 w 40"/>
                <a:gd name="T83" fmla="*/ 51 h 72"/>
                <a:gd name="T84" fmla="*/ 40 w 40"/>
                <a:gd name="T85" fmla="*/ 50 h 72"/>
                <a:gd name="T86" fmla="*/ 40 w 40"/>
                <a:gd name="T87" fmla="*/ 47 h 72"/>
                <a:gd name="T88" fmla="*/ 40 w 40"/>
                <a:gd name="T89" fmla="*/ 47 h 72"/>
                <a:gd name="T90" fmla="*/ 40 w 40"/>
                <a:gd name="T91" fmla="*/ 45 h 72"/>
                <a:gd name="T92" fmla="*/ 35 w 40"/>
                <a:gd name="T93" fmla="*/ 1 h 72"/>
                <a:gd name="T94" fmla="*/ 35 w 40"/>
                <a:gd name="T95" fmla="*/ 0 h 72"/>
                <a:gd name="T96" fmla="*/ 9 w 40"/>
                <a:gd name="T97" fmla="*/ 3 h 72"/>
                <a:gd name="T98" fmla="*/ 8 w 40"/>
                <a:gd name="T99" fmla="*/ 4 h 72"/>
                <a:gd name="T100" fmla="*/ 6 w 40"/>
                <a:gd name="T101" fmla="*/ 5 h 72"/>
                <a:gd name="T102" fmla="*/ 5 w 40"/>
                <a:gd name="T103" fmla="*/ 6 h 72"/>
                <a:gd name="T104" fmla="*/ 3 w 40"/>
                <a:gd name="T105" fmla="*/ 6 h 72"/>
                <a:gd name="T106" fmla="*/ 1 w 40"/>
                <a:gd name="T107" fmla="*/ 5 h 72"/>
                <a:gd name="T108" fmla="*/ 1 w 40"/>
                <a:gd name="T109" fmla="*/ 5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58"/>
            <p:cNvSpPr>
              <a:spLocks/>
            </p:cNvSpPr>
            <p:nvPr/>
          </p:nvSpPr>
          <p:spPr bwMode="auto">
            <a:xfrm>
              <a:off x="3657" y="2423"/>
              <a:ext cx="240" cy="405"/>
            </a:xfrm>
            <a:custGeom>
              <a:avLst/>
              <a:gdLst>
                <a:gd name="T0" fmla="*/ 44 w 47"/>
                <a:gd name="T1" fmla="*/ 0 h 83"/>
                <a:gd name="T2" fmla="*/ 15 w 47"/>
                <a:gd name="T3" fmla="*/ 2 h 83"/>
                <a:gd name="T4" fmla="*/ 15 w 47"/>
                <a:gd name="T5" fmla="*/ 3 h 83"/>
                <a:gd name="T6" fmla="*/ 12 w 47"/>
                <a:gd name="T7" fmla="*/ 5 h 83"/>
                <a:gd name="T8" fmla="*/ 12 w 47"/>
                <a:gd name="T9" fmla="*/ 8 h 83"/>
                <a:gd name="T10" fmla="*/ 12 w 47"/>
                <a:gd name="T11" fmla="*/ 11 h 83"/>
                <a:gd name="T12" fmla="*/ 11 w 47"/>
                <a:gd name="T13" fmla="*/ 12 h 83"/>
                <a:gd name="T14" fmla="*/ 9 w 47"/>
                <a:gd name="T15" fmla="*/ 14 h 83"/>
                <a:gd name="T16" fmla="*/ 7 w 47"/>
                <a:gd name="T17" fmla="*/ 16 h 83"/>
                <a:gd name="T18" fmla="*/ 6 w 47"/>
                <a:gd name="T19" fmla="*/ 17 h 83"/>
                <a:gd name="T20" fmla="*/ 6 w 47"/>
                <a:gd name="T21" fmla="*/ 19 h 83"/>
                <a:gd name="T22" fmla="*/ 5 w 47"/>
                <a:gd name="T23" fmla="*/ 21 h 83"/>
                <a:gd name="T24" fmla="*/ 5 w 47"/>
                <a:gd name="T25" fmla="*/ 22 h 83"/>
                <a:gd name="T26" fmla="*/ 4 w 47"/>
                <a:gd name="T27" fmla="*/ 25 h 83"/>
                <a:gd name="T28" fmla="*/ 3 w 47"/>
                <a:gd name="T29" fmla="*/ 27 h 83"/>
                <a:gd name="T30" fmla="*/ 4 w 47"/>
                <a:gd name="T31" fmla="*/ 30 h 83"/>
                <a:gd name="T32" fmla="*/ 5 w 47"/>
                <a:gd name="T33" fmla="*/ 31 h 83"/>
                <a:gd name="T34" fmla="*/ 5 w 47"/>
                <a:gd name="T35" fmla="*/ 33 h 83"/>
                <a:gd name="T36" fmla="*/ 5 w 47"/>
                <a:gd name="T37" fmla="*/ 33 h 83"/>
                <a:gd name="T38" fmla="*/ 5 w 47"/>
                <a:gd name="T39" fmla="*/ 34 h 83"/>
                <a:gd name="T40" fmla="*/ 5 w 47"/>
                <a:gd name="T41" fmla="*/ 34 h 83"/>
                <a:gd name="T42" fmla="*/ 4 w 47"/>
                <a:gd name="T43" fmla="*/ 36 h 83"/>
                <a:gd name="T44" fmla="*/ 5 w 47"/>
                <a:gd name="T45" fmla="*/ 37 h 83"/>
                <a:gd name="T46" fmla="*/ 4 w 47"/>
                <a:gd name="T47" fmla="*/ 38 h 83"/>
                <a:gd name="T48" fmla="*/ 6 w 47"/>
                <a:gd name="T49" fmla="*/ 42 h 83"/>
                <a:gd name="T50" fmla="*/ 6 w 47"/>
                <a:gd name="T51" fmla="*/ 45 h 83"/>
                <a:gd name="T52" fmla="*/ 7 w 47"/>
                <a:gd name="T53" fmla="*/ 47 h 83"/>
                <a:gd name="T54" fmla="*/ 8 w 47"/>
                <a:gd name="T55" fmla="*/ 48 h 83"/>
                <a:gd name="T56" fmla="*/ 8 w 47"/>
                <a:gd name="T57" fmla="*/ 49 h 83"/>
                <a:gd name="T58" fmla="*/ 6 w 47"/>
                <a:gd name="T59" fmla="*/ 50 h 83"/>
                <a:gd name="T60" fmla="*/ 6 w 47"/>
                <a:gd name="T61" fmla="*/ 51 h 83"/>
                <a:gd name="T62" fmla="*/ 5 w 47"/>
                <a:gd name="T63" fmla="*/ 54 h 83"/>
                <a:gd name="T64" fmla="*/ 3 w 47"/>
                <a:gd name="T65" fmla="*/ 59 h 83"/>
                <a:gd name="T66" fmla="*/ 0 w 47"/>
                <a:gd name="T67" fmla="*/ 66 h 83"/>
                <a:gd name="T68" fmla="*/ 0 w 47"/>
                <a:gd name="T69" fmla="*/ 71 h 83"/>
                <a:gd name="T70" fmla="*/ 27 w 47"/>
                <a:gd name="T71" fmla="*/ 70 h 83"/>
                <a:gd name="T72" fmla="*/ 27 w 47"/>
                <a:gd name="T73" fmla="*/ 71 h 83"/>
                <a:gd name="T74" fmla="*/ 26 w 47"/>
                <a:gd name="T75" fmla="*/ 73 h 83"/>
                <a:gd name="T76" fmla="*/ 27 w 47"/>
                <a:gd name="T77" fmla="*/ 77 h 83"/>
                <a:gd name="T78" fmla="*/ 29 w 47"/>
                <a:gd name="T79" fmla="*/ 80 h 83"/>
                <a:gd name="T80" fmla="*/ 30 w 47"/>
                <a:gd name="T81" fmla="*/ 83 h 83"/>
                <a:gd name="T82" fmla="*/ 32 w 47"/>
                <a:gd name="T83" fmla="*/ 83 h 83"/>
                <a:gd name="T84" fmla="*/ 35 w 47"/>
                <a:gd name="T85" fmla="*/ 81 h 83"/>
                <a:gd name="T86" fmla="*/ 41 w 47"/>
                <a:gd name="T87" fmla="*/ 79 h 83"/>
                <a:gd name="T88" fmla="*/ 43 w 47"/>
                <a:gd name="T89" fmla="*/ 79 h 83"/>
                <a:gd name="T90" fmla="*/ 45 w 47"/>
                <a:gd name="T91" fmla="*/ 78 h 83"/>
                <a:gd name="T92" fmla="*/ 46 w 47"/>
                <a:gd name="T93" fmla="*/ 79 h 83"/>
                <a:gd name="T94" fmla="*/ 47 w 47"/>
                <a:gd name="T95" fmla="*/ 80 h 83"/>
                <a:gd name="T96" fmla="*/ 47 w 47"/>
                <a:gd name="T97" fmla="*/ 79 h 83"/>
                <a:gd name="T98" fmla="*/ 44 w 47"/>
                <a:gd name="T99" fmla="*/ 54 h 83"/>
                <a:gd name="T100" fmla="*/ 44 w 47"/>
                <a:gd name="T101" fmla="*/ 52 h 83"/>
                <a:gd name="T102" fmla="*/ 45 w 47"/>
                <a:gd name="T103" fmla="*/ 2 h 83"/>
                <a:gd name="T104" fmla="*/ 44 w 47"/>
                <a:gd name="T105" fmla="*/ 0 h 83"/>
                <a:gd name="T106" fmla="*/ 44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59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19 w 79"/>
                <a:gd name="T1" fmla="*/ 49 h 51"/>
                <a:gd name="T2" fmla="*/ 55 w 79"/>
                <a:gd name="T3" fmla="*/ 42 h 51"/>
                <a:gd name="T4" fmla="*/ 66 w 79"/>
                <a:gd name="T5" fmla="*/ 40 h 51"/>
                <a:gd name="T6" fmla="*/ 67 w 79"/>
                <a:gd name="T7" fmla="*/ 40 h 51"/>
                <a:gd name="T8" fmla="*/ 67 w 79"/>
                <a:gd name="T9" fmla="*/ 39 h 51"/>
                <a:gd name="T10" fmla="*/ 67 w 79"/>
                <a:gd name="T11" fmla="*/ 38 h 51"/>
                <a:gd name="T12" fmla="*/ 68 w 79"/>
                <a:gd name="T13" fmla="*/ 37 h 51"/>
                <a:gd name="T14" fmla="*/ 70 w 79"/>
                <a:gd name="T15" fmla="*/ 37 h 51"/>
                <a:gd name="T16" fmla="*/ 71 w 79"/>
                <a:gd name="T17" fmla="*/ 37 h 51"/>
                <a:gd name="T18" fmla="*/ 74 w 79"/>
                <a:gd name="T19" fmla="*/ 35 h 51"/>
                <a:gd name="T20" fmla="*/ 74 w 79"/>
                <a:gd name="T21" fmla="*/ 33 h 51"/>
                <a:gd name="T22" fmla="*/ 77 w 79"/>
                <a:gd name="T23" fmla="*/ 31 h 51"/>
                <a:gd name="T24" fmla="*/ 79 w 79"/>
                <a:gd name="T25" fmla="*/ 30 h 51"/>
                <a:gd name="T26" fmla="*/ 79 w 79"/>
                <a:gd name="T27" fmla="*/ 29 h 51"/>
                <a:gd name="T28" fmla="*/ 77 w 79"/>
                <a:gd name="T29" fmla="*/ 28 h 51"/>
                <a:gd name="T30" fmla="*/ 76 w 79"/>
                <a:gd name="T31" fmla="*/ 27 h 51"/>
                <a:gd name="T32" fmla="*/ 75 w 79"/>
                <a:gd name="T33" fmla="*/ 27 h 51"/>
                <a:gd name="T34" fmla="*/ 75 w 79"/>
                <a:gd name="T35" fmla="*/ 26 h 51"/>
                <a:gd name="T36" fmla="*/ 73 w 79"/>
                <a:gd name="T37" fmla="*/ 26 h 51"/>
                <a:gd name="T38" fmla="*/ 73 w 79"/>
                <a:gd name="T39" fmla="*/ 24 h 51"/>
                <a:gd name="T40" fmla="*/ 71 w 79"/>
                <a:gd name="T41" fmla="*/ 24 h 51"/>
                <a:gd name="T42" fmla="*/ 71 w 79"/>
                <a:gd name="T43" fmla="*/ 23 h 51"/>
                <a:gd name="T44" fmla="*/ 71 w 79"/>
                <a:gd name="T45" fmla="*/ 20 h 51"/>
                <a:gd name="T46" fmla="*/ 72 w 79"/>
                <a:gd name="T47" fmla="*/ 20 h 51"/>
                <a:gd name="T48" fmla="*/ 71 w 79"/>
                <a:gd name="T49" fmla="*/ 18 h 51"/>
                <a:gd name="T50" fmla="*/ 70 w 79"/>
                <a:gd name="T51" fmla="*/ 17 h 51"/>
                <a:gd name="T52" fmla="*/ 70 w 79"/>
                <a:gd name="T53" fmla="*/ 17 h 51"/>
                <a:gd name="T54" fmla="*/ 71 w 79"/>
                <a:gd name="T55" fmla="*/ 16 h 51"/>
                <a:gd name="T56" fmla="*/ 72 w 79"/>
                <a:gd name="T57" fmla="*/ 15 h 51"/>
                <a:gd name="T58" fmla="*/ 73 w 79"/>
                <a:gd name="T59" fmla="*/ 12 h 51"/>
                <a:gd name="T60" fmla="*/ 73 w 79"/>
                <a:gd name="T61" fmla="*/ 11 h 51"/>
                <a:gd name="T62" fmla="*/ 74 w 79"/>
                <a:gd name="T63" fmla="*/ 10 h 51"/>
                <a:gd name="T64" fmla="*/ 74 w 79"/>
                <a:gd name="T65" fmla="*/ 9 h 51"/>
                <a:gd name="T66" fmla="*/ 73 w 79"/>
                <a:gd name="T67" fmla="*/ 9 h 51"/>
                <a:gd name="T68" fmla="*/ 70 w 79"/>
                <a:gd name="T69" fmla="*/ 8 h 51"/>
                <a:gd name="T70" fmla="*/ 70 w 79"/>
                <a:gd name="T71" fmla="*/ 8 h 51"/>
                <a:gd name="T72" fmla="*/ 69 w 79"/>
                <a:gd name="T73" fmla="*/ 7 h 51"/>
                <a:gd name="T74" fmla="*/ 69 w 79"/>
                <a:gd name="T75" fmla="*/ 6 h 51"/>
                <a:gd name="T76" fmla="*/ 67 w 79"/>
                <a:gd name="T77" fmla="*/ 3 h 51"/>
                <a:gd name="T78" fmla="*/ 66 w 79"/>
                <a:gd name="T79" fmla="*/ 3 h 51"/>
                <a:gd name="T80" fmla="*/ 66 w 79"/>
                <a:gd name="T81" fmla="*/ 2 h 51"/>
                <a:gd name="T82" fmla="*/ 65 w 79"/>
                <a:gd name="T83" fmla="*/ 2 h 51"/>
                <a:gd name="T84" fmla="*/ 65 w 79"/>
                <a:gd name="T85" fmla="*/ 2 h 51"/>
                <a:gd name="T86" fmla="*/ 65 w 79"/>
                <a:gd name="T87" fmla="*/ 1 h 51"/>
                <a:gd name="T88" fmla="*/ 64 w 79"/>
                <a:gd name="T89" fmla="*/ 0 h 51"/>
                <a:gd name="T90" fmla="*/ 9 w 79"/>
                <a:gd name="T91" fmla="*/ 11 h 51"/>
                <a:gd name="T92" fmla="*/ 8 w 79"/>
                <a:gd name="T93" fmla="*/ 7 h 51"/>
                <a:gd name="T94" fmla="*/ 5 w 79"/>
                <a:gd name="T95" fmla="*/ 10 h 51"/>
                <a:gd name="T96" fmla="*/ 5 w 79"/>
                <a:gd name="T97" fmla="*/ 10 h 51"/>
                <a:gd name="T98" fmla="*/ 4 w 79"/>
                <a:gd name="T99" fmla="*/ 9 h 51"/>
                <a:gd name="T100" fmla="*/ 4 w 79"/>
                <a:gd name="T101" fmla="*/ 9 h 51"/>
                <a:gd name="T102" fmla="*/ 3 w 79"/>
                <a:gd name="T103" fmla="*/ 11 h 51"/>
                <a:gd name="T104" fmla="*/ 1 w 79"/>
                <a:gd name="T105" fmla="*/ 13 h 51"/>
                <a:gd name="T106" fmla="*/ 0 w 79"/>
                <a:gd name="T107" fmla="*/ 14 h 51"/>
                <a:gd name="T108" fmla="*/ 4 w 79"/>
                <a:gd name="T109" fmla="*/ 36 h 51"/>
                <a:gd name="T110" fmla="*/ 6 w 79"/>
                <a:gd name="T111" fmla="*/ 51 h 51"/>
                <a:gd name="T112" fmla="*/ 19 w 79"/>
                <a:gd name="T113" fmla="*/ 49 h 51"/>
                <a:gd name="T114" fmla="*/ 19 w 79"/>
                <a:gd name="T115" fmla="*/ 4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61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41 w 69"/>
                <a:gd name="T1" fmla="*/ 53 h 53"/>
                <a:gd name="T2" fmla="*/ 38 w 69"/>
                <a:gd name="T3" fmla="*/ 52 h 53"/>
                <a:gd name="T4" fmla="*/ 37 w 69"/>
                <a:gd name="T5" fmla="*/ 48 h 53"/>
                <a:gd name="T6" fmla="*/ 33 w 69"/>
                <a:gd name="T7" fmla="*/ 44 h 53"/>
                <a:gd name="T8" fmla="*/ 31 w 69"/>
                <a:gd name="T9" fmla="*/ 39 h 53"/>
                <a:gd name="T10" fmla="*/ 29 w 69"/>
                <a:gd name="T11" fmla="*/ 37 h 53"/>
                <a:gd name="T12" fmla="*/ 25 w 69"/>
                <a:gd name="T13" fmla="*/ 34 h 53"/>
                <a:gd name="T14" fmla="*/ 23 w 69"/>
                <a:gd name="T15" fmla="*/ 32 h 53"/>
                <a:gd name="T16" fmla="*/ 22 w 69"/>
                <a:gd name="T17" fmla="*/ 30 h 53"/>
                <a:gd name="T18" fmla="*/ 15 w 69"/>
                <a:gd name="T19" fmla="*/ 25 h 53"/>
                <a:gd name="T20" fmla="*/ 13 w 69"/>
                <a:gd name="T21" fmla="*/ 23 h 53"/>
                <a:gd name="T22" fmla="*/ 10 w 69"/>
                <a:gd name="T23" fmla="*/ 19 h 53"/>
                <a:gd name="T24" fmla="*/ 8 w 69"/>
                <a:gd name="T25" fmla="*/ 16 h 53"/>
                <a:gd name="T26" fmla="*/ 1 w 69"/>
                <a:gd name="T27" fmla="*/ 14 h 53"/>
                <a:gd name="T28" fmla="*/ 1 w 69"/>
                <a:gd name="T29" fmla="*/ 10 h 53"/>
                <a:gd name="T30" fmla="*/ 3 w 69"/>
                <a:gd name="T31" fmla="*/ 8 h 53"/>
                <a:gd name="T32" fmla="*/ 3 w 69"/>
                <a:gd name="T33" fmla="*/ 7 h 53"/>
                <a:gd name="T34" fmla="*/ 8 w 69"/>
                <a:gd name="T35" fmla="*/ 5 h 53"/>
                <a:gd name="T36" fmla="*/ 12 w 69"/>
                <a:gd name="T37" fmla="*/ 3 h 53"/>
                <a:gd name="T38" fmla="*/ 13 w 69"/>
                <a:gd name="T39" fmla="*/ 2 h 53"/>
                <a:gd name="T40" fmla="*/ 31 w 69"/>
                <a:gd name="T41" fmla="*/ 1 h 53"/>
                <a:gd name="T42" fmla="*/ 31 w 69"/>
                <a:gd name="T43" fmla="*/ 2 h 53"/>
                <a:gd name="T44" fmla="*/ 35 w 69"/>
                <a:gd name="T45" fmla="*/ 4 h 53"/>
                <a:gd name="T46" fmla="*/ 51 w 69"/>
                <a:gd name="T47" fmla="*/ 4 h 53"/>
                <a:gd name="T48" fmla="*/ 68 w 69"/>
                <a:gd name="T49" fmla="*/ 17 h 53"/>
                <a:gd name="T50" fmla="*/ 66 w 69"/>
                <a:gd name="T51" fmla="*/ 19 h 53"/>
                <a:gd name="T52" fmla="*/ 63 w 69"/>
                <a:gd name="T53" fmla="*/ 24 h 53"/>
                <a:gd name="T54" fmla="*/ 62 w 69"/>
                <a:gd name="T55" fmla="*/ 28 h 53"/>
                <a:gd name="T56" fmla="*/ 62 w 69"/>
                <a:gd name="T57" fmla="*/ 30 h 53"/>
                <a:gd name="T58" fmla="*/ 60 w 69"/>
                <a:gd name="T59" fmla="*/ 31 h 53"/>
                <a:gd name="T60" fmla="*/ 59 w 69"/>
                <a:gd name="T61" fmla="*/ 33 h 53"/>
                <a:gd name="T62" fmla="*/ 57 w 69"/>
                <a:gd name="T63" fmla="*/ 35 h 53"/>
                <a:gd name="T64" fmla="*/ 53 w 69"/>
                <a:gd name="T65" fmla="*/ 39 h 53"/>
                <a:gd name="T66" fmla="*/ 50 w 69"/>
                <a:gd name="T67" fmla="*/ 41 h 53"/>
                <a:gd name="T68" fmla="*/ 49 w 69"/>
                <a:gd name="T69" fmla="*/ 43 h 53"/>
                <a:gd name="T70" fmla="*/ 46 w 69"/>
                <a:gd name="T71" fmla="*/ 44 h 53"/>
                <a:gd name="T72" fmla="*/ 46 w 69"/>
                <a:gd name="T73" fmla="*/ 45 h 53"/>
                <a:gd name="T74" fmla="*/ 45 w 69"/>
                <a:gd name="T75" fmla="*/ 47 h 53"/>
                <a:gd name="T76" fmla="*/ 43 w 69"/>
                <a:gd name="T77" fmla="*/ 48 h 53"/>
                <a:gd name="T78" fmla="*/ 43 w 69"/>
                <a:gd name="T79" fmla="*/ 48 h 53"/>
                <a:gd name="T80" fmla="*/ 43 w 69"/>
                <a:gd name="T81" fmla="*/ 49 h 53"/>
                <a:gd name="T82" fmla="*/ 44 w 69"/>
                <a:gd name="T83" fmla="*/ 50 h 53"/>
                <a:gd name="T84" fmla="*/ 42 w 69"/>
                <a:gd name="T85" fmla="*/ 51 h 53"/>
                <a:gd name="T86" fmla="*/ 41 w 69"/>
                <a:gd name="T87" fmla="*/ 5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Freeform 62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9 w 73"/>
                <a:gd name="T1" fmla="*/ 41 h 77"/>
                <a:gd name="T2" fmla="*/ 11 w 73"/>
                <a:gd name="T3" fmla="*/ 44 h 77"/>
                <a:gd name="T4" fmla="*/ 13 w 73"/>
                <a:gd name="T5" fmla="*/ 46 h 77"/>
                <a:gd name="T6" fmla="*/ 13 w 73"/>
                <a:gd name="T7" fmla="*/ 49 h 77"/>
                <a:gd name="T8" fmla="*/ 14 w 73"/>
                <a:gd name="T9" fmla="*/ 50 h 77"/>
                <a:gd name="T10" fmla="*/ 13 w 73"/>
                <a:gd name="T11" fmla="*/ 55 h 77"/>
                <a:gd name="T12" fmla="*/ 12 w 73"/>
                <a:gd name="T13" fmla="*/ 60 h 77"/>
                <a:gd name="T14" fmla="*/ 14 w 73"/>
                <a:gd name="T15" fmla="*/ 68 h 77"/>
                <a:gd name="T16" fmla="*/ 16 w 73"/>
                <a:gd name="T17" fmla="*/ 71 h 77"/>
                <a:gd name="T18" fmla="*/ 17 w 73"/>
                <a:gd name="T19" fmla="*/ 74 h 77"/>
                <a:gd name="T20" fmla="*/ 18 w 73"/>
                <a:gd name="T21" fmla="*/ 76 h 77"/>
                <a:gd name="T22" fmla="*/ 58 w 73"/>
                <a:gd name="T23" fmla="*/ 76 h 77"/>
                <a:gd name="T24" fmla="*/ 60 w 73"/>
                <a:gd name="T25" fmla="*/ 77 h 77"/>
                <a:gd name="T26" fmla="*/ 59 w 73"/>
                <a:gd name="T27" fmla="*/ 71 h 77"/>
                <a:gd name="T28" fmla="*/ 60 w 73"/>
                <a:gd name="T29" fmla="*/ 69 h 77"/>
                <a:gd name="T30" fmla="*/ 64 w 73"/>
                <a:gd name="T31" fmla="*/ 69 h 77"/>
                <a:gd name="T32" fmla="*/ 67 w 73"/>
                <a:gd name="T33" fmla="*/ 69 h 77"/>
                <a:gd name="T34" fmla="*/ 67 w 73"/>
                <a:gd name="T35" fmla="*/ 65 h 77"/>
                <a:gd name="T36" fmla="*/ 67 w 73"/>
                <a:gd name="T37" fmla="*/ 62 h 77"/>
                <a:gd name="T38" fmla="*/ 69 w 73"/>
                <a:gd name="T39" fmla="*/ 53 h 77"/>
                <a:gd name="T40" fmla="*/ 71 w 73"/>
                <a:gd name="T41" fmla="*/ 48 h 77"/>
                <a:gd name="T42" fmla="*/ 73 w 73"/>
                <a:gd name="T43" fmla="*/ 47 h 77"/>
                <a:gd name="T44" fmla="*/ 73 w 73"/>
                <a:gd name="T45" fmla="*/ 46 h 77"/>
                <a:gd name="T46" fmla="*/ 72 w 73"/>
                <a:gd name="T47" fmla="*/ 46 h 77"/>
                <a:gd name="T48" fmla="*/ 69 w 73"/>
                <a:gd name="T49" fmla="*/ 45 h 77"/>
                <a:gd name="T50" fmla="*/ 68 w 73"/>
                <a:gd name="T51" fmla="*/ 41 h 77"/>
                <a:gd name="T52" fmla="*/ 64 w 73"/>
                <a:gd name="T53" fmla="*/ 37 h 77"/>
                <a:gd name="T54" fmla="*/ 62 w 73"/>
                <a:gd name="T55" fmla="*/ 32 h 77"/>
                <a:gd name="T56" fmla="*/ 60 w 73"/>
                <a:gd name="T57" fmla="*/ 30 h 77"/>
                <a:gd name="T58" fmla="*/ 56 w 73"/>
                <a:gd name="T59" fmla="*/ 27 h 77"/>
                <a:gd name="T60" fmla="*/ 54 w 73"/>
                <a:gd name="T61" fmla="*/ 25 h 77"/>
                <a:gd name="T62" fmla="*/ 53 w 73"/>
                <a:gd name="T63" fmla="*/ 23 h 77"/>
                <a:gd name="T64" fmla="*/ 46 w 73"/>
                <a:gd name="T65" fmla="*/ 18 h 77"/>
                <a:gd name="T66" fmla="*/ 44 w 73"/>
                <a:gd name="T67" fmla="*/ 16 h 77"/>
                <a:gd name="T68" fmla="*/ 41 w 73"/>
                <a:gd name="T69" fmla="*/ 12 h 77"/>
                <a:gd name="T70" fmla="*/ 39 w 73"/>
                <a:gd name="T71" fmla="*/ 9 h 77"/>
                <a:gd name="T72" fmla="*/ 32 w 73"/>
                <a:gd name="T73" fmla="*/ 7 h 77"/>
                <a:gd name="T74" fmla="*/ 32 w 73"/>
                <a:gd name="T75" fmla="*/ 3 h 77"/>
                <a:gd name="T76" fmla="*/ 34 w 73"/>
                <a:gd name="T77" fmla="*/ 1 h 77"/>
                <a:gd name="T78" fmla="*/ 34 w 73"/>
                <a:gd name="T79" fmla="*/ 0 h 77"/>
                <a:gd name="T80" fmla="*/ 0 w 73"/>
                <a:gd name="T81" fmla="*/ 5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74" name="Freeform 63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5" name="Freeform 64"/>
          <p:cNvSpPr>
            <a:spLocks/>
          </p:cNvSpPr>
          <p:nvPr/>
        </p:nvSpPr>
        <p:spPr bwMode="auto">
          <a:xfrm>
            <a:off x="7413625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6" name="Freeform 65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7" name="Freeform 66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8" name="Freeform 67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9" name="Freeform 68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0" name="Freeform 69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1" name="Freeform 70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3582" name="Group 71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23592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83" name="Rectangle 118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2000</a:t>
            </a:r>
          </a:p>
        </p:txBody>
      </p:sp>
      <p:sp>
        <p:nvSpPr>
          <p:cNvPr id="23584" name="Text Box 149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3585" name="Text Box 168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&lt;10%           10%–14%	    15%–19%          </a:t>
            </a:r>
            <a:r>
              <a:rPr lang="en-US" sz="1400">
                <a:latin typeface="Arial Narrow" pitchFamily="34" charset="0"/>
              </a:rPr>
              <a:t> </a:t>
            </a:r>
            <a:r>
              <a:rPr lang="en-US" sz="1400" b="1">
                <a:latin typeface="Arial Narrow" pitchFamily="34" charset="0"/>
              </a:rPr>
              <a:t>≥20%</a:t>
            </a:r>
            <a:endParaRPr lang="en-US" sz="1400">
              <a:latin typeface="Arial Narrow" pitchFamily="34" charset="0"/>
            </a:endParaRPr>
          </a:p>
        </p:txBody>
      </p:sp>
      <p:sp>
        <p:nvSpPr>
          <p:cNvPr id="23586" name="Rectangle 169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3587" name="Rectangle 170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3588" name="Rectangle 171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3589" name="Rectangle 172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3590" name="Rectangle 174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3591" name="Rectangle 175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8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2001</a:t>
            </a:r>
          </a:p>
        </p:txBody>
      </p:sp>
      <p:sp>
        <p:nvSpPr>
          <p:cNvPr id="24579" name="Freeform 3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0" name="Freeform 16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1" name="Freeform 20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2" name="Freeform 21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3" name="Freeform 22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4" name="Freeform 25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5" name="Freeform 42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6" name="Freeform 43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7" name="Freeform 46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8" name="Freeform 47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9" name="Freeform 48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0" name="Freeform 49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1" name="Freeform 56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2" name="Freeform 58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3" name="Freeform 61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4594" name="Group 103"/>
          <p:cNvGrpSpPr>
            <a:grpSpLocks/>
          </p:cNvGrpSpPr>
          <p:nvPr/>
        </p:nvGrpSpPr>
        <p:grpSpPr bwMode="auto">
          <a:xfrm>
            <a:off x="1155700" y="1833563"/>
            <a:ext cx="6615113" cy="3443287"/>
            <a:chOff x="720" y="1155"/>
            <a:chExt cx="4167" cy="2169"/>
          </a:xfrm>
        </p:grpSpPr>
        <p:sp>
          <p:nvSpPr>
            <p:cNvPr id="24619" name="Freeform 4"/>
            <p:cNvSpPr>
              <a:spLocks/>
            </p:cNvSpPr>
            <p:nvPr/>
          </p:nvSpPr>
          <p:spPr bwMode="auto">
            <a:xfrm>
              <a:off x="2816" y="1511"/>
              <a:ext cx="482" cy="312"/>
            </a:xfrm>
            <a:custGeom>
              <a:avLst/>
              <a:gdLst>
                <a:gd name="T0" fmla="*/ 0 w 94"/>
                <a:gd name="T1" fmla="*/ 51 h 64"/>
                <a:gd name="T2" fmla="*/ 3 w 94"/>
                <a:gd name="T3" fmla="*/ 17 h 64"/>
                <a:gd name="T4" fmla="*/ 4 w 94"/>
                <a:gd name="T5" fmla="*/ 0 h 64"/>
                <a:gd name="T6" fmla="*/ 93 w 94"/>
                <a:gd name="T7" fmla="*/ 4 h 64"/>
                <a:gd name="T8" fmla="*/ 93 w 94"/>
                <a:gd name="T9" fmla="*/ 6 h 64"/>
                <a:gd name="T10" fmla="*/ 92 w 94"/>
                <a:gd name="T11" fmla="*/ 7 h 64"/>
                <a:gd name="T12" fmla="*/ 90 w 94"/>
                <a:gd name="T13" fmla="*/ 10 h 64"/>
                <a:gd name="T14" fmla="*/ 90 w 94"/>
                <a:gd name="T15" fmla="*/ 11 h 64"/>
                <a:gd name="T16" fmla="*/ 94 w 94"/>
                <a:gd name="T17" fmla="*/ 15 h 64"/>
                <a:gd name="T18" fmla="*/ 94 w 94"/>
                <a:gd name="T19" fmla="*/ 46 h 64"/>
                <a:gd name="T20" fmla="*/ 94 w 94"/>
                <a:gd name="T21" fmla="*/ 46 h 64"/>
                <a:gd name="T22" fmla="*/ 92 w 94"/>
                <a:gd name="T23" fmla="*/ 46 h 64"/>
                <a:gd name="T24" fmla="*/ 93 w 94"/>
                <a:gd name="T25" fmla="*/ 47 h 64"/>
                <a:gd name="T26" fmla="*/ 94 w 94"/>
                <a:gd name="T27" fmla="*/ 48 h 64"/>
                <a:gd name="T28" fmla="*/ 93 w 94"/>
                <a:gd name="T29" fmla="*/ 50 h 64"/>
                <a:gd name="T30" fmla="*/ 94 w 94"/>
                <a:gd name="T31" fmla="*/ 51 h 64"/>
                <a:gd name="T32" fmla="*/ 94 w 94"/>
                <a:gd name="T33" fmla="*/ 54 h 64"/>
                <a:gd name="T34" fmla="*/ 93 w 94"/>
                <a:gd name="T35" fmla="*/ 54 h 64"/>
                <a:gd name="T36" fmla="*/ 94 w 94"/>
                <a:gd name="T37" fmla="*/ 56 h 64"/>
                <a:gd name="T38" fmla="*/ 92 w 94"/>
                <a:gd name="T39" fmla="*/ 59 h 64"/>
                <a:gd name="T40" fmla="*/ 94 w 94"/>
                <a:gd name="T41" fmla="*/ 62 h 64"/>
                <a:gd name="T42" fmla="*/ 94 w 94"/>
                <a:gd name="T43" fmla="*/ 64 h 64"/>
                <a:gd name="T44" fmla="*/ 94 w 94"/>
                <a:gd name="T45" fmla="*/ 64 h 64"/>
                <a:gd name="T46" fmla="*/ 91 w 94"/>
                <a:gd name="T47" fmla="*/ 62 h 64"/>
                <a:gd name="T48" fmla="*/ 86 w 94"/>
                <a:gd name="T49" fmla="*/ 59 h 64"/>
                <a:gd name="T50" fmla="*/ 84 w 94"/>
                <a:gd name="T51" fmla="*/ 58 h 64"/>
                <a:gd name="T52" fmla="*/ 82 w 94"/>
                <a:gd name="T53" fmla="*/ 58 h 64"/>
                <a:gd name="T54" fmla="*/ 80 w 94"/>
                <a:gd name="T55" fmla="*/ 60 h 64"/>
                <a:gd name="T56" fmla="*/ 79 w 94"/>
                <a:gd name="T57" fmla="*/ 60 h 64"/>
                <a:gd name="T58" fmla="*/ 77 w 94"/>
                <a:gd name="T59" fmla="*/ 60 h 64"/>
                <a:gd name="T60" fmla="*/ 76 w 94"/>
                <a:gd name="T61" fmla="*/ 57 h 64"/>
                <a:gd name="T62" fmla="*/ 75 w 94"/>
                <a:gd name="T63" fmla="*/ 56 h 64"/>
                <a:gd name="T64" fmla="*/ 73 w 94"/>
                <a:gd name="T65" fmla="*/ 57 h 64"/>
                <a:gd name="T66" fmla="*/ 71 w 94"/>
                <a:gd name="T67" fmla="*/ 57 h 64"/>
                <a:gd name="T68" fmla="*/ 69 w 94"/>
                <a:gd name="T69" fmla="*/ 54 h 64"/>
                <a:gd name="T70" fmla="*/ 0 w 94"/>
                <a:gd name="T71" fmla="*/ 51 h 64"/>
                <a:gd name="T72" fmla="*/ 0 w 94"/>
                <a:gd name="T73" fmla="*/ 51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5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34 h 55"/>
                <a:gd name="T2" fmla="*/ 3 w 111"/>
                <a:gd name="T3" fmla="*/ 0 h 55"/>
                <a:gd name="T4" fmla="*/ 72 w 111"/>
                <a:gd name="T5" fmla="*/ 3 h 55"/>
                <a:gd name="T6" fmla="*/ 74 w 111"/>
                <a:gd name="T7" fmla="*/ 6 h 55"/>
                <a:gd name="T8" fmla="*/ 76 w 111"/>
                <a:gd name="T9" fmla="*/ 6 h 55"/>
                <a:gd name="T10" fmla="*/ 78 w 111"/>
                <a:gd name="T11" fmla="*/ 5 h 55"/>
                <a:gd name="T12" fmla="*/ 79 w 111"/>
                <a:gd name="T13" fmla="*/ 6 h 55"/>
                <a:gd name="T14" fmla="*/ 80 w 111"/>
                <a:gd name="T15" fmla="*/ 9 h 55"/>
                <a:gd name="T16" fmla="*/ 82 w 111"/>
                <a:gd name="T17" fmla="*/ 9 h 55"/>
                <a:gd name="T18" fmla="*/ 83 w 111"/>
                <a:gd name="T19" fmla="*/ 9 h 55"/>
                <a:gd name="T20" fmla="*/ 85 w 111"/>
                <a:gd name="T21" fmla="*/ 7 h 55"/>
                <a:gd name="T22" fmla="*/ 87 w 111"/>
                <a:gd name="T23" fmla="*/ 7 h 55"/>
                <a:gd name="T24" fmla="*/ 89 w 111"/>
                <a:gd name="T25" fmla="*/ 8 h 55"/>
                <a:gd name="T26" fmla="*/ 94 w 111"/>
                <a:gd name="T27" fmla="*/ 11 h 55"/>
                <a:gd name="T28" fmla="*/ 97 w 111"/>
                <a:gd name="T29" fmla="*/ 13 h 55"/>
                <a:gd name="T30" fmla="*/ 97 w 111"/>
                <a:gd name="T31" fmla="*/ 15 h 55"/>
                <a:gd name="T32" fmla="*/ 99 w 111"/>
                <a:gd name="T33" fmla="*/ 16 h 55"/>
                <a:gd name="T34" fmla="*/ 99 w 111"/>
                <a:gd name="T35" fmla="*/ 17 h 55"/>
                <a:gd name="T36" fmla="*/ 98 w 111"/>
                <a:gd name="T37" fmla="*/ 19 h 55"/>
                <a:gd name="T38" fmla="*/ 99 w 111"/>
                <a:gd name="T39" fmla="*/ 21 h 55"/>
                <a:gd name="T40" fmla="*/ 100 w 111"/>
                <a:gd name="T41" fmla="*/ 24 h 55"/>
                <a:gd name="T42" fmla="*/ 101 w 111"/>
                <a:gd name="T43" fmla="*/ 25 h 55"/>
                <a:gd name="T44" fmla="*/ 101 w 111"/>
                <a:gd name="T45" fmla="*/ 26 h 55"/>
                <a:gd name="T46" fmla="*/ 101 w 111"/>
                <a:gd name="T47" fmla="*/ 28 h 55"/>
                <a:gd name="T48" fmla="*/ 103 w 111"/>
                <a:gd name="T49" fmla="*/ 29 h 55"/>
                <a:gd name="T50" fmla="*/ 104 w 111"/>
                <a:gd name="T51" fmla="*/ 30 h 55"/>
                <a:gd name="T52" fmla="*/ 103 w 111"/>
                <a:gd name="T53" fmla="*/ 32 h 55"/>
                <a:gd name="T54" fmla="*/ 103 w 111"/>
                <a:gd name="T55" fmla="*/ 34 h 55"/>
                <a:gd name="T56" fmla="*/ 105 w 111"/>
                <a:gd name="T57" fmla="*/ 35 h 55"/>
                <a:gd name="T58" fmla="*/ 105 w 111"/>
                <a:gd name="T59" fmla="*/ 37 h 55"/>
                <a:gd name="T60" fmla="*/ 104 w 111"/>
                <a:gd name="T61" fmla="*/ 38 h 55"/>
                <a:gd name="T62" fmla="*/ 105 w 111"/>
                <a:gd name="T63" fmla="*/ 39 h 55"/>
                <a:gd name="T64" fmla="*/ 106 w 111"/>
                <a:gd name="T65" fmla="*/ 41 h 55"/>
                <a:gd name="T66" fmla="*/ 105 w 111"/>
                <a:gd name="T67" fmla="*/ 42 h 55"/>
                <a:gd name="T68" fmla="*/ 106 w 111"/>
                <a:gd name="T69" fmla="*/ 44 h 55"/>
                <a:gd name="T70" fmla="*/ 106 w 111"/>
                <a:gd name="T71" fmla="*/ 45 h 55"/>
                <a:gd name="T72" fmla="*/ 107 w 111"/>
                <a:gd name="T73" fmla="*/ 46 h 55"/>
                <a:gd name="T74" fmla="*/ 108 w 111"/>
                <a:gd name="T75" fmla="*/ 48 h 55"/>
                <a:gd name="T76" fmla="*/ 109 w 111"/>
                <a:gd name="T77" fmla="*/ 50 h 55"/>
                <a:gd name="T78" fmla="*/ 111 w 111"/>
                <a:gd name="T79" fmla="*/ 52 h 55"/>
                <a:gd name="T80" fmla="*/ 111 w 111"/>
                <a:gd name="T81" fmla="*/ 53 h 55"/>
                <a:gd name="T82" fmla="*/ 111 w 111"/>
                <a:gd name="T83" fmla="*/ 54 h 55"/>
                <a:gd name="T84" fmla="*/ 111 w 111"/>
                <a:gd name="T85" fmla="*/ 55 h 55"/>
                <a:gd name="T86" fmla="*/ 25 w 111"/>
                <a:gd name="T87" fmla="*/ 53 h 55"/>
                <a:gd name="T88" fmla="*/ 26 w 111"/>
                <a:gd name="T89" fmla="*/ 36 h 55"/>
                <a:gd name="T90" fmla="*/ 0 w 111"/>
                <a:gd name="T91" fmla="*/ 34 h 55"/>
                <a:gd name="T92" fmla="*/ 0 w 111"/>
                <a:gd name="T93" fmla="*/ 34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6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3 w 100"/>
                <a:gd name="T1" fmla="*/ 0 h 53"/>
                <a:gd name="T2" fmla="*/ 89 w 100"/>
                <a:gd name="T3" fmla="*/ 2 h 53"/>
                <a:gd name="T4" fmla="*/ 95 w 100"/>
                <a:gd name="T5" fmla="*/ 6 h 53"/>
                <a:gd name="T6" fmla="*/ 93 w 100"/>
                <a:gd name="T7" fmla="*/ 8 h 53"/>
                <a:gd name="T8" fmla="*/ 93 w 100"/>
                <a:gd name="T9" fmla="*/ 10 h 53"/>
                <a:gd name="T10" fmla="*/ 94 w 100"/>
                <a:gd name="T11" fmla="*/ 12 h 53"/>
                <a:gd name="T12" fmla="*/ 95 w 100"/>
                <a:gd name="T13" fmla="*/ 12 h 53"/>
                <a:gd name="T14" fmla="*/ 96 w 100"/>
                <a:gd name="T15" fmla="*/ 15 h 53"/>
                <a:gd name="T16" fmla="*/ 97 w 100"/>
                <a:gd name="T17" fmla="*/ 16 h 53"/>
                <a:gd name="T18" fmla="*/ 99 w 100"/>
                <a:gd name="T19" fmla="*/ 16 h 53"/>
                <a:gd name="T20" fmla="*/ 99 w 100"/>
                <a:gd name="T21" fmla="*/ 17 h 53"/>
                <a:gd name="T22" fmla="*/ 100 w 100"/>
                <a:gd name="T23" fmla="*/ 53 h 53"/>
                <a:gd name="T24" fmla="*/ 0 w 100"/>
                <a:gd name="T25" fmla="*/ 51 h 53"/>
                <a:gd name="T26" fmla="*/ 3 w 100"/>
                <a:gd name="T27" fmla="*/ 0 h 53"/>
                <a:gd name="T28" fmla="*/ 3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7"/>
            <p:cNvSpPr>
              <a:spLocks/>
            </p:cNvSpPr>
            <p:nvPr/>
          </p:nvSpPr>
          <p:spPr bwMode="auto">
            <a:xfrm>
              <a:off x="2841" y="2262"/>
              <a:ext cx="595" cy="293"/>
            </a:xfrm>
            <a:custGeom>
              <a:avLst/>
              <a:gdLst>
                <a:gd name="T0" fmla="*/ 14 w 116"/>
                <a:gd name="T1" fmla="*/ 1 h 60"/>
                <a:gd name="T2" fmla="*/ 0 w 116"/>
                <a:gd name="T3" fmla="*/ 9 h 60"/>
                <a:gd name="T4" fmla="*/ 40 w 116"/>
                <a:gd name="T5" fmla="*/ 44 h 60"/>
                <a:gd name="T6" fmla="*/ 42 w 116"/>
                <a:gd name="T7" fmla="*/ 45 h 60"/>
                <a:gd name="T8" fmla="*/ 45 w 116"/>
                <a:gd name="T9" fmla="*/ 48 h 60"/>
                <a:gd name="T10" fmla="*/ 48 w 116"/>
                <a:gd name="T11" fmla="*/ 47 h 60"/>
                <a:gd name="T12" fmla="*/ 50 w 116"/>
                <a:gd name="T13" fmla="*/ 48 h 60"/>
                <a:gd name="T14" fmla="*/ 51 w 116"/>
                <a:gd name="T15" fmla="*/ 50 h 60"/>
                <a:gd name="T16" fmla="*/ 55 w 116"/>
                <a:gd name="T17" fmla="*/ 51 h 60"/>
                <a:gd name="T18" fmla="*/ 57 w 116"/>
                <a:gd name="T19" fmla="*/ 52 h 60"/>
                <a:gd name="T20" fmla="*/ 59 w 116"/>
                <a:gd name="T21" fmla="*/ 51 h 60"/>
                <a:gd name="T22" fmla="*/ 61 w 116"/>
                <a:gd name="T23" fmla="*/ 53 h 60"/>
                <a:gd name="T24" fmla="*/ 65 w 116"/>
                <a:gd name="T25" fmla="*/ 53 h 60"/>
                <a:gd name="T26" fmla="*/ 67 w 116"/>
                <a:gd name="T27" fmla="*/ 55 h 60"/>
                <a:gd name="T28" fmla="*/ 68 w 116"/>
                <a:gd name="T29" fmla="*/ 57 h 60"/>
                <a:gd name="T30" fmla="*/ 71 w 116"/>
                <a:gd name="T31" fmla="*/ 56 h 60"/>
                <a:gd name="T32" fmla="*/ 75 w 116"/>
                <a:gd name="T33" fmla="*/ 58 h 60"/>
                <a:gd name="T34" fmla="*/ 77 w 116"/>
                <a:gd name="T35" fmla="*/ 57 h 60"/>
                <a:gd name="T36" fmla="*/ 79 w 116"/>
                <a:gd name="T37" fmla="*/ 57 h 60"/>
                <a:gd name="T38" fmla="*/ 79 w 116"/>
                <a:gd name="T39" fmla="*/ 60 h 60"/>
                <a:gd name="T40" fmla="*/ 80 w 116"/>
                <a:gd name="T41" fmla="*/ 58 h 60"/>
                <a:gd name="T42" fmla="*/ 82 w 116"/>
                <a:gd name="T43" fmla="*/ 56 h 60"/>
                <a:gd name="T44" fmla="*/ 83 w 116"/>
                <a:gd name="T45" fmla="*/ 57 h 60"/>
                <a:gd name="T46" fmla="*/ 85 w 116"/>
                <a:gd name="T47" fmla="*/ 58 h 60"/>
                <a:gd name="T48" fmla="*/ 87 w 116"/>
                <a:gd name="T49" fmla="*/ 57 h 60"/>
                <a:gd name="T50" fmla="*/ 87 w 116"/>
                <a:gd name="T51" fmla="*/ 58 h 60"/>
                <a:gd name="T52" fmla="*/ 90 w 116"/>
                <a:gd name="T53" fmla="*/ 60 h 60"/>
                <a:gd name="T54" fmla="*/ 93 w 116"/>
                <a:gd name="T55" fmla="*/ 58 h 60"/>
                <a:gd name="T56" fmla="*/ 99 w 116"/>
                <a:gd name="T57" fmla="*/ 56 h 60"/>
                <a:gd name="T58" fmla="*/ 101 w 116"/>
                <a:gd name="T59" fmla="*/ 56 h 60"/>
                <a:gd name="T60" fmla="*/ 106 w 116"/>
                <a:gd name="T61" fmla="*/ 56 h 60"/>
                <a:gd name="T62" fmla="*/ 113 w 116"/>
                <a:gd name="T63" fmla="*/ 59 h 60"/>
                <a:gd name="T64" fmla="*/ 115 w 116"/>
                <a:gd name="T65" fmla="*/ 60 h 60"/>
                <a:gd name="T66" fmla="*/ 116 w 116"/>
                <a:gd name="T67" fmla="*/ 31 h 60"/>
                <a:gd name="T68" fmla="*/ 114 w 116"/>
                <a:gd name="T69" fmla="*/ 3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8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66 w 82"/>
                <a:gd name="T1" fmla="*/ 0 h 54"/>
                <a:gd name="T2" fmla="*/ 68 w 82"/>
                <a:gd name="T3" fmla="*/ 4 h 54"/>
                <a:gd name="T4" fmla="*/ 67 w 82"/>
                <a:gd name="T5" fmla="*/ 6 h 54"/>
                <a:gd name="T6" fmla="*/ 69 w 82"/>
                <a:gd name="T7" fmla="*/ 13 h 54"/>
                <a:gd name="T8" fmla="*/ 74 w 82"/>
                <a:gd name="T9" fmla="*/ 16 h 54"/>
                <a:gd name="T10" fmla="*/ 75 w 82"/>
                <a:gd name="T11" fmla="*/ 18 h 54"/>
                <a:gd name="T12" fmla="*/ 78 w 82"/>
                <a:gd name="T13" fmla="*/ 21 h 54"/>
                <a:gd name="T14" fmla="*/ 82 w 82"/>
                <a:gd name="T15" fmla="*/ 26 h 54"/>
                <a:gd name="T16" fmla="*/ 80 w 82"/>
                <a:gd name="T17" fmla="*/ 29 h 54"/>
                <a:gd name="T18" fmla="*/ 80 w 82"/>
                <a:gd name="T19" fmla="*/ 31 h 54"/>
                <a:gd name="T20" fmla="*/ 75 w 82"/>
                <a:gd name="T21" fmla="*/ 34 h 54"/>
                <a:gd name="T22" fmla="*/ 72 w 82"/>
                <a:gd name="T23" fmla="*/ 35 h 54"/>
                <a:gd name="T24" fmla="*/ 70 w 82"/>
                <a:gd name="T25" fmla="*/ 38 h 54"/>
                <a:gd name="T26" fmla="*/ 72 w 82"/>
                <a:gd name="T27" fmla="*/ 41 h 54"/>
                <a:gd name="T28" fmla="*/ 72 w 82"/>
                <a:gd name="T29" fmla="*/ 44 h 54"/>
                <a:gd name="T30" fmla="*/ 68 w 82"/>
                <a:gd name="T31" fmla="*/ 50 h 54"/>
                <a:gd name="T32" fmla="*/ 67 w 82"/>
                <a:gd name="T33" fmla="*/ 53 h 54"/>
                <a:gd name="T34" fmla="*/ 63 w 82"/>
                <a:gd name="T35" fmla="*/ 50 h 54"/>
                <a:gd name="T36" fmla="*/ 11 w 82"/>
                <a:gd name="T37" fmla="*/ 51 h 54"/>
                <a:gd name="T38" fmla="*/ 11 w 82"/>
                <a:gd name="T39" fmla="*/ 48 h 54"/>
                <a:gd name="T40" fmla="*/ 9 w 82"/>
                <a:gd name="T41" fmla="*/ 45 h 54"/>
                <a:gd name="T42" fmla="*/ 10 w 82"/>
                <a:gd name="T43" fmla="*/ 42 h 54"/>
                <a:gd name="T44" fmla="*/ 8 w 82"/>
                <a:gd name="T45" fmla="*/ 39 h 54"/>
                <a:gd name="T46" fmla="*/ 8 w 82"/>
                <a:gd name="T47" fmla="*/ 36 h 54"/>
                <a:gd name="T48" fmla="*/ 6 w 82"/>
                <a:gd name="T49" fmla="*/ 33 h 54"/>
                <a:gd name="T50" fmla="*/ 5 w 82"/>
                <a:gd name="T51" fmla="*/ 31 h 54"/>
                <a:gd name="T52" fmla="*/ 3 w 82"/>
                <a:gd name="T53" fmla="*/ 26 h 54"/>
                <a:gd name="T54" fmla="*/ 4 w 82"/>
                <a:gd name="T55" fmla="*/ 23 h 54"/>
                <a:gd name="T56" fmla="*/ 2 w 82"/>
                <a:gd name="T57" fmla="*/ 20 h 54"/>
                <a:gd name="T58" fmla="*/ 2 w 82"/>
                <a:gd name="T59" fmla="*/ 18 h 54"/>
                <a:gd name="T60" fmla="*/ 2 w 82"/>
                <a:gd name="T61" fmla="*/ 12 h 54"/>
                <a:gd name="T62" fmla="*/ 2 w 82"/>
                <a:gd name="T63" fmla="*/ 10 h 54"/>
                <a:gd name="T64" fmla="*/ 1 w 82"/>
                <a:gd name="T65" fmla="*/ 6 h 54"/>
                <a:gd name="T66" fmla="*/ 1 w 82"/>
                <a:gd name="T67" fmla="*/ 3 h 54"/>
                <a:gd name="T68" fmla="*/ 2 w 82"/>
                <a:gd name="T69" fmla="*/ 2 h 54"/>
                <a:gd name="T70" fmla="*/ 2 w 82"/>
                <a:gd name="T71" fmla="*/ 2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Freeform 9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76 w 90"/>
                <a:gd name="T1" fmla="*/ 69 h 78"/>
                <a:gd name="T2" fmla="*/ 77 w 90"/>
                <a:gd name="T3" fmla="*/ 71 h 78"/>
                <a:gd name="T4" fmla="*/ 77 w 90"/>
                <a:gd name="T5" fmla="*/ 74 h 78"/>
                <a:gd name="T6" fmla="*/ 74 w 90"/>
                <a:gd name="T7" fmla="*/ 77 h 78"/>
                <a:gd name="T8" fmla="*/ 83 w 90"/>
                <a:gd name="T9" fmla="*/ 78 h 78"/>
                <a:gd name="T10" fmla="*/ 83 w 90"/>
                <a:gd name="T11" fmla="*/ 74 h 78"/>
                <a:gd name="T12" fmla="*/ 85 w 90"/>
                <a:gd name="T13" fmla="*/ 69 h 78"/>
                <a:gd name="T14" fmla="*/ 88 w 90"/>
                <a:gd name="T15" fmla="*/ 67 h 78"/>
                <a:gd name="T16" fmla="*/ 89 w 90"/>
                <a:gd name="T17" fmla="*/ 67 h 78"/>
                <a:gd name="T18" fmla="*/ 90 w 90"/>
                <a:gd name="T19" fmla="*/ 61 h 78"/>
                <a:gd name="T20" fmla="*/ 89 w 90"/>
                <a:gd name="T21" fmla="*/ 60 h 78"/>
                <a:gd name="T22" fmla="*/ 88 w 90"/>
                <a:gd name="T23" fmla="*/ 59 h 78"/>
                <a:gd name="T24" fmla="*/ 87 w 90"/>
                <a:gd name="T25" fmla="*/ 60 h 78"/>
                <a:gd name="T26" fmla="*/ 84 w 90"/>
                <a:gd name="T27" fmla="*/ 56 h 78"/>
                <a:gd name="T28" fmla="*/ 85 w 90"/>
                <a:gd name="T29" fmla="*/ 54 h 78"/>
                <a:gd name="T30" fmla="*/ 84 w 90"/>
                <a:gd name="T31" fmla="*/ 52 h 78"/>
                <a:gd name="T32" fmla="*/ 79 w 90"/>
                <a:gd name="T33" fmla="*/ 46 h 78"/>
                <a:gd name="T34" fmla="*/ 74 w 90"/>
                <a:gd name="T35" fmla="*/ 43 h 78"/>
                <a:gd name="T36" fmla="*/ 71 w 90"/>
                <a:gd name="T37" fmla="*/ 38 h 78"/>
                <a:gd name="T38" fmla="*/ 74 w 90"/>
                <a:gd name="T39" fmla="*/ 34 h 78"/>
                <a:gd name="T40" fmla="*/ 74 w 90"/>
                <a:gd name="T41" fmla="*/ 30 h 78"/>
                <a:gd name="T42" fmla="*/ 70 w 90"/>
                <a:gd name="T43" fmla="*/ 27 h 78"/>
                <a:gd name="T44" fmla="*/ 68 w 90"/>
                <a:gd name="T45" fmla="*/ 29 h 78"/>
                <a:gd name="T46" fmla="*/ 65 w 90"/>
                <a:gd name="T47" fmla="*/ 22 h 78"/>
                <a:gd name="T48" fmla="*/ 60 w 90"/>
                <a:gd name="T49" fmla="*/ 18 h 78"/>
                <a:gd name="T50" fmla="*/ 56 w 90"/>
                <a:gd name="T51" fmla="*/ 13 h 78"/>
                <a:gd name="T52" fmla="*/ 55 w 90"/>
                <a:gd name="T53" fmla="*/ 6 h 78"/>
                <a:gd name="T54" fmla="*/ 55 w 90"/>
                <a:gd name="T55" fmla="*/ 4 h 78"/>
                <a:gd name="T56" fmla="*/ 0 w 90"/>
                <a:gd name="T57" fmla="*/ 2 h 78"/>
                <a:gd name="T58" fmla="*/ 2 w 90"/>
                <a:gd name="T59" fmla="*/ 5 h 78"/>
                <a:gd name="T60" fmla="*/ 5 w 90"/>
                <a:gd name="T61" fmla="*/ 9 h 78"/>
                <a:gd name="T62" fmla="*/ 5 w 90"/>
                <a:gd name="T63" fmla="*/ 11 h 78"/>
                <a:gd name="T64" fmla="*/ 11 w 90"/>
                <a:gd name="T65" fmla="*/ 16 h 78"/>
                <a:gd name="T66" fmla="*/ 9 w 90"/>
                <a:gd name="T67" fmla="*/ 20 h 78"/>
                <a:gd name="T68" fmla="*/ 11 w 90"/>
                <a:gd name="T69" fmla="*/ 22 h 78"/>
                <a:gd name="T70" fmla="*/ 13 w 90"/>
                <a:gd name="T71" fmla="*/ 26 h 78"/>
                <a:gd name="T72" fmla="*/ 15 w 90"/>
                <a:gd name="T73" fmla="*/ 27 h 78"/>
                <a:gd name="T74" fmla="*/ 16 w 90"/>
                <a:gd name="T75" fmla="*/ 7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10"/>
            <p:cNvSpPr>
              <a:spLocks/>
            </p:cNvSpPr>
            <p:nvPr/>
          </p:nvSpPr>
          <p:spPr bwMode="auto">
            <a:xfrm>
              <a:off x="3518" y="1438"/>
              <a:ext cx="364" cy="371"/>
            </a:xfrm>
            <a:custGeom>
              <a:avLst/>
              <a:gdLst>
                <a:gd name="T0" fmla="*/ 29 w 71"/>
                <a:gd name="T1" fmla="*/ 75 h 76"/>
                <a:gd name="T2" fmla="*/ 24 w 71"/>
                <a:gd name="T3" fmla="*/ 72 h 76"/>
                <a:gd name="T4" fmla="*/ 22 w 71"/>
                <a:gd name="T5" fmla="*/ 65 h 76"/>
                <a:gd name="T6" fmla="*/ 23 w 71"/>
                <a:gd name="T7" fmla="*/ 63 h 76"/>
                <a:gd name="T8" fmla="*/ 21 w 71"/>
                <a:gd name="T9" fmla="*/ 59 h 76"/>
                <a:gd name="T10" fmla="*/ 21 w 71"/>
                <a:gd name="T11" fmla="*/ 54 h 76"/>
                <a:gd name="T12" fmla="*/ 17 w 71"/>
                <a:gd name="T13" fmla="*/ 50 h 76"/>
                <a:gd name="T14" fmla="*/ 12 w 71"/>
                <a:gd name="T15" fmla="*/ 45 h 76"/>
                <a:gd name="T16" fmla="*/ 8 w 71"/>
                <a:gd name="T17" fmla="*/ 43 h 76"/>
                <a:gd name="T18" fmla="*/ 7 w 71"/>
                <a:gd name="T19" fmla="*/ 42 h 76"/>
                <a:gd name="T20" fmla="*/ 3 w 71"/>
                <a:gd name="T21" fmla="*/ 41 h 76"/>
                <a:gd name="T22" fmla="*/ 1 w 71"/>
                <a:gd name="T23" fmla="*/ 39 h 76"/>
                <a:gd name="T24" fmla="*/ 2 w 71"/>
                <a:gd name="T25" fmla="*/ 31 h 76"/>
                <a:gd name="T26" fmla="*/ 3 w 71"/>
                <a:gd name="T27" fmla="*/ 28 h 76"/>
                <a:gd name="T28" fmla="*/ 0 w 71"/>
                <a:gd name="T29" fmla="*/ 25 h 76"/>
                <a:gd name="T30" fmla="*/ 1 w 71"/>
                <a:gd name="T31" fmla="*/ 22 h 76"/>
                <a:gd name="T32" fmla="*/ 5 w 71"/>
                <a:gd name="T33" fmla="*/ 17 h 76"/>
                <a:gd name="T34" fmla="*/ 7 w 71"/>
                <a:gd name="T35" fmla="*/ 16 h 76"/>
                <a:gd name="T36" fmla="*/ 7 w 71"/>
                <a:gd name="T37" fmla="*/ 6 h 76"/>
                <a:gd name="T38" fmla="*/ 9 w 71"/>
                <a:gd name="T39" fmla="*/ 5 h 76"/>
                <a:gd name="T40" fmla="*/ 13 w 71"/>
                <a:gd name="T41" fmla="*/ 5 h 76"/>
                <a:gd name="T42" fmla="*/ 22 w 71"/>
                <a:gd name="T43" fmla="*/ 1 h 76"/>
                <a:gd name="T44" fmla="*/ 24 w 71"/>
                <a:gd name="T45" fmla="*/ 1 h 76"/>
                <a:gd name="T46" fmla="*/ 23 w 71"/>
                <a:gd name="T47" fmla="*/ 3 h 76"/>
                <a:gd name="T48" fmla="*/ 22 w 71"/>
                <a:gd name="T49" fmla="*/ 6 h 76"/>
                <a:gd name="T50" fmla="*/ 26 w 71"/>
                <a:gd name="T51" fmla="*/ 5 h 76"/>
                <a:gd name="T52" fmla="*/ 28 w 71"/>
                <a:gd name="T53" fmla="*/ 6 h 76"/>
                <a:gd name="T54" fmla="*/ 31 w 71"/>
                <a:gd name="T55" fmla="*/ 8 h 76"/>
                <a:gd name="T56" fmla="*/ 32 w 71"/>
                <a:gd name="T57" fmla="*/ 10 h 76"/>
                <a:gd name="T58" fmla="*/ 44 w 71"/>
                <a:gd name="T59" fmla="*/ 13 h 76"/>
                <a:gd name="T60" fmla="*/ 48 w 71"/>
                <a:gd name="T61" fmla="*/ 15 h 76"/>
                <a:gd name="T62" fmla="*/ 50 w 71"/>
                <a:gd name="T63" fmla="*/ 15 h 76"/>
                <a:gd name="T64" fmla="*/ 51 w 71"/>
                <a:gd name="T65" fmla="*/ 15 h 76"/>
                <a:gd name="T66" fmla="*/ 56 w 71"/>
                <a:gd name="T67" fmla="*/ 16 h 76"/>
                <a:gd name="T68" fmla="*/ 56 w 71"/>
                <a:gd name="T69" fmla="*/ 17 h 76"/>
                <a:gd name="T70" fmla="*/ 58 w 71"/>
                <a:gd name="T71" fmla="*/ 18 h 76"/>
                <a:gd name="T72" fmla="*/ 61 w 71"/>
                <a:gd name="T73" fmla="*/ 21 h 76"/>
                <a:gd name="T74" fmla="*/ 60 w 71"/>
                <a:gd name="T75" fmla="*/ 25 h 76"/>
                <a:gd name="T76" fmla="*/ 63 w 71"/>
                <a:gd name="T77" fmla="*/ 25 h 76"/>
                <a:gd name="T78" fmla="*/ 62 w 71"/>
                <a:gd name="T79" fmla="*/ 27 h 76"/>
                <a:gd name="T80" fmla="*/ 64 w 71"/>
                <a:gd name="T81" fmla="*/ 30 h 76"/>
                <a:gd name="T82" fmla="*/ 61 w 71"/>
                <a:gd name="T83" fmla="*/ 33 h 76"/>
                <a:gd name="T84" fmla="*/ 59 w 71"/>
                <a:gd name="T85" fmla="*/ 38 h 76"/>
                <a:gd name="T86" fmla="*/ 59 w 71"/>
                <a:gd name="T87" fmla="*/ 39 h 76"/>
                <a:gd name="T88" fmla="*/ 63 w 71"/>
                <a:gd name="T89" fmla="*/ 35 h 76"/>
                <a:gd name="T90" fmla="*/ 66 w 71"/>
                <a:gd name="T91" fmla="*/ 33 h 76"/>
                <a:gd name="T92" fmla="*/ 68 w 71"/>
                <a:gd name="T93" fmla="*/ 31 h 76"/>
                <a:gd name="T94" fmla="*/ 68 w 71"/>
                <a:gd name="T95" fmla="*/ 28 h 76"/>
                <a:gd name="T96" fmla="*/ 69 w 71"/>
                <a:gd name="T97" fmla="*/ 27 h 76"/>
                <a:gd name="T98" fmla="*/ 70 w 71"/>
                <a:gd name="T99" fmla="*/ 25 h 76"/>
                <a:gd name="T100" fmla="*/ 71 w 71"/>
                <a:gd name="T101" fmla="*/ 26 h 76"/>
                <a:gd name="T102" fmla="*/ 69 w 71"/>
                <a:gd name="T103" fmla="*/ 33 h 76"/>
                <a:gd name="T104" fmla="*/ 68 w 71"/>
                <a:gd name="T105" fmla="*/ 35 h 76"/>
                <a:gd name="T106" fmla="*/ 66 w 71"/>
                <a:gd name="T107" fmla="*/ 40 h 76"/>
                <a:gd name="T108" fmla="*/ 66 w 71"/>
                <a:gd name="T109" fmla="*/ 45 h 76"/>
                <a:gd name="T110" fmla="*/ 64 w 71"/>
                <a:gd name="T111" fmla="*/ 47 h 76"/>
                <a:gd name="T112" fmla="*/ 65 w 71"/>
                <a:gd name="T113" fmla="*/ 54 h 76"/>
                <a:gd name="T114" fmla="*/ 63 w 71"/>
                <a:gd name="T115" fmla="*/ 59 h 76"/>
                <a:gd name="T116" fmla="*/ 65 w 71"/>
                <a:gd name="T117" fmla="*/ 70 h 76"/>
                <a:gd name="T118" fmla="*/ 65 w 71"/>
                <a:gd name="T119" fmla="*/ 71 h 76"/>
                <a:gd name="T120" fmla="*/ 65 w 71"/>
                <a:gd name="T121" fmla="*/ 74 h 76"/>
                <a:gd name="T122" fmla="*/ 30 w 71"/>
                <a:gd name="T123" fmla="*/ 76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11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20 w 99"/>
                <a:gd name="T1" fmla="*/ 49 h 51"/>
                <a:gd name="T2" fmla="*/ 19 w 99"/>
                <a:gd name="T3" fmla="*/ 47 h 51"/>
                <a:gd name="T4" fmla="*/ 22 w 99"/>
                <a:gd name="T5" fmla="*/ 47 h 51"/>
                <a:gd name="T6" fmla="*/ 80 w 99"/>
                <a:gd name="T7" fmla="*/ 41 h 51"/>
                <a:gd name="T8" fmla="*/ 85 w 99"/>
                <a:gd name="T9" fmla="*/ 38 h 51"/>
                <a:gd name="T10" fmla="*/ 89 w 99"/>
                <a:gd name="T11" fmla="*/ 35 h 51"/>
                <a:gd name="T12" fmla="*/ 89 w 99"/>
                <a:gd name="T13" fmla="*/ 33 h 51"/>
                <a:gd name="T14" fmla="*/ 90 w 99"/>
                <a:gd name="T15" fmla="*/ 31 h 51"/>
                <a:gd name="T16" fmla="*/ 99 w 99"/>
                <a:gd name="T17" fmla="*/ 23 h 51"/>
                <a:gd name="T18" fmla="*/ 98 w 99"/>
                <a:gd name="T19" fmla="*/ 22 h 51"/>
                <a:gd name="T20" fmla="*/ 97 w 99"/>
                <a:gd name="T21" fmla="*/ 21 h 51"/>
                <a:gd name="T22" fmla="*/ 95 w 99"/>
                <a:gd name="T23" fmla="*/ 20 h 51"/>
                <a:gd name="T24" fmla="*/ 94 w 99"/>
                <a:gd name="T25" fmla="*/ 20 h 51"/>
                <a:gd name="T26" fmla="*/ 90 w 99"/>
                <a:gd name="T27" fmla="*/ 14 h 51"/>
                <a:gd name="T28" fmla="*/ 89 w 99"/>
                <a:gd name="T29" fmla="*/ 12 h 51"/>
                <a:gd name="T30" fmla="*/ 89 w 99"/>
                <a:gd name="T31" fmla="*/ 8 h 51"/>
                <a:gd name="T32" fmla="*/ 87 w 99"/>
                <a:gd name="T33" fmla="*/ 7 h 51"/>
                <a:gd name="T34" fmla="*/ 84 w 99"/>
                <a:gd name="T35" fmla="*/ 4 h 51"/>
                <a:gd name="T36" fmla="*/ 82 w 99"/>
                <a:gd name="T37" fmla="*/ 4 h 51"/>
                <a:gd name="T38" fmla="*/ 81 w 99"/>
                <a:gd name="T39" fmla="*/ 6 h 51"/>
                <a:gd name="T40" fmla="*/ 78 w 99"/>
                <a:gd name="T41" fmla="*/ 6 h 51"/>
                <a:gd name="T42" fmla="*/ 75 w 99"/>
                <a:gd name="T43" fmla="*/ 6 h 51"/>
                <a:gd name="T44" fmla="*/ 71 w 99"/>
                <a:gd name="T45" fmla="*/ 5 h 51"/>
                <a:gd name="T46" fmla="*/ 66 w 99"/>
                <a:gd name="T47" fmla="*/ 4 h 51"/>
                <a:gd name="T48" fmla="*/ 63 w 99"/>
                <a:gd name="T49" fmla="*/ 0 h 51"/>
                <a:gd name="T50" fmla="*/ 61 w 99"/>
                <a:gd name="T51" fmla="*/ 1 h 51"/>
                <a:gd name="T52" fmla="*/ 58 w 99"/>
                <a:gd name="T53" fmla="*/ 0 h 51"/>
                <a:gd name="T54" fmla="*/ 58 w 99"/>
                <a:gd name="T55" fmla="*/ 2 h 51"/>
                <a:gd name="T56" fmla="*/ 58 w 99"/>
                <a:gd name="T57" fmla="*/ 6 h 51"/>
                <a:gd name="T58" fmla="*/ 55 w 99"/>
                <a:gd name="T59" fmla="*/ 8 h 51"/>
                <a:gd name="T60" fmla="*/ 51 w 99"/>
                <a:gd name="T61" fmla="*/ 8 h 51"/>
                <a:gd name="T62" fmla="*/ 46 w 99"/>
                <a:gd name="T63" fmla="*/ 18 h 51"/>
                <a:gd name="T64" fmla="*/ 42 w 99"/>
                <a:gd name="T65" fmla="*/ 21 h 51"/>
                <a:gd name="T66" fmla="*/ 39 w 99"/>
                <a:gd name="T67" fmla="*/ 19 h 51"/>
                <a:gd name="T68" fmla="*/ 37 w 99"/>
                <a:gd name="T69" fmla="*/ 24 h 51"/>
                <a:gd name="T70" fmla="*/ 35 w 99"/>
                <a:gd name="T71" fmla="*/ 24 h 51"/>
                <a:gd name="T72" fmla="*/ 32 w 99"/>
                <a:gd name="T73" fmla="*/ 23 h 51"/>
                <a:gd name="T74" fmla="*/ 30 w 99"/>
                <a:gd name="T75" fmla="*/ 26 h 51"/>
                <a:gd name="T76" fmla="*/ 26 w 99"/>
                <a:gd name="T77" fmla="*/ 24 h 51"/>
                <a:gd name="T78" fmla="*/ 20 w 99"/>
                <a:gd name="T79" fmla="*/ 25 h 51"/>
                <a:gd name="T80" fmla="*/ 20 w 99"/>
                <a:gd name="T81" fmla="*/ 27 h 51"/>
                <a:gd name="T82" fmla="*/ 18 w 99"/>
                <a:gd name="T83" fmla="*/ 27 h 51"/>
                <a:gd name="T84" fmla="*/ 18 w 99"/>
                <a:gd name="T85" fmla="*/ 27 h 51"/>
                <a:gd name="T86" fmla="*/ 17 w 99"/>
                <a:gd name="T87" fmla="*/ 30 h 51"/>
                <a:gd name="T88" fmla="*/ 17 w 99"/>
                <a:gd name="T89" fmla="*/ 30 h 51"/>
                <a:gd name="T90" fmla="*/ 18 w 99"/>
                <a:gd name="T91" fmla="*/ 33 h 51"/>
                <a:gd name="T92" fmla="*/ 12 w 99"/>
                <a:gd name="T93" fmla="*/ 34 h 51"/>
                <a:gd name="T94" fmla="*/ 13 w 99"/>
                <a:gd name="T95" fmla="*/ 40 h 51"/>
                <a:gd name="T96" fmla="*/ 10 w 99"/>
                <a:gd name="T97" fmla="*/ 39 h 51"/>
                <a:gd name="T98" fmla="*/ 6 w 99"/>
                <a:gd name="T99" fmla="*/ 38 h 51"/>
                <a:gd name="T100" fmla="*/ 4 w 99"/>
                <a:gd name="T101" fmla="*/ 42 h 51"/>
                <a:gd name="T102" fmla="*/ 4 w 99"/>
                <a:gd name="T103" fmla="*/ 42 h 51"/>
                <a:gd name="T104" fmla="*/ 5 w 99"/>
                <a:gd name="T105" fmla="*/ 44 h 51"/>
                <a:gd name="T106" fmla="*/ 3 w 99"/>
                <a:gd name="T107" fmla="*/ 49 h 51"/>
                <a:gd name="T108" fmla="*/ 1 w 99"/>
                <a:gd name="T109" fmla="*/ 49 h 51"/>
                <a:gd name="T110" fmla="*/ 0 w 99"/>
                <a:gd name="T111" fmla="*/ 51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12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111 w 111"/>
                <a:gd name="T1" fmla="*/ 0 h 39"/>
                <a:gd name="T2" fmla="*/ 89 w 111"/>
                <a:gd name="T3" fmla="*/ 3 h 39"/>
                <a:gd name="T4" fmla="*/ 87 w 111"/>
                <a:gd name="T5" fmla="*/ 4 h 39"/>
                <a:gd name="T6" fmla="*/ 31 w 111"/>
                <a:gd name="T7" fmla="*/ 9 h 39"/>
                <a:gd name="T8" fmla="*/ 31 w 111"/>
                <a:gd name="T9" fmla="*/ 8 h 39"/>
                <a:gd name="T10" fmla="*/ 28 w 111"/>
                <a:gd name="T11" fmla="*/ 9 h 39"/>
                <a:gd name="T12" fmla="*/ 29 w 111"/>
                <a:gd name="T13" fmla="*/ 10 h 39"/>
                <a:gd name="T14" fmla="*/ 29 w 111"/>
                <a:gd name="T15" fmla="*/ 11 h 39"/>
                <a:gd name="T16" fmla="*/ 9 w 111"/>
                <a:gd name="T17" fmla="*/ 13 h 39"/>
                <a:gd name="T18" fmla="*/ 8 w 111"/>
                <a:gd name="T19" fmla="*/ 15 h 39"/>
                <a:gd name="T20" fmla="*/ 7 w 111"/>
                <a:gd name="T21" fmla="*/ 18 h 39"/>
                <a:gd name="T22" fmla="*/ 8 w 111"/>
                <a:gd name="T23" fmla="*/ 19 h 39"/>
                <a:gd name="T24" fmla="*/ 7 w 111"/>
                <a:gd name="T25" fmla="*/ 22 h 39"/>
                <a:gd name="T26" fmla="*/ 7 w 111"/>
                <a:gd name="T27" fmla="*/ 22 h 39"/>
                <a:gd name="T28" fmla="*/ 7 w 111"/>
                <a:gd name="T29" fmla="*/ 23 h 39"/>
                <a:gd name="T30" fmla="*/ 6 w 111"/>
                <a:gd name="T31" fmla="*/ 25 h 39"/>
                <a:gd name="T32" fmla="*/ 5 w 111"/>
                <a:gd name="T33" fmla="*/ 26 h 39"/>
                <a:gd name="T34" fmla="*/ 4 w 111"/>
                <a:gd name="T35" fmla="*/ 30 h 39"/>
                <a:gd name="T36" fmla="*/ 2 w 111"/>
                <a:gd name="T37" fmla="*/ 32 h 39"/>
                <a:gd name="T38" fmla="*/ 2 w 111"/>
                <a:gd name="T39" fmla="*/ 35 h 39"/>
                <a:gd name="T40" fmla="*/ 2 w 111"/>
                <a:gd name="T41" fmla="*/ 38 h 39"/>
                <a:gd name="T42" fmla="*/ 2 w 111"/>
                <a:gd name="T43" fmla="*/ 38 h 39"/>
                <a:gd name="T44" fmla="*/ 0 w 111"/>
                <a:gd name="T45" fmla="*/ 39 h 39"/>
                <a:gd name="T46" fmla="*/ 29 w 111"/>
                <a:gd name="T47" fmla="*/ 37 h 39"/>
                <a:gd name="T48" fmla="*/ 65 w 111"/>
                <a:gd name="T49" fmla="*/ 34 h 39"/>
                <a:gd name="T50" fmla="*/ 78 w 111"/>
                <a:gd name="T51" fmla="*/ 32 h 39"/>
                <a:gd name="T52" fmla="*/ 79 w 111"/>
                <a:gd name="T53" fmla="*/ 28 h 39"/>
                <a:gd name="T54" fmla="*/ 80 w 111"/>
                <a:gd name="T55" fmla="*/ 28 h 39"/>
                <a:gd name="T56" fmla="*/ 80 w 111"/>
                <a:gd name="T57" fmla="*/ 28 h 39"/>
                <a:gd name="T58" fmla="*/ 81 w 111"/>
                <a:gd name="T59" fmla="*/ 27 h 39"/>
                <a:gd name="T60" fmla="*/ 82 w 111"/>
                <a:gd name="T61" fmla="*/ 26 h 39"/>
                <a:gd name="T62" fmla="*/ 81 w 111"/>
                <a:gd name="T63" fmla="*/ 25 h 39"/>
                <a:gd name="T64" fmla="*/ 82 w 111"/>
                <a:gd name="T65" fmla="*/ 24 h 39"/>
                <a:gd name="T66" fmla="*/ 83 w 111"/>
                <a:gd name="T67" fmla="*/ 23 h 39"/>
                <a:gd name="T68" fmla="*/ 86 w 111"/>
                <a:gd name="T69" fmla="*/ 22 h 39"/>
                <a:gd name="T70" fmla="*/ 89 w 111"/>
                <a:gd name="T71" fmla="*/ 21 h 39"/>
                <a:gd name="T72" fmla="*/ 92 w 111"/>
                <a:gd name="T73" fmla="*/ 18 h 39"/>
                <a:gd name="T74" fmla="*/ 93 w 111"/>
                <a:gd name="T75" fmla="*/ 18 h 39"/>
                <a:gd name="T76" fmla="*/ 95 w 111"/>
                <a:gd name="T77" fmla="*/ 16 h 39"/>
                <a:gd name="T78" fmla="*/ 96 w 111"/>
                <a:gd name="T79" fmla="*/ 14 h 39"/>
                <a:gd name="T80" fmla="*/ 96 w 111"/>
                <a:gd name="T81" fmla="*/ 14 h 39"/>
                <a:gd name="T82" fmla="*/ 97 w 111"/>
                <a:gd name="T83" fmla="*/ 14 h 39"/>
                <a:gd name="T84" fmla="*/ 98 w 111"/>
                <a:gd name="T85" fmla="*/ 14 h 39"/>
                <a:gd name="T86" fmla="*/ 98 w 111"/>
                <a:gd name="T87" fmla="*/ 13 h 39"/>
                <a:gd name="T88" fmla="*/ 99 w 111"/>
                <a:gd name="T89" fmla="*/ 12 h 39"/>
                <a:gd name="T90" fmla="*/ 99 w 111"/>
                <a:gd name="T91" fmla="*/ 12 h 39"/>
                <a:gd name="T92" fmla="*/ 100 w 111"/>
                <a:gd name="T93" fmla="*/ 13 h 39"/>
                <a:gd name="T94" fmla="*/ 101 w 111"/>
                <a:gd name="T95" fmla="*/ 12 h 39"/>
                <a:gd name="T96" fmla="*/ 101 w 111"/>
                <a:gd name="T97" fmla="*/ 12 h 39"/>
                <a:gd name="T98" fmla="*/ 103 w 111"/>
                <a:gd name="T99" fmla="*/ 10 h 39"/>
                <a:gd name="T100" fmla="*/ 104 w 111"/>
                <a:gd name="T101" fmla="*/ 10 h 39"/>
                <a:gd name="T102" fmla="*/ 106 w 111"/>
                <a:gd name="T103" fmla="*/ 10 h 39"/>
                <a:gd name="T104" fmla="*/ 109 w 111"/>
                <a:gd name="T105" fmla="*/ 6 h 39"/>
                <a:gd name="T106" fmla="*/ 110 w 111"/>
                <a:gd name="T107" fmla="*/ 5 h 39"/>
                <a:gd name="T108" fmla="*/ 111 w 111"/>
                <a:gd name="T109" fmla="*/ 4 h 39"/>
                <a:gd name="T110" fmla="*/ 111 w 111"/>
                <a:gd name="T111" fmla="*/ 3 h 39"/>
                <a:gd name="T112" fmla="*/ 111 w 111"/>
                <a:gd name="T113" fmla="*/ 1 h 39"/>
                <a:gd name="T114" fmla="*/ 111 w 111"/>
                <a:gd name="T115" fmla="*/ 0 h 39"/>
                <a:gd name="T116" fmla="*/ 111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13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3 h 83"/>
                <a:gd name="T2" fmla="*/ 1 w 52"/>
                <a:gd name="T3" fmla="*/ 5 h 83"/>
                <a:gd name="T4" fmla="*/ 0 w 52"/>
                <a:gd name="T5" fmla="*/ 55 h 83"/>
                <a:gd name="T6" fmla="*/ 0 w 52"/>
                <a:gd name="T7" fmla="*/ 57 h 83"/>
                <a:gd name="T8" fmla="*/ 3 w 52"/>
                <a:gd name="T9" fmla="*/ 82 h 83"/>
                <a:gd name="T10" fmla="*/ 4 w 52"/>
                <a:gd name="T11" fmla="*/ 82 h 83"/>
                <a:gd name="T12" fmla="*/ 5 w 52"/>
                <a:gd name="T13" fmla="*/ 81 h 83"/>
                <a:gd name="T14" fmla="*/ 7 w 52"/>
                <a:gd name="T15" fmla="*/ 82 h 83"/>
                <a:gd name="T16" fmla="*/ 8 w 52"/>
                <a:gd name="T17" fmla="*/ 81 h 83"/>
                <a:gd name="T18" fmla="*/ 8 w 52"/>
                <a:gd name="T19" fmla="*/ 77 h 83"/>
                <a:gd name="T20" fmla="*/ 9 w 52"/>
                <a:gd name="T21" fmla="*/ 75 h 83"/>
                <a:gd name="T22" fmla="*/ 10 w 52"/>
                <a:gd name="T23" fmla="*/ 77 h 83"/>
                <a:gd name="T24" fmla="*/ 10 w 52"/>
                <a:gd name="T25" fmla="*/ 78 h 83"/>
                <a:gd name="T26" fmla="*/ 11 w 52"/>
                <a:gd name="T27" fmla="*/ 80 h 83"/>
                <a:gd name="T28" fmla="*/ 13 w 52"/>
                <a:gd name="T29" fmla="*/ 83 h 83"/>
                <a:gd name="T30" fmla="*/ 14 w 52"/>
                <a:gd name="T31" fmla="*/ 83 h 83"/>
                <a:gd name="T32" fmla="*/ 15 w 52"/>
                <a:gd name="T33" fmla="*/ 83 h 83"/>
                <a:gd name="T34" fmla="*/ 17 w 52"/>
                <a:gd name="T35" fmla="*/ 81 h 83"/>
                <a:gd name="T36" fmla="*/ 17 w 52"/>
                <a:gd name="T37" fmla="*/ 81 h 83"/>
                <a:gd name="T38" fmla="*/ 18 w 52"/>
                <a:gd name="T39" fmla="*/ 80 h 83"/>
                <a:gd name="T40" fmla="*/ 18 w 52"/>
                <a:gd name="T41" fmla="*/ 80 h 83"/>
                <a:gd name="T42" fmla="*/ 18 w 52"/>
                <a:gd name="T43" fmla="*/ 79 h 83"/>
                <a:gd name="T44" fmla="*/ 17 w 52"/>
                <a:gd name="T45" fmla="*/ 79 h 83"/>
                <a:gd name="T46" fmla="*/ 17 w 52"/>
                <a:gd name="T47" fmla="*/ 78 h 83"/>
                <a:gd name="T48" fmla="*/ 18 w 52"/>
                <a:gd name="T49" fmla="*/ 77 h 83"/>
                <a:gd name="T50" fmla="*/ 18 w 52"/>
                <a:gd name="T51" fmla="*/ 76 h 83"/>
                <a:gd name="T52" fmla="*/ 16 w 52"/>
                <a:gd name="T53" fmla="*/ 75 h 83"/>
                <a:gd name="T54" fmla="*/ 16 w 52"/>
                <a:gd name="T55" fmla="*/ 75 h 83"/>
                <a:gd name="T56" fmla="*/ 15 w 52"/>
                <a:gd name="T57" fmla="*/ 75 h 83"/>
                <a:gd name="T58" fmla="*/ 14 w 52"/>
                <a:gd name="T59" fmla="*/ 73 h 83"/>
                <a:gd name="T60" fmla="*/ 14 w 52"/>
                <a:gd name="T61" fmla="*/ 72 h 83"/>
                <a:gd name="T62" fmla="*/ 14 w 52"/>
                <a:gd name="T63" fmla="*/ 71 h 83"/>
                <a:gd name="T64" fmla="*/ 14 w 52"/>
                <a:gd name="T65" fmla="*/ 71 h 83"/>
                <a:gd name="T66" fmla="*/ 14 w 52"/>
                <a:gd name="T67" fmla="*/ 70 h 83"/>
                <a:gd name="T68" fmla="*/ 52 w 52"/>
                <a:gd name="T69" fmla="*/ 66 h 83"/>
                <a:gd name="T70" fmla="*/ 52 w 52"/>
                <a:gd name="T71" fmla="*/ 65 h 83"/>
                <a:gd name="T72" fmla="*/ 50 w 52"/>
                <a:gd name="T73" fmla="*/ 63 h 83"/>
                <a:gd name="T74" fmla="*/ 50 w 52"/>
                <a:gd name="T75" fmla="*/ 58 h 83"/>
                <a:gd name="T76" fmla="*/ 48 w 52"/>
                <a:gd name="T77" fmla="*/ 55 h 83"/>
                <a:gd name="T78" fmla="*/ 48 w 52"/>
                <a:gd name="T79" fmla="*/ 52 h 83"/>
                <a:gd name="T80" fmla="*/ 49 w 52"/>
                <a:gd name="T81" fmla="*/ 50 h 83"/>
                <a:gd name="T82" fmla="*/ 49 w 52"/>
                <a:gd name="T83" fmla="*/ 47 h 83"/>
                <a:gd name="T84" fmla="*/ 50 w 52"/>
                <a:gd name="T85" fmla="*/ 45 h 83"/>
                <a:gd name="T86" fmla="*/ 51 w 52"/>
                <a:gd name="T87" fmla="*/ 45 h 83"/>
                <a:gd name="T88" fmla="*/ 49 w 52"/>
                <a:gd name="T89" fmla="*/ 44 h 83"/>
                <a:gd name="T90" fmla="*/ 50 w 52"/>
                <a:gd name="T91" fmla="*/ 42 h 83"/>
                <a:gd name="T92" fmla="*/ 49 w 52"/>
                <a:gd name="T93" fmla="*/ 41 h 83"/>
                <a:gd name="T94" fmla="*/ 48 w 52"/>
                <a:gd name="T95" fmla="*/ 40 h 83"/>
                <a:gd name="T96" fmla="*/ 47 w 52"/>
                <a:gd name="T97" fmla="*/ 39 h 83"/>
                <a:gd name="T98" fmla="*/ 46 w 52"/>
                <a:gd name="T99" fmla="*/ 37 h 83"/>
                <a:gd name="T100" fmla="*/ 45 w 52"/>
                <a:gd name="T101" fmla="*/ 36 h 83"/>
                <a:gd name="T102" fmla="*/ 36 w 52"/>
                <a:gd name="T103" fmla="*/ 0 h 83"/>
                <a:gd name="T104" fmla="*/ 0 w 52"/>
                <a:gd name="T105" fmla="*/ 3 h 83"/>
                <a:gd name="T106" fmla="*/ 0 w 52"/>
                <a:gd name="T107" fmla="*/ 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14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5 w 57"/>
                <a:gd name="T1" fmla="*/ 55 h 63"/>
                <a:gd name="T2" fmla="*/ 8 w 57"/>
                <a:gd name="T3" fmla="*/ 56 h 63"/>
                <a:gd name="T4" fmla="*/ 10 w 57"/>
                <a:gd name="T5" fmla="*/ 55 h 63"/>
                <a:gd name="T6" fmla="*/ 13 w 57"/>
                <a:gd name="T7" fmla="*/ 59 h 63"/>
                <a:gd name="T8" fmla="*/ 18 w 57"/>
                <a:gd name="T9" fmla="*/ 60 h 63"/>
                <a:gd name="T10" fmla="*/ 22 w 57"/>
                <a:gd name="T11" fmla="*/ 61 h 63"/>
                <a:gd name="T12" fmla="*/ 25 w 57"/>
                <a:gd name="T13" fmla="*/ 61 h 63"/>
                <a:gd name="T14" fmla="*/ 28 w 57"/>
                <a:gd name="T15" fmla="*/ 61 h 63"/>
                <a:gd name="T16" fmla="*/ 29 w 57"/>
                <a:gd name="T17" fmla="*/ 59 h 63"/>
                <a:gd name="T18" fmla="*/ 31 w 57"/>
                <a:gd name="T19" fmla="*/ 59 h 63"/>
                <a:gd name="T20" fmla="*/ 34 w 57"/>
                <a:gd name="T21" fmla="*/ 62 h 63"/>
                <a:gd name="T22" fmla="*/ 36 w 57"/>
                <a:gd name="T23" fmla="*/ 63 h 63"/>
                <a:gd name="T24" fmla="*/ 39 w 57"/>
                <a:gd name="T25" fmla="*/ 61 h 63"/>
                <a:gd name="T26" fmla="*/ 40 w 57"/>
                <a:gd name="T27" fmla="*/ 58 h 63"/>
                <a:gd name="T28" fmla="*/ 41 w 57"/>
                <a:gd name="T29" fmla="*/ 52 h 63"/>
                <a:gd name="T30" fmla="*/ 44 w 57"/>
                <a:gd name="T31" fmla="*/ 54 h 63"/>
                <a:gd name="T32" fmla="*/ 45 w 57"/>
                <a:gd name="T33" fmla="*/ 51 h 63"/>
                <a:gd name="T34" fmla="*/ 47 w 57"/>
                <a:gd name="T35" fmla="*/ 47 h 63"/>
                <a:gd name="T36" fmla="*/ 48 w 57"/>
                <a:gd name="T37" fmla="*/ 45 h 63"/>
                <a:gd name="T38" fmla="*/ 51 w 57"/>
                <a:gd name="T39" fmla="*/ 44 h 63"/>
                <a:gd name="T40" fmla="*/ 53 w 57"/>
                <a:gd name="T41" fmla="*/ 41 h 63"/>
                <a:gd name="T42" fmla="*/ 55 w 57"/>
                <a:gd name="T43" fmla="*/ 39 h 63"/>
                <a:gd name="T44" fmla="*/ 55 w 57"/>
                <a:gd name="T45" fmla="*/ 36 h 63"/>
                <a:gd name="T46" fmla="*/ 56 w 57"/>
                <a:gd name="T47" fmla="*/ 34 h 63"/>
                <a:gd name="T48" fmla="*/ 54 w 57"/>
                <a:gd name="T49" fmla="*/ 26 h 63"/>
                <a:gd name="T50" fmla="*/ 55 w 57"/>
                <a:gd name="T51" fmla="*/ 23 h 63"/>
                <a:gd name="T52" fmla="*/ 57 w 57"/>
                <a:gd name="T53" fmla="*/ 22 h 63"/>
                <a:gd name="T54" fmla="*/ 46 w 57"/>
                <a:gd name="T55" fmla="*/ 3 h 63"/>
                <a:gd name="T56" fmla="*/ 42 w 57"/>
                <a:gd name="T57" fmla="*/ 6 h 63"/>
                <a:gd name="T58" fmla="*/ 37 w 57"/>
                <a:gd name="T59" fmla="*/ 10 h 63"/>
                <a:gd name="T60" fmla="*/ 34 w 57"/>
                <a:gd name="T61" fmla="*/ 10 h 63"/>
                <a:gd name="T62" fmla="*/ 30 w 57"/>
                <a:gd name="T63" fmla="*/ 13 h 63"/>
                <a:gd name="T64" fmla="*/ 27 w 57"/>
                <a:gd name="T65" fmla="*/ 12 h 63"/>
                <a:gd name="T66" fmla="*/ 25 w 57"/>
                <a:gd name="T67" fmla="*/ 12 h 63"/>
                <a:gd name="T68" fmla="*/ 25 w 57"/>
                <a:gd name="T69" fmla="*/ 11 h 63"/>
                <a:gd name="T70" fmla="*/ 19 w 57"/>
                <a:gd name="T71" fmla="*/ 9 h 63"/>
                <a:gd name="T72" fmla="*/ 17 w 57"/>
                <a:gd name="T73" fmla="*/ 10 h 63"/>
                <a:gd name="T74" fmla="*/ 0 w 57"/>
                <a:gd name="T75" fmla="*/ 11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15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2 w 119"/>
                <a:gd name="T1" fmla="*/ 41 h 51"/>
                <a:gd name="T2" fmla="*/ 4 w 119"/>
                <a:gd name="T3" fmla="*/ 39 h 51"/>
                <a:gd name="T4" fmla="*/ 5 w 119"/>
                <a:gd name="T5" fmla="*/ 36 h 51"/>
                <a:gd name="T6" fmla="*/ 14 w 119"/>
                <a:gd name="T7" fmla="*/ 31 h 51"/>
                <a:gd name="T8" fmla="*/ 18 w 119"/>
                <a:gd name="T9" fmla="*/ 27 h 51"/>
                <a:gd name="T10" fmla="*/ 20 w 119"/>
                <a:gd name="T11" fmla="*/ 27 h 51"/>
                <a:gd name="T12" fmla="*/ 21 w 119"/>
                <a:gd name="T13" fmla="*/ 25 h 51"/>
                <a:gd name="T14" fmla="*/ 23 w 119"/>
                <a:gd name="T15" fmla="*/ 25 h 51"/>
                <a:gd name="T16" fmla="*/ 28 w 119"/>
                <a:gd name="T17" fmla="*/ 23 h 51"/>
                <a:gd name="T18" fmla="*/ 33 w 119"/>
                <a:gd name="T19" fmla="*/ 17 h 51"/>
                <a:gd name="T20" fmla="*/ 33 w 119"/>
                <a:gd name="T21" fmla="*/ 13 h 51"/>
                <a:gd name="T22" fmla="*/ 37 w 119"/>
                <a:gd name="T23" fmla="*/ 13 h 51"/>
                <a:gd name="T24" fmla="*/ 42 w 119"/>
                <a:gd name="T25" fmla="*/ 12 h 51"/>
                <a:gd name="T26" fmla="*/ 113 w 119"/>
                <a:gd name="T27" fmla="*/ 1 h 51"/>
                <a:gd name="T28" fmla="*/ 114 w 119"/>
                <a:gd name="T29" fmla="*/ 2 h 51"/>
                <a:gd name="T30" fmla="*/ 116 w 119"/>
                <a:gd name="T31" fmla="*/ 5 h 51"/>
                <a:gd name="T32" fmla="*/ 116 w 119"/>
                <a:gd name="T33" fmla="*/ 6 h 51"/>
                <a:gd name="T34" fmla="*/ 114 w 119"/>
                <a:gd name="T35" fmla="*/ 5 h 51"/>
                <a:gd name="T36" fmla="*/ 113 w 119"/>
                <a:gd name="T37" fmla="*/ 6 h 51"/>
                <a:gd name="T38" fmla="*/ 109 w 119"/>
                <a:gd name="T39" fmla="*/ 8 h 51"/>
                <a:gd name="T40" fmla="*/ 105 w 119"/>
                <a:gd name="T41" fmla="*/ 11 h 51"/>
                <a:gd name="T42" fmla="*/ 106 w 119"/>
                <a:gd name="T43" fmla="*/ 12 h 51"/>
                <a:gd name="T44" fmla="*/ 112 w 119"/>
                <a:gd name="T45" fmla="*/ 9 h 51"/>
                <a:gd name="T46" fmla="*/ 114 w 119"/>
                <a:gd name="T47" fmla="*/ 11 h 51"/>
                <a:gd name="T48" fmla="*/ 115 w 119"/>
                <a:gd name="T49" fmla="*/ 11 h 51"/>
                <a:gd name="T50" fmla="*/ 118 w 119"/>
                <a:gd name="T51" fmla="*/ 9 h 51"/>
                <a:gd name="T52" fmla="*/ 119 w 119"/>
                <a:gd name="T53" fmla="*/ 14 h 51"/>
                <a:gd name="T54" fmla="*/ 117 w 119"/>
                <a:gd name="T55" fmla="*/ 17 h 51"/>
                <a:gd name="T56" fmla="*/ 114 w 119"/>
                <a:gd name="T57" fmla="*/ 19 h 51"/>
                <a:gd name="T58" fmla="*/ 110 w 119"/>
                <a:gd name="T59" fmla="*/ 20 h 51"/>
                <a:gd name="T60" fmla="*/ 109 w 119"/>
                <a:gd name="T61" fmla="*/ 19 h 51"/>
                <a:gd name="T62" fmla="*/ 108 w 119"/>
                <a:gd name="T63" fmla="*/ 18 h 51"/>
                <a:gd name="T64" fmla="*/ 108 w 119"/>
                <a:gd name="T65" fmla="*/ 21 h 51"/>
                <a:gd name="T66" fmla="*/ 109 w 119"/>
                <a:gd name="T67" fmla="*/ 22 h 51"/>
                <a:gd name="T68" fmla="*/ 110 w 119"/>
                <a:gd name="T69" fmla="*/ 24 h 51"/>
                <a:gd name="T70" fmla="*/ 105 w 119"/>
                <a:gd name="T71" fmla="*/ 27 h 51"/>
                <a:gd name="T72" fmla="*/ 105 w 119"/>
                <a:gd name="T73" fmla="*/ 29 h 51"/>
                <a:gd name="T74" fmla="*/ 112 w 119"/>
                <a:gd name="T75" fmla="*/ 27 h 51"/>
                <a:gd name="T76" fmla="*/ 114 w 119"/>
                <a:gd name="T77" fmla="*/ 27 h 51"/>
                <a:gd name="T78" fmla="*/ 109 w 119"/>
                <a:gd name="T79" fmla="*/ 32 h 51"/>
                <a:gd name="T80" fmla="*/ 103 w 119"/>
                <a:gd name="T81" fmla="*/ 36 h 51"/>
                <a:gd name="T82" fmla="*/ 102 w 119"/>
                <a:gd name="T83" fmla="*/ 37 h 51"/>
                <a:gd name="T84" fmla="*/ 96 w 119"/>
                <a:gd name="T85" fmla="*/ 44 h 51"/>
                <a:gd name="T86" fmla="*/ 93 w 119"/>
                <a:gd name="T87" fmla="*/ 50 h 51"/>
                <a:gd name="T88" fmla="*/ 69 w 119"/>
                <a:gd name="T89" fmla="*/ 39 h 51"/>
                <a:gd name="T90" fmla="*/ 50 w 119"/>
                <a:gd name="T91" fmla="*/ 36 h 51"/>
                <a:gd name="T92" fmla="*/ 49 w 119"/>
                <a:gd name="T93" fmla="*/ 36 h 51"/>
                <a:gd name="T94" fmla="*/ 30 w 119"/>
                <a:gd name="T95" fmla="*/ 37 h 51"/>
                <a:gd name="T96" fmla="*/ 26 w 119"/>
                <a:gd name="T97" fmla="*/ 40 h 51"/>
                <a:gd name="T98" fmla="*/ 0 w 119"/>
                <a:gd name="T99" fmla="*/ 45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Freeform 17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20 w 61"/>
                <a:gd name="T1" fmla="*/ 0 h 60"/>
                <a:gd name="T2" fmla="*/ 20 w 61"/>
                <a:gd name="T3" fmla="*/ 3 h 60"/>
                <a:gd name="T4" fmla="*/ 21 w 61"/>
                <a:gd name="T5" fmla="*/ 5 h 60"/>
                <a:gd name="T6" fmla="*/ 19 w 61"/>
                <a:gd name="T7" fmla="*/ 13 h 60"/>
                <a:gd name="T8" fmla="*/ 19 w 61"/>
                <a:gd name="T9" fmla="*/ 15 h 60"/>
                <a:gd name="T10" fmla="*/ 18 w 61"/>
                <a:gd name="T11" fmla="*/ 19 h 60"/>
                <a:gd name="T12" fmla="*/ 15 w 61"/>
                <a:gd name="T13" fmla="*/ 22 h 60"/>
                <a:gd name="T14" fmla="*/ 13 w 61"/>
                <a:gd name="T15" fmla="*/ 23 h 60"/>
                <a:gd name="T16" fmla="*/ 11 w 61"/>
                <a:gd name="T17" fmla="*/ 24 h 60"/>
                <a:gd name="T18" fmla="*/ 10 w 61"/>
                <a:gd name="T19" fmla="*/ 26 h 60"/>
                <a:gd name="T20" fmla="*/ 9 w 61"/>
                <a:gd name="T21" fmla="*/ 30 h 60"/>
                <a:gd name="T22" fmla="*/ 6 w 61"/>
                <a:gd name="T23" fmla="*/ 30 h 60"/>
                <a:gd name="T24" fmla="*/ 4 w 61"/>
                <a:gd name="T25" fmla="*/ 34 h 60"/>
                <a:gd name="T26" fmla="*/ 4 w 61"/>
                <a:gd name="T27" fmla="*/ 38 h 60"/>
                <a:gd name="T28" fmla="*/ 2 w 61"/>
                <a:gd name="T29" fmla="*/ 41 h 60"/>
                <a:gd name="T30" fmla="*/ 0 w 61"/>
                <a:gd name="T31" fmla="*/ 43 h 60"/>
                <a:gd name="T32" fmla="*/ 0 w 61"/>
                <a:gd name="T33" fmla="*/ 46 h 60"/>
                <a:gd name="T34" fmla="*/ 3 w 61"/>
                <a:gd name="T35" fmla="*/ 51 h 60"/>
                <a:gd name="T36" fmla="*/ 6 w 61"/>
                <a:gd name="T37" fmla="*/ 54 h 60"/>
                <a:gd name="T38" fmla="*/ 8 w 61"/>
                <a:gd name="T39" fmla="*/ 54 h 60"/>
                <a:gd name="T40" fmla="*/ 8 w 61"/>
                <a:gd name="T41" fmla="*/ 55 h 60"/>
                <a:gd name="T42" fmla="*/ 10 w 61"/>
                <a:gd name="T43" fmla="*/ 55 h 60"/>
                <a:gd name="T44" fmla="*/ 10 w 61"/>
                <a:gd name="T45" fmla="*/ 57 h 60"/>
                <a:gd name="T46" fmla="*/ 15 w 61"/>
                <a:gd name="T47" fmla="*/ 60 h 60"/>
                <a:gd name="T48" fmla="*/ 18 w 61"/>
                <a:gd name="T49" fmla="*/ 59 h 60"/>
                <a:gd name="T50" fmla="*/ 19 w 61"/>
                <a:gd name="T51" fmla="*/ 57 h 60"/>
                <a:gd name="T52" fmla="*/ 21 w 61"/>
                <a:gd name="T53" fmla="*/ 59 h 60"/>
                <a:gd name="T54" fmla="*/ 25 w 61"/>
                <a:gd name="T55" fmla="*/ 57 h 60"/>
                <a:gd name="T56" fmla="*/ 26 w 61"/>
                <a:gd name="T57" fmla="*/ 55 h 60"/>
                <a:gd name="T58" fmla="*/ 30 w 61"/>
                <a:gd name="T59" fmla="*/ 53 h 60"/>
                <a:gd name="T60" fmla="*/ 33 w 61"/>
                <a:gd name="T61" fmla="*/ 51 h 60"/>
                <a:gd name="T62" fmla="*/ 33 w 61"/>
                <a:gd name="T63" fmla="*/ 48 h 60"/>
                <a:gd name="T64" fmla="*/ 38 w 61"/>
                <a:gd name="T65" fmla="*/ 32 h 60"/>
                <a:gd name="T66" fmla="*/ 40 w 61"/>
                <a:gd name="T67" fmla="*/ 33 h 60"/>
                <a:gd name="T68" fmla="*/ 41 w 61"/>
                <a:gd name="T69" fmla="*/ 35 h 60"/>
                <a:gd name="T70" fmla="*/ 44 w 61"/>
                <a:gd name="T71" fmla="*/ 32 h 60"/>
                <a:gd name="T72" fmla="*/ 46 w 61"/>
                <a:gd name="T73" fmla="*/ 27 h 60"/>
                <a:gd name="T74" fmla="*/ 49 w 61"/>
                <a:gd name="T75" fmla="*/ 25 h 60"/>
                <a:gd name="T76" fmla="*/ 51 w 61"/>
                <a:gd name="T77" fmla="*/ 23 h 60"/>
                <a:gd name="T78" fmla="*/ 52 w 61"/>
                <a:gd name="T79" fmla="*/ 20 h 60"/>
                <a:gd name="T80" fmla="*/ 52 w 61"/>
                <a:gd name="T81" fmla="*/ 19 h 60"/>
                <a:gd name="T82" fmla="*/ 52 w 61"/>
                <a:gd name="T83" fmla="*/ 15 h 60"/>
                <a:gd name="T84" fmla="*/ 59 w 61"/>
                <a:gd name="T85" fmla="*/ 19 h 60"/>
                <a:gd name="T86" fmla="*/ 60 w 61"/>
                <a:gd name="T87" fmla="*/ 19 h 60"/>
                <a:gd name="T88" fmla="*/ 59 w 61"/>
                <a:gd name="T89" fmla="*/ 13 h 60"/>
                <a:gd name="T90" fmla="*/ 58 w 61"/>
                <a:gd name="T91" fmla="*/ 11 h 60"/>
                <a:gd name="T92" fmla="*/ 56 w 61"/>
                <a:gd name="T93" fmla="*/ 11 h 60"/>
                <a:gd name="T94" fmla="*/ 51 w 61"/>
                <a:gd name="T95" fmla="*/ 12 h 60"/>
                <a:gd name="T96" fmla="*/ 49 w 61"/>
                <a:gd name="T97" fmla="*/ 14 h 60"/>
                <a:gd name="T98" fmla="*/ 46 w 61"/>
                <a:gd name="T99" fmla="*/ 13 h 60"/>
                <a:gd name="T100" fmla="*/ 45 w 61"/>
                <a:gd name="T101" fmla="*/ 15 h 60"/>
                <a:gd name="T102" fmla="*/ 42 w 61"/>
                <a:gd name="T103" fmla="*/ 17 h 60"/>
                <a:gd name="T104" fmla="*/ 39 w 61"/>
                <a:gd name="T105" fmla="*/ 20 h 60"/>
                <a:gd name="T106" fmla="*/ 36 w 61"/>
                <a:gd name="T107" fmla="*/ 13 h 60"/>
                <a:gd name="T108" fmla="*/ 21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18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3 h 62"/>
                <a:gd name="T2" fmla="*/ 60 w 67"/>
                <a:gd name="T3" fmla="*/ 0 h 62"/>
                <a:gd name="T4" fmla="*/ 60 w 67"/>
                <a:gd name="T5" fmla="*/ 1 h 62"/>
                <a:gd name="T6" fmla="*/ 61 w 67"/>
                <a:gd name="T7" fmla="*/ 2 h 62"/>
                <a:gd name="T8" fmla="*/ 62 w 67"/>
                <a:gd name="T9" fmla="*/ 3 h 62"/>
                <a:gd name="T10" fmla="*/ 61 w 67"/>
                <a:gd name="T11" fmla="*/ 5 h 62"/>
                <a:gd name="T12" fmla="*/ 60 w 67"/>
                <a:gd name="T13" fmla="*/ 6 h 62"/>
                <a:gd name="T14" fmla="*/ 58 w 67"/>
                <a:gd name="T15" fmla="*/ 8 h 62"/>
                <a:gd name="T16" fmla="*/ 58 w 67"/>
                <a:gd name="T17" fmla="*/ 9 h 62"/>
                <a:gd name="T18" fmla="*/ 67 w 67"/>
                <a:gd name="T19" fmla="*/ 9 h 62"/>
                <a:gd name="T20" fmla="*/ 67 w 67"/>
                <a:gd name="T21" fmla="*/ 9 h 62"/>
                <a:gd name="T22" fmla="*/ 67 w 67"/>
                <a:gd name="T23" fmla="*/ 10 h 62"/>
                <a:gd name="T24" fmla="*/ 66 w 67"/>
                <a:gd name="T25" fmla="*/ 12 h 62"/>
                <a:gd name="T26" fmla="*/ 65 w 67"/>
                <a:gd name="T27" fmla="*/ 13 h 62"/>
                <a:gd name="T28" fmla="*/ 64 w 67"/>
                <a:gd name="T29" fmla="*/ 17 h 62"/>
                <a:gd name="T30" fmla="*/ 62 w 67"/>
                <a:gd name="T31" fmla="*/ 19 h 62"/>
                <a:gd name="T32" fmla="*/ 62 w 67"/>
                <a:gd name="T33" fmla="*/ 22 h 62"/>
                <a:gd name="T34" fmla="*/ 62 w 67"/>
                <a:gd name="T35" fmla="*/ 25 h 62"/>
                <a:gd name="T36" fmla="*/ 62 w 67"/>
                <a:gd name="T37" fmla="*/ 25 h 62"/>
                <a:gd name="T38" fmla="*/ 60 w 67"/>
                <a:gd name="T39" fmla="*/ 26 h 62"/>
                <a:gd name="T40" fmla="*/ 60 w 67"/>
                <a:gd name="T41" fmla="*/ 27 h 62"/>
                <a:gd name="T42" fmla="*/ 57 w 67"/>
                <a:gd name="T43" fmla="*/ 29 h 62"/>
                <a:gd name="T44" fmla="*/ 57 w 67"/>
                <a:gd name="T45" fmla="*/ 32 h 62"/>
                <a:gd name="T46" fmla="*/ 57 w 67"/>
                <a:gd name="T47" fmla="*/ 35 h 62"/>
                <a:gd name="T48" fmla="*/ 56 w 67"/>
                <a:gd name="T49" fmla="*/ 36 h 62"/>
                <a:gd name="T50" fmla="*/ 54 w 67"/>
                <a:gd name="T51" fmla="*/ 38 h 62"/>
                <a:gd name="T52" fmla="*/ 52 w 67"/>
                <a:gd name="T53" fmla="*/ 40 h 62"/>
                <a:gd name="T54" fmla="*/ 51 w 67"/>
                <a:gd name="T55" fmla="*/ 41 h 62"/>
                <a:gd name="T56" fmla="*/ 51 w 67"/>
                <a:gd name="T57" fmla="*/ 43 h 62"/>
                <a:gd name="T58" fmla="*/ 50 w 67"/>
                <a:gd name="T59" fmla="*/ 45 h 62"/>
                <a:gd name="T60" fmla="*/ 50 w 67"/>
                <a:gd name="T61" fmla="*/ 46 h 62"/>
                <a:gd name="T62" fmla="*/ 49 w 67"/>
                <a:gd name="T63" fmla="*/ 49 h 62"/>
                <a:gd name="T64" fmla="*/ 48 w 67"/>
                <a:gd name="T65" fmla="*/ 51 h 62"/>
                <a:gd name="T66" fmla="*/ 49 w 67"/>
                <a:gd name="T67" fmla="*/ 54 h 62"/>
                <a:gd name="T68" fmla="*/ 50 w 67"/>
                <a:gd name="T69" fmla="*/ 55 h 62"/>
                <a:gd name="T70" fmla="*/ 50 w 67"/>
                <a:gd name="T71" fmla="*/ 57 h 62"/>
                <a:gd name="T72" fmla="*/ 50 w 67"/>
                <a:gd name="T73" fmla="*/ 57 h 62"/>
                <a:gd name="T74" fmla="*/ 50 w 67"/>
                <a:gd name="T75" fmla="*/ 58 h 62"/>
                <a:gd name="T76" fmla="*/ 50 w 67"/>
                <a:gd name="T77" fmla="*/ 58 h 62"/>
                <a:gd name="T78" fmla="*/ 49 w 67"/>
                <a:gd name="T79" fmla="*/ 60 h 62"/>
                <a:gd name="T80" fmla="*/ 50 w 67"/>
                <a:gd name="T81" fmla="*/ 61 h 62"/>
                <a:gd name="T82" fmla="*/ 8 w 67"/>
                <a:gd name="T83" fmla="*/ 62 h 62"/>
                <a:gd name="T84" fmla="*/ 8 w 67"/>
                <a:gd name="T85" fmla="*/ 53 h 62"/>
                <a:gd name="T86" fmla="*/ 6 w 67"/>
                <a:gd name="T87" fmla="*/ 52 h 62"/>
                <a:gd name="T88" fmla="*/ 4 w 67"/>
                <a:gd name="T89" fmla="*/ 53 h 62"/>
                <a:gd name="T90" fmla="*/ 4 w 67"/>
                <a:gd name="T91" fmla="*/ 53 h 62"/>
                <a:gd name="T92" fmla="*/ 2 w 67"/>
                <a:gd name="T93" fmla="*/ 51 h 62"/>
                <a:gd name="T94" fmla="*/ 2 w 67"/>
                <a:gd name="T95" fmla="*/ 22 h 62"/>
                <a:gd name="T96" fmla="*/ 0 w 67"/>
                <a:gd name="T97" fmla="*/ 3 h 62"/>
                <a:gd name="T98" fmla="*/ 0 w 67"/>
                <a:gd name="T99" fmla="*/ 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19"/>
            <p:cNvSpPr>
              <a:spLocks/>
            </p:cNvSpPr>
            <p:nvPr/>
          </p:nvSpPr>
          <p:spPr bwMode="auto">
            <a:xfrm>
              <a:off x="1484" y="1614"/>
              <a:ext cx="553" cy="897"/>
            </a:xfrm>
            <a:custGeom>
              <a:avLst/>
              <a:gdLst>
                <a:gd name="T0" fmla="*/ 61 w 108"/>
                <a:gd name="T1" fmla="*/ 179 h 184"/>
                <a:gd name="T2" fmla="*/ 61 w 108"/>
                <a:gd name="T3" fmla="*/ 177 h 184"/>
                <a:gd name="T4" fmla="*/ 60 w 108"/>
                <a:gd name="T5" fmla="*/ 175 h 184"/>
                <a:gd name="T6" fmla="*/ 57 w 108"/>
                <a:gd name="T7" fmla="*/ 163 h 184"/>
                <a:gd name="T8" fmla="*/ 50 w 108"/>
                <a:gd name="T9" fmla="*/ 156 h 184"/>
                <a:gd name="T10" fmla="*/ 48 w 108"/>
                <a:gd name="T11" fmla="*/ 153 h 184"/>
                <a:gd name="T12" fmla="*/ 46 w 108"/>
                <a:gd name="T13" fmla="*/ 150 h 184"/>
                <a:gd name="T14" fmla="*/ 39 w 108"/>
                <a:gd name="T15" fmla="*/ 147 h 184"/>
                <a:gd name="T16" fmla="*/ 33 w 108"/>
                <a:gd name="T17" fmla="*/ 141 h 184"/>
                <a:gd name="T18" fmla="*/ 22 w 108"/>
                <a:gd name="T19" fmla="*/ 136 h 184"/>
                <a:gd name="T20" fmla="*/ 22 w 108"/>
                <a:gd name="T21" fmla="*/ 132 h 184"/>
                <a:gd name="T22" fmla="*/ 23 w 108"/>
                <a:gd name="T23" fmla="*/ 127 h 184"/>
                <a:gd name="T24" fmla="*/ 21 w 108"/>
                <a:gd name="T25" fmla="*/ 122 h 184"/>
                <a:gd name="T26" fmla="*/ 22 w 108"/>
                <a:gd name="T27" fmla="*/ 120 h 184"/>
                <a:gd name="T28" fmla="*/ 16 w 108"/>
                <a:gd name="T29" fmla="*/ 109 h 184"/>
                <a:gd name="T30" fmla="*/ 12 w 108"/>
                <a:gd name="T31" fmla="*/ 102 h 184"/>
                <a:gd name="T32" fmla="*/ 14 w 108"/>
                <a:gd name="T33" fmla="*/ 96 h 184"/>
                <a:gd name="T34" fmla="*/ 14 w 108"/>
                <a:gd name="T35" fmla="*/ 91 h 184"/>
                <a:gd name="T36" fmla="*/ 9 w 108"/>
                <a:gd name="T37" fmla="*/ 86 h 184"/>
                <a:gd name="T38" fmla="*/ 9 w 108"/>
                <a:gd name="T39" fmla="*/ 78 h 184"/>
                <a:gd name="T40" fmla="*/ 11 w 108"/>
                <a:gd name="T41" fmla="*/ 75 h 184"/>
                <a:gd name="T42" fmla="*/ 12 w 108"/>
                <a:gd name="T43" fmla="*/ 79 h 184"/>
                <a:gd name="T44" fmla="*/ 15 w 108"/>
                <a:gd name="T45" fmla="*/ 78 h 184"/>
                <a:gd name="T46" fmla="*/ 14 w 108"/>
                <a:gd name="T47" fmla="*/ 71 h 184"/>
                <a:gd name="T48" fmla="*/ 12 w 108"/>
                <a:gd name="T49" fmla="*/ 73 h 184"/>
                <a:gd name="T50" fmla="*/ 7 w 108"/>
                <a:gd name="T51" fmla="*/ 70 h 184"/>
                <a:gd name="T52" fmla="*/ 6 w 108"/>
                <a:gd name="T53" fmla="*/ 61 h 184"/>
                <a:gd name="T54" fmla="*/ 1 w 108"/>
                <a:gd name="T55" fmla="*/ 51 h 184"/>
                <a:gd name="T56" fmla="*/ 1 w 108"/>
                <a:gd name="T57" fmla="*/ 46 h 184"/>
                <a:gd name="T58" fmla="*/ 4 w 108"/>
                <a:gd name="T59" fmla="*/ 40 h 184"/>
                <a:gd name="T60" fmla="*/ 2 w 108"/>
                <a:gd name="T61" fmla="*/ 32 h 184"/>
                <a:gd name="T62" fmla="*/ 0 w 108"/>
                <a:gd name="T63" fmla="*/ 28 h 184"/>
                <a:gd name="T64" fmla="*/ 0 w 108"/>
                <a:gd name="T65" fmla="*/ 24 h 184"/>
                <a:gd name="T66" fmla="*/ 6 w 108"/>
                <a:gd name="T67" fmla="*/ 15 h 184"/>
                <a:gd name="T68" fmla="*/ 9 w 108"/>
                <a:gd name="T69" fmla="*/ 10 h 184"/>
                <a:gd name="T70" fmla="*/ 9 w 108"/>
                <a:gd name="T71" fmla="*/ 1 h 184"/>
                <a:gd name="T72" fmla="*/ 48 w 108"/>
                <a:gd name="T73" fmla="*/ 64 h 184"/>
                <a:gd name="T74" fmla="*/ 104 w 108"/>
                <a:gd name="T75" fmla="*/ 149 h 184"/>
                <a:gd name="T76" fmla="*/ 105 w 108"/>
                <a:gd name="T77" fmla="*/ 153 h 184"/>
                <a:gd name="T78" fmla="*/ 106 w 108"/>
                <a:gd name="T79" fmla="*/ 157 h 184"/>
                <a:gd name="T80" fmla="*/ 107 w 108"/>
                <a:gd name="T81" fmla="*/ 160 h 184"/>
                <a:gd name="T82" fmla="*/ 103 w 108"/>
                <a:gd name="T83" fmla="*/ 162 h 184"/>
                <a:gd name="T84" fmla="*/ 98 w 108"/>
                <a:gd name="T85" fmla="*/ 172 h 184"/>
                <a:gd name="T86" fmla="*/ 97 w 108"/>
                <a:gd name="T87" fmla="*/ 174 h 184"/>
                <a:gd name="T88" fmla="*/ 96 w 108"/>
                <a:gd name="T89" fmla="*/ 178 h 184"/>
                <a:gd name="T90" fmla="*/ 98 w 108"/>
                <a:gd name="T91" fmla="*/ 181 h 184"/>
                <a:gd name="T92" fmla="*/ 96 w 108"/>
                <a:gd name="T93" fmla="*/ 18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Freeform 23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171 w 189"/>
                <a:gd name="T1" fmla="*/ 50 h 184"/>
                <a:gd name="T2" fmla="*/ 159 w 189"/>
                <a:gd name="T3" fmla="*/ 47 h 184"/>
                <a:gd name="T4" fmla="*/ 151 w 189"/>
                <a:gd name="T5" fmla="*/ 49 h 184"/>
                <a:gd name="T6" fmla="*/ 145 w 189"/>
                <a:gd name="T7" fmla="*/ 49 h 184"/>
                <a:gd name="T8" fmla="*/ 143 w 189"/>
                <a:gd name="T9" fmla="*/ 49 h 184"/>
                <a:gd name="T10" fmla="*/ 140 w 189"/>
                <a:gd name="T11" fmla="*/ 47 h 184"/>
                <a:gd name="T12" fmla="*/ 137 w 189"/>
                <a:gd name="T13" fmla="*/ 51 h 184"/>
                <a:gd name="T14" fmla="*/ 135 w 189"/>
                <a:gd name="T15" fmla="*/ 48 h 184"/>
                <a:gd name="T16" fmla="*/ 129 w 189"/>
                <a:gd name="T17" fmla="*/ 47 h 184"/>
                <a:gd name="T18" fmla="*/ 125 w 189"/>
                <a:gd name="T19" fmla="*/ 46 h 184"/>
                <a:gd name="T20" fmla="*/ 119 w 189"/>
                <a:gd name="T21" fmla="*/ 44 h 184"/>
                <a:gd name="T22" fmla="*/ 115 w 189"/>
                <a:gd name="T23" fmla="*/ 43 h 184"/>
                <a:gd name="T24" fmla="*/ 109 w 189"/>
                <a:gd name="T25" fmla="*/ 41 h 184"/>
                <a:gd name="T26" fmla="*/ 106 w 189"/>
                <a:gd name="T27" fmla="*/ 38 h 184"/>
                <a:gd name="T28" fmla="*/ 100 w 189"/>
                <a:gd name="T29" fmla="*/ 36 h 184"/>
                <a:gd name="T30" fmla="*/ 58 w 189"/>
                <a:gd name="T31" fmla="*/ 0 h 184"/>
                <a:gd name="T32" fmla="*/ 0 w 189"/>
                <a:gd name="T33" fmla="*/ 72 h 184"/>
                <a:gd name="T34" fmla="*/ 1 w 189"/>
                <a:gd name="T35" fmla="*/ 75 h 184"/>
                <a:gd name="T36" fmla="*/ 5 w 189"/>
                <a:gd name="T37" fmla="*/ 81 h 184"/>
                <a:gd name="T38" fmla="*/ 23 w 189"/>
                <a:gd name="T39" fmla="*/ 99 h 184"/>
                <a:gd name="T40" fmla="*/ 25 w 189"/>
                <a:gd name="T41" fmla="*/ 104 h 184"/>
                <a:gd name="T42" fmla="*/ 38 w 189"/>
                <a:gd name="T43" fmla="*/ 123 h 184"/>
                <a:gd name="T44" fmla="*/ 49 w 189"/>
                <a:gd name="T45" fmla="*/ 125 h 184"/>
                <a:gd name="T46" fmla="*/ 56 w 189"/>
                <a:gd name="T47" fmla="*/ 114 h 184"/>
                <a:gd name="T48" fmla="*/ 60 w 189"/>
                <a:gd name="T49" fmla="*/ 113 h 184"/>
                <a:gd name="T50" fmla="*/ 67 w 189"/>
                <a:gd name="T51" fmla="*/ 115 h 184"/>
                <a:gd name="T52" fmla="*/ 75 w 189"/>
                <a:gd name="T53" fmla="*/ 119 h 184"/>
                <a:gd name="T54" fmla="*/ 77 w 189"/>
                <a:gd name="T55" fmla="*/ 121 h 184"/>
                <a:gd name="T56" fmla="*/ 83 w 189"/>
                <a:gd name="T57" fmla="*/ 129 h 184"/>
                <a:gd name="T58" fmla="*/ 94 w 189"/>
                <a:gd name="T59" fmla="*/ 149 h 184"/>
                <a:gd name="T60" fmla="*/ 100 w 189"/>
                <a:gd name="T61" fmla="*/ 155 h 184"/>
                <a:gd name="T62" fmla="*/ 102 w 189"/>
                <a:gd name="T63" fmla="*/ 165 h 184"/>
                <a:gd name="T64" fmla="*/ 111 w 189"/>
                <a:gd name="T65" fmla="*/ 176 h 184"/>
                <a:gd name="T66" fmla="*/ 126 w 189"/>
                <a:gd name="T67" fmla="*/ 181 h 184"/>
                <a:gd name="T68" fmla="*/ 135 w 189"/>
                <a:gd name="T69" fmla="*/ 182 h 184"/>
                <a:gd name="T70" fmla="*/ 134 w 189"/>
                <a:gd name="T71" fmla="*/ 180 h 184"/>
                <a:gd name="T72" fmla="*/ 131 w 189"/>
                <a:gd name="T73" fmla="*/ 162 h 184"/>
                <a:gd name="T74" fmla="*/ 130 w 189"/>
                <a:gd name="T75" fmla="*/ 160 h 184"/>
                <a:gd name="T76" fmla="*/ 133 w 189"/>
                <a:gd name="T77" fmla="*/ 153 h 184"/>
                <a:gd name="T78" fmla="*/ 134 w 189"/>
                <a:gd name="T79" fmla="*/ 151 h 184"/>
                <a:gd name="T80" fmla="*/ 137 w 189"/>
                <a:gd name="T81" fmla="*/ 145 h 184"/>
                <a:gd name="T82" fmla="*/ 139 w 189"/>
                <a:gd name="T83" fmla="*/ 145 h 184"/>
                <a:gd name="T84" fmla="*/ 141 w 189"/>
                <a:gd name="T85" fmla="*/ 142 h 184"/>
                <a:gd name="T86" fmla="*/ 143 w 189"/>
                <a:gd name="T87" fmla="*/ 142 h 184"/>
                <a:gd name="T88" fmla="*/ 147 w 189"/>
                <a:gd name="T89" fmla="*/ 140 h 184"/>
                <a:gd name="T90" fmla="*/ 149 w 189"/>
                <a:gd name="T91" fmla="*/ 136 h 184"/>
                <a:gd name="T92" fmla="*/ 150 w 189"/>
                <a:gd name="T93" fmla="*/ 138 h 184"/>
                <a:gd name="T94" fmla="*/ 165 w 189"/>
                <a:gd name="T95" fmla="*/ 130 h 184"/>
                <a:gd name="T96" fmla="*/ 168 w 189"/>
                <a:gd name="T97" fmla="*/ 121 h 184"/>
                <a:gd name="T98" fmla="*/ 171 w 189"/>
                <a:gd name="T99" fmla="*/ 120 h 184"/>
                <a:gd name="T100" fmla="*/ 181 w 189"/>
                <a:gd name="T101" fmla="*/ 119 h 184"/>
                <a:gd name="T102" fmla="*/ 184 w 189"/>
                <a:gd name="T103" fmla="*/ 117 h 184"/>
                <a:gd name="T104" fmla="*/ 185 w 189"/>
                <a:gd name="T105" fmla="*/ 114 h 184"/>
                <a:gd name="T106" fmla="*/ 186 w 189"/>
                <a:gd name="T107" fmla="*/ 106 h 184"/>
                <a:gd name="T108" fmla="*/ 188 w 189"/>
                <a:gd name="T109" fmla="*/ 101 h 184"/>
                <a:gd name="T110" fmla="*/ 187 w 189"/>
                <a:gd name="T111" fmla="*/ 91 h 184"/>
                <a:gd name="T112" fmla="*/ 185 w 189"/>
                <a:gd name="T113" fmla="*/ 88 h 184"/>
                <a:gd name="T114" fmla="*/ 184 w 189"/>
                <a:gd name="T115" fmla="*/ 82 h 184"/>
                <a:gd name="T116" fmla="*/ 180 w 189"/>
                <a:gd name="T117" fmla="*/ 53 h 184"/>
                <a:gd name="T118" fmla="*/ 174 w 189"/>
                <a:gd name="T119" fmla="*/ 5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24"/>
            <p:cNvSpPr>
              <a:spLocks/>
            </p:cNvSpPr>
            <p:nvPr/>
          </p:nvSpPr>
          <p:spPr bwMode="auto">
            <a:xfrm>
              <a:off x="4365" y="1453"/>
              <a:ext cx="522" cy="380"/>
            </a:xfrm>
            <a:custGeom>
              <a:avLst/>
              <a:gdLst>
                <a:gd name="T0" fmla="*/ 78 w 102"/>
                <a:gd name="T1" fmla="*/ 70 h 78"/>
                <a:gd name="T2" fmla="*/ 76 w 102"/>
                <a:gd name="T3" fmla="*/ 73 h 78"/>
                <a:gd name="T4" fmla="*/ 75 w 102"/>
                <a:gd name="T5" fmla="*/ 75 h 78"/>
                <a:gd name="T6" fmla="*/ 75 w 102"/>
                <a:gd name="T7" fmla="*/ 78 h 78"/>
                <a:gd name="T8" fmla="*/ 77 w 102"/>
                <a:gd name="T9" fmla="*/ 76 h 78"/>
                <a:gd name="T10" fmla="*/ 81 w 102"/>
                <a:gd name="T11" fmla="*/ 75 h 78"/>
                <a:gd name="T12" fmla="*/ 87 w 102"/>
                <a:gd name="T13" fmla="*/ 73 h 78"/>
                <a:gd name="T14" fmla="*/ 96 w 102"/>
                <a:gd name="T15" fmla="*/ 66 h 78"/>
                <a:gd name="T16" fmla="*/ 99 w 102"/>
                <a:gd name="T17" fmla="*/ 64 h 78"/>
                <a:gd name="T18" fmla="*/ 102 w 102"/>
                <a:gd name="T19" fmla="*/ 61 h 78"/>
                <a:gd name="T20" fmla="*/ 100 w 102"/>
                <a:gd name="T21" fmla="*/ 62 h 78"/>
                <a:gd name="T22" fmla="*/ 97 w 102"/>
                <a:gd name="T23" fmla="*/ 64 h 78"/>
                <a:gd name="T24" fmla="*/ 94 w 102"/>
                <a:gd name="T25" fmla="*/ 65 h 78"/>
                <a:gd name="T26" fmla="*/ 97 w 102"/>
                <a:gd name="T27" fmla="*/ 61 h 78"/>
                <a:gd name="T28" fmla="*/ 95 w 102"/>
                <a:gd name="T29" fmla="*/ 62 h 78"/>
                <a:gd name="T30" fmla="*/ 86 w 102"/>
                <a:gd name="T31" fmla="*/ 67 h 78"/>
                <a:gd name="T32" fmla="*/ 80 w 102"/>
                <a:gd name="T33" fmla="*/ 72 h 78"/>
                <a:gd name="T34" fmla="*/ 79 w 102"/>
                <a:gd name="T35" fmla="*/ 68 h 78"/>
                <a:gd name="T36" fmla="*/ 81 w 102"/>
                <a:gd name="T37" fmla="*/ 64 h 78"/>
                <a:gd name="T38" fmla="*/ 79 w 102"/>
                <a:gd name="T39" fmla="*/ 49 h 78"/>
                <a:gd name="T40" fmla="*/ 77 w 102"/>
                <a:gd name="T41" fmla="*/ 34 h 78"/>
                <a:gd name="T42" fmla="*/ 75 w 102"/>
                <a:gd name="T43" fmla="*/ 25 h 78"/>
                <a:gd name="T44" fmla="*/ 74 w 102"/>
                <a:gd name="T45" fmla="*/ 24 h 78"/>
                <a:gd name="T46" fmla="*/ 73 w 102"/>
                <a:gd name="T47" fmla="*/ 21 h 78"/>
                <a:gd name="T48" fmla="*/ 72 w 102"/>
                <a:gd name="T49" fmla="*/ 12 h 78"/>
                <a:gd name="T50" fmla="*/ 69 w 102"/>
                <a:gd name="T51" fmla="*/ 3 h 78"/>
                <a:gd name="T52" fmla="*/ 68 w 102"/>
                <a:gd name="T53" fmla="*/ 0 h 78"/>
                <a:gd name="T54" fmla="*/ 51 w 102"/>
                <a:gd name="T55" fmla="*/ 4 h 78"/>
                <a:gd name="T56" fmla="*/ 42 w 102"/>
                <a:gd name="T57" fmla="*/ 14 h 78"/>
                <a:gd name="T58" fmla="*/ 41 w 102"/>
                <a:gd name="T59" fmla="*/ 18 h 78"/>
                <a:gd name="T60" fmla="*/ 36 w 102"/>
                <a:gd name="T61" fmla="*/ 23 h 78"/>
                <a:gd name="T62" fmla="*/ 38 w 102"/>
                <a:gd name="T63" fmla="*/ 25 h 78"/>
                <a:gd name="T64" fmla="*/ 38 w 102"/>
                <a:gd name="T65" fmla="*/ 27 h 78"/>
                <a:gd name="T66" fmla="*/ 39 w 102"/>
                <a:gd name="T67" fmla="*/ 32 h 78"/>
                <a:gd name="T68" fmla="*/ 30 w 102"/>
                <a:gd name="T69" fmla="*/ 39 h 78"/>
                <a:gd name="T70" fmla="*/ 19 w 102"/>
                <a:gd name="T71" fmla="*/ 39 h 78"/>
                <a:gd name="T72" fmla="*/ 9 w 102"/>
                <a:gd name="T73" fmla="*/ 42 h 78"/>
                <a:gd name="T74" fmla="*/ 6 w 102"/>
                <a:gd name="T75" fmla="*/ 46 h 78"/>
                <a:gd name="T76" fmla="*/ 9 w 102"/>
                <a:gd name="T77" fmla="*/ 52 h 78"/>
                <a:gd name="T78" fmla="*/ 2 w 102"/>
                <a:gd name="T79" fmla="*/ 60 h 78"/>
                <a:gd name="T80" fmla="*/ 56 w 102"/>
                <a:gd name="T81" fmla="*/ 55 h 78"/>
                <a:gd name="T82" fmla="*/ 57 w 102"/>
                <a:gd name="T83" fmla="*/ 57 h 78"/>
                <a:gd name="T84" fmla="*/ 59 w 102"/>
                <a:gd name="T85" fmla="*/ 58 h 78"/>
                <a:gd name="T86" fmla="*/ 62 w 102"/>
                <a:gd name="T87" fmla="*/ 63 h 78"/>
                <a:gd name="T88" fmla="*/ 66 w 102"/>
                <a:gd name="T89" fmla="*/ 6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36" name="Group 26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24649" name="Freeform 27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4 w 188"/>
                  <a:gd name="T1" fmla="*/ 31 h 160"/>
                  <a:gd name="T2" fmla="*/ 26 w 188"/>
                  <a:gd name="T3" fmla="*/ 40 h 160"/>
                  <a:gd name="T4" fmla="*/ 18 w 188"/>
                  <a:gd name="T5" fmla="*/ 50 h 160"/>
                  <a:gd name="T6" fmla="*/ 16 w 188"/>
                  <a:gd name="T7" fmla="*/ 43 h 160"/>
                  <a:gd name="T8" fmla="*/ 5 w 188"/>
                  <a:gd name="T9" fmla="*/ 55 h 160"/>
                  <a:gd name="T10" fmla="*/ 11 w 188"/>
                  <a:gd name="T11" fmla="*/ 64 h 160"/>
                  <a:gd name="T12" fmla="*/ 27 w 188"/>
                  <a:gd name="T13" fmla="*/ 61 h 160"/>
                  <a:gd name="T14" fmla="*/ 22 w 188"/>
                  <a:gd name="T15" fmla="*/ 74 h 160"/>
                  <a:gd name="T16" fmla="*/ 18 w 188"/>
                  <a:gd name="T17" fmla="*/ 79 h 160"/>
                  <a:gd name="T18" fmla="*/ 10 w 188"/>
                  <a:gd name="T19" fmla="*/ 82 h 160"/>
                  <a:gd name="T20" fmla="*/ 6 w 188"/>
                  <a:gd name="T21" fmla="*/ 98 h 160"/>
                  <a:gd name="T22" fmla="*/ 11 w 188"/>
                  <a:gd name="T23" fmla="*/ 107 h 160"/>
                  <a:gd name="T24" fmla="*/ 22 w 188"/>
                  <a:gd name="T25" fmla="*/ 112 h 160"/>
                  <a:gd name="T26" fmla="*/ 22 w 188"/>
                  <a:gd name="T27" fmla="*/ 120 h 160"/>
                  <a:gd name="T28" fmla="*/ 35 w 188"/>
                  <a:gd name="T29" fmla="*/ 123 h 160"/>
                  <a:gd name="T30" fmla="*/ 42 w 188"/>
                  <a:gd name="T31" fmla="*/ 125 h 160"/>
                  <a:gd name="T32" fmla="*/ 29 w 188"/>
                  <a:gd name="T33" fmla="*/ 141 h 160"/>
                  <a:gd name="T34" fmla="*/ 19 w 188"/>
                  <a:gd name="T35" fmla="*/ 147 h 160"/>
                  <a:gd name="T36" fmla="*/ 3 w 188"/>
                  <a:gd name="T37" fmla="*/ 155 h 160"/>
                  <a:gd name="T38" fmla="*/ 3 w 188"/>
                  <a:gd name="T39" fmla="*/ 160 h 160"/>
                  <a:gd name="T40" fmla="*/ 29 w 188"/>
                  <a:gd name="T41" fmla="*/ 149 h 160"/>
                  <a:gd name="T42" fmla="*/ 62 w 188"/>
                  <a:gd name="T43" fmla="*/ 120 h 160"/>
                  <a:gd name="T44" fmla="*/ 59 w 188"/>
                  <a:gd name="T45" fmla="*/ 117 h 160"/>
                  <a:gd name="T46" fmla="*/ 77 w 188"/>
                  <a:gd name="T47" fmla="*/ 95 h 160"/>
                  <a:gd name="T48" fmla="*/ 72 w 188"/>
                  <a:gd name="T49" fmla="*/ 101 h 160"/>
                  <a:gd name="T50" fmla="*/ 73 w 188"/>
                  <a:gd name="T51" fmla="*/ 109 h 160"/>
                  <a:gd name="T52" fmla="*/ 72 w 188"/>
                  <a:gd name="T53" fmla="*/ 114 h 160"/>
                  <a:gd name="T54" fmla="*/ 86 w 188"/>
                  <a:gd name="T55" fmla="*/ 106 h 160"/>
                  <a:gd name="T56" fmla="*/ 86 w 188"/>
                  <a:gd name="T57" fmla="*/ 98 h 160"/>
                  <a:gd name="T58" fmla="*/ 107 w 188"/>
                  <a:gd name="T59" fmla="*/ 103 h 160"/>
                  <a:gd name="T60" fmla="*/ 121 w 188"/>
                  <a:gd name="T61" fmla="*/ 101 h 160"/>
                  <a:gd name="T62" fmla="*/ 145 w 188"/>
                  <a:gd name="T63" fmla="*/ 109 h 160"/>
                  <a:gd name="T64" fmla="*/ 153 w 188"/>
                  <a:gd name="T65" fmla="*/ 119 h 160"/>
                  <a:gd name="T66" fmla="*/ 166 w 188"/>
                  <a:gd name="T67" fmla="*/ 128 h 160"/>
                  <a:gd name="T68" fmla="*/ 188 w 188"/>
                  <a:gd name="T69" fmla="*/ 130 h 160"/>
                  <a:gd name="T70" fmla="*/ 185 w 188"/>
                  <a:gd name="T71" fmla="*/ 117 h 160"/>
                  <a:gd name="T72" fmla="*/ 176 w 188"/>
                  <a:gd name="T73" fmla="*/ 115 h 160"/>
                  <a:gd name="T74" fmla="*/ 163 w 188"/>
                  <a:gd name="T75" fmla="*/ 106 h 160"/>
                  <a:gd name="T76" fmla="*/ 147 w 188"/>
                  <a:gd name="T77" fmla="*/ 95 h 160"/>
                  <a:gd name="T78" fmla="*/ 141 w 188"/>
                  <a:gd name="T79" fmla="*/ 103 h 160"/>
                  <a:gd name="T80" fmla="*/ 129 w 188"/>
                  <a:gd name="T81" fmla="*/ 93 h 160"/>
                  <a:gd name="T82" fmla="*/ 117 w 188"/>
                  <a:gd name="T83" fmla="*/ 80 h 160"/>
                  <a:gd name="T84" fmla="*/ 102 w 188"/>
                  <a:gd name="T85" fmla="*/ 21 h 160"/>
                  <a:gd name="T86" fmla="*/ 90 w 188"/>
                  <a:gd name="T87" fmla="*/ 5 h 160"/>
                  <a:gd name="T88" fmla="*/ 69 w 188"/>
                  <a:gd name="T89" fmla="*/ 5 h 160"/>
                  <a:gd name="T90" fmla="*/ 59 w 188"/>
                  <a:gd name="T91" fmla="*/ 5 h 160"/>
                  <a:gd name="T92" fmla="*/ 45 w 188"/>
                  <a:gd name="T93" fmla="*/ 0 h 160"/>
                  <a:gd name="T94" fmla="*/ 35 w 188"/>
                  <a:gd name="T95" fmla="*/ 4 h 160"/>
                  <a:gd name="T96" fmla="*/ 24 w 188"/>
                  <a:gd name="T97" fmla="*/ 13 h 160"/>
                  <a:gd name="T98" fmla="*/ 19 w 188"/>
                  <a:gd name="T99" fmla="*/ 21 h 160"/>
                  <a:gd name="T100" fmla="*/ 10 w 188"/>
                  <a:gd name="T101" fmla="*/ 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0" name="Freeform 28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 w 4"/>
                  <a:gd name="T1" fmla="*/ 2 h 3"/>
                  <a:gd name="T2" fmla="*/ 2 w 4"/>
                  <a:gd name="T3" fmla="*/ 1 h 3"/>
                  <a:gd name="T4" fmla="*/ 2 w 4"/>
                  <a:gd name="T5" fmla="*/ 1 h 3"/>
                  <a:gd name="T6" fmla="*/ 2 w 4"/>
                  <a:gd name="T7" fmla="*/ 1 h 3"/>
                  <a:gd name="T8" fmla="*/ 2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0 h 3"/>
                  <a:gd name="T16" fmla="*/ 1 w 4"/>
                  <a:gd name="T17" fmla="*/ 0 h 3"/>
                  <a:gd name="T18" fmla="*/ 0 w 4"/>
                  <a:gd name="T19" fmla="*/ 1 h 3"/>
                  <a:gd name="T20" fmla="*/ 0 w 4"/>
                  <a:gd name="T21" fmla="*/ 1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1 h 3"/>
                  <a:gd name="T28" fmla="*/ 0 w 4"/>
                  <a:gd name="T29" fmla="*/ 1 h 3"/>
                  <a:gd name="T30" fmla="*/ 0 w 4"/>
                  <a:gd name="T31" fmla="*/ 2 h 3"/>
                  <a:gd name="T32" fmla="*/ 0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1 w 4"/>
                  <a:gd name="T39" fmla="*/ 3 h 3"/>
                  <a:gd name="T40" fmla="*/ 2 w 4"/>
                  <a:gd name="T41" fmla="*/ 3 h 3"/>
                  <a:gd name="T42" fmla="*/ 2 w 4"/>
                  <a:gd name="T43" fmla="*/ 3 h 3"/>
                  <a:gd name="T44" fmla="*/ 3 w 4"/>
                  <a:gd name="T45" fmla="*/ 3 h 3"/>
                  <a:gd name="T46" fmla="*/ 3 w 4"/>
                  <a:gd name="T47" fmla="*/ 3 h 3"/>
                  <a:gd name="T48" fmla="*/ 4 w 4"/>
                  <a:gd name="T49" fmla="*/ 2 h 3"/>
                  <a:gd name="T50" fmla="*/ 4 w 4"/>
                  <a:gd name="T51" fmla="*/ 2 h 3"/>
                  <a:gd name="T52" fmla="*/ 4 w 4"/>
                  <a:gd name="T53" fmla="*/ 2 h 3"/>
                  <a:gd name="T54" fmla="*/ 4 w 4"/>
                  <a:gd name="T55" fmla="*/ 1 h 3"/>
                  <a:gd name="T56" fmla="*/ 4 w 4"/>
                  <a:gd name="T57" fmla="*/ 1 h 3"/>
                  <a:gd name="T58" fmla="*/ 4 w 4"/>
                  <a:gd name="T59" fmla="*/ 1 h 3"/>
                  <a:gd name="T60" fmla="*/ 4 w 4"/>
                  <a:gd name="T61" fmla="*/ 1 h 3"/>
                  <a:gd name="T62" fmla="*/ 4 w 4"/>
                  <a:gd name="T63" fmla="*/ 1 h 3"/>
                  <a:gd name="T64" fmla="*/ 4 w 4"/>
                  <a:gd name="T65" fmla="*/ 0 h 3"/>
                  <a:gd name="T66" fmla="*/ 4 w 4"/>
                  <a:gd name="T67" fmla="*/ 0 h 3"/>
                  <a:gd name="T68" fmla="*/ 4 w 4"/>
                  <a:gd name="T69" fmla="*/ 0 h 3"/>
                  <a:gd name="T70" fmla="*/ 4 w 4"/>
                  <a:gd name="T71" fmla="*/ 0 h 3"/>
                  <a:gd name="T72" fmla="*/ 4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2 w 4"/>
                  <a:gd name="T79" fmla="*/ 2 h 3"/>
                  <a:gd name="T80" fmla="*/ 2 w 4"/>
                  <a:gd name="T81" fmla="*/ 2 h 3"/>
                  <a:gd name="T82" fmla="*/ 2 w 4"/>
                  <a:gd name="T83" fmla="*/ 2 h 3"/>
                  <a:gd name="T84" fmla="*/ 2 w 4"/>
                  <a:gd name="T85" fmla="*/ 2 h 3"/>
                  <a:gd name="T86" fmla="*/ 2 w 4"/>
                  <a:gd name="T87" fmla="*/ 3 h 3"/>
                  <a:gd name="T88" fmla="*/ 3 w 4"/>
                  <a:gd name="T89" fmla="*/ 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1" name="Freeform 29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 w 9"/>
                  <a:gd name="T1" fmla="*/ 0 h 6"/>
                  <a:gd name="T2" fmla="*/ 4 w 9"/>
                  <a:gd name="T3" fmla="*/ 0 h 6"/>
                  <a:gd name="T4" fmla="*/ 3 w 9"/>
                  <a:gd name="T5" fmla="*/ 1 h 6"/>
                  <a:gd name="T6" fmla="*/ 3 w 9"/>
                  <a:gd name="T7" fmla="*/ 1 h 6"/>
                  <a:gd name="T8" fmla="*/ 3 w 9"/>
                  <a:gd name="T9" fmla="*/ 2 h 6"/>
                  <a:gd name="T10" fmla="*/ 3 w 9"/>
                  <a:gd name="T11" fmla="*/ 3 h 6"/>
                  <a:gd name="T12" fmla="*/ 2 w 9"/>
                  <a:gd name="T13" fmla="*/ 3 h 6"/>
                  <a:gd name="T14" fmla="*/ 2 w 9"/>
                  <a:gd name="T15" fmla="*/ 3 h 6"/>
                  <a:gd name="T16" fmla="*/ 1 w 9"/>
                  <a:gd name="T17" fmla="*/ 3 h 6"/>
                  <a:gd name="T18" fmla="*/ 1 w 9"/>
                  <a:gd name="T19" fmla="*/ 4 h 6"/>
                  <a:gd name="T20" fmla="*/ 1 w 9"/>
                  <a:gd name="T21" fmla="*/ 5 h 6"/>
                  <a:gd name="T22" fmla="*/ 0 w 9"/>
                  <a:gd name="T23" fmla="*/ 5 h 6"/>
                  <a:gd name="T24" fmla="*/ 0 w 9"/>
                  <a:gd name="T25" fmla="*/ 6 h 6"/>
                  <a:gd name="T26" fmla="*/ 0 w 9"/>
                  <a:gd name="T27" fmla="*/ 6 h 6"/>
                  <a:gd name="T28" fmla="*/ 0 w 9"/>
                  <a:gd name="T29" fmla="*/ 6 h 6"/>
                  <a:gd name="T30" fmla="*/ 0 w 9"/>
                  <a:gd name="T31" fmla="*/ 6 h 6"/>
                  <a:gd name="T32" fmla="*/ 0 w 9"/>
                  <a:gd name="T33" fmla="*/ 6 h 6"/>
                  <a:gd name="T34" fmla="*/ 0 w 9"/>
                  <a:gd name="T35" fmla="*/ 6 h 6"/>
                  <a:gd name="T36" fmla="*/ 0 w 9"/>
                  <a:gd name="T37" fmla="*/ 6 h 6"/>
                  <a:gd name="T38" fmla="*/ 1 w 9"/>
                  <a:gd name="T39" fmla="*/ 6 h 6"/>
                  <a:gd name="T40" fmla="*/ 2 w 9"/>
                  <a:gd name="T41" fmla="*/ 6 h 6"/>
                  <a:gd name="T42" fmla="*/ 3 w 9"/>
                  <a:gd name="T43" fmla="*/ 5 h 6"/>
                  <a:gd name="T44" fmla="*/ 6 w 9"/>
                  <a:gd name="T45" fmla="*/ 3 h 6"/>
                  <a:gd name="T46" fmla="*/ 7 w 9"/>
                  <a:gd name="T47" fmla="*/ 2 h 6"/>
                  <a:gd name="T48" fmla="*/ 8 w 9"/>
                  <a:gd name="T49" fmla="*/ 2 h 6"/>
                  <a:gd name="T50" fmla="*/ 9 w 9"/>
                  <a:gd name="T51" fmla="*/ 1 h 6"/>
                  <a:gd name="T52" fmla="*/ 9 w 9"/>
                  <a:gd name="T53" fmla="*/ 1 h 6"/>
                  <a:gd name="T54" fmla="*/ 9 w 9"/>
                  <a:gd name="T55" fmla="*/ 1 h 6"/>
                  <a:gd name="T56" fmla="*/ 8 w 9"/>
                  <a:gd name="T57" fmla="*/ 0 h 6"/>
                  <a:gd name="T58" fmla="*/ 8 w 9"/>
                  <a:gd name="T59" fmla="*/ 0 h 6"/>
                  <a:gd name="T60" fmla="*/ 8 w 9"/>
                  <a:gd name="T61" fmla="*/ 0 h 6"/>
                  <a:gd name="T62" fmla="*/ 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2" name="Freeform 30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8 w 9"/>
                  <a:gd name="T1" fmla="*/ 3 h 7"/>
                  <a:gd name="T2" fmla="*/ 8 w 9"/>
                  <a:gd name="T3" fmla="*/ 1 h 7"/>
                  <a:gd name="T4" fmla="*/ 5 w 9"/>
                  <a:gd name="T5" fmla="*/ 3 h 7"/>
                  <a:gd name="T6" fmla="*/ 4 w 9"/>
                  <a:gd name="T7" fmla="*/ 4 h 7"/>
                  <a:gd name="T8" fmla="*/ 4 w 9"/>
                  <a:gd name="T9" fmla="*/ 4 h 7"/>
                  <a:gd name="T10" fmla="*/ 2 w 9"/>
                  <a:gd name="T11" fmla="*/ 5 h 7"/>
                  <a:gd name="T12" fmla="*/ 1 w 9"/>
                  <a:gd name="T13" fmla="*/ 6 h 7"/>
                  <a:gd name="T14" fmla="*/ 0 w 9"/>
                  <a:gd name="T15" fmla="*/ 6 h 7"/>
                  <a:gd name="T16" fmla="*/ 2 w 9"/>
                  <a:gd name="T17" fmla="*/ 6 h 7"/>
                  <a:gd name="T18" fmla="*/ 3 w 9"/>
                  <a:gd name="T19" fmla="*/ 5 h 7"/>
                  <a:gd name="T20" fmla="*/ 6 w 9"/>
                  <a:gd name="T21" fmla="*/ 4 h 7"/>
                  <a:gd name="T22" fmla="*/ 8 w 9"/>
                  <a:gd name="T23" fmla="*/ 3 h 7"/>
                  <a:gd name="T24" fmla="*/ 8 w 9"/>
                  <a:gd name="T25" fmla="*/ 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3" name="Freeform 31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1 h 6"/>
                  <a:gd name="T4" fmla="*/ 8 w 8"/>
                  <a:gd name="T5" fmla="*/ 1 h 6"/>
                  <a:gd name="T6" fmla="*/ 8 w 8"/>
                  <a:gd name="T7" fmla="*/ 0 h 6"/>
                  <a:gd name="T8" fmla="*/ 8 w 8"/>
                  <a:gd name="T9" fmla="*/ 0 h 6"/>
                  <a:gd name="T10" fmla="*/ 8 w 8"/>
                  <a:gd name="T11" fmla="*/ 0 h 6"/>
                  <a:gd name="T12" fmla="*/ 8 w 8"/>
                  <a:gd name="T13" fmla="*/ 0 h 6"/>
                  <a:gd name="T14" fmla="*/ 8 w 8"/>
                  <a:gd name="T15" fmla="*/ 0 h 6"/>
                  <a:gd name="T16" fmla="*/ 8 w 8"/>
                  <a:gd name="T17" fmla="*/ 0 h 6"/>
                  <a:gd name="T18" fmla="*/ 8 w 8"/>
                  <a:gd name="T19" fmla="*/ 0 h 6"/>
                  <a:gd name="T20" fmla="*/ 7 w 8"/>
                  <a:gd name="T21" fmla="*/ 0 h 6"/>
                  <a:gd name="T22" fmla="*/ 7 w 8"/>
                  <a:gd name="T23" fmla="*/ 0 h 6"/>
                  <a:gd name="T24" fmla="*/ 6 w 8"/>
                  <a:gd name="T25" fmla="*/ 0 h 6"/>
                  <a:gd name="T26" fmla="*/ 5 w 8"/>
                  <a:gd name="T27" fmla="*/ 1 h 6"/>
                  <a:gd name="T28" fmla="*/ 5 w 8"/>
                  <a:gd name="T29" fmla="*/ 2 h 6"/>
                  <a:gd name="T30" fmla="*/ 5 w 8"/>
                  <a:gd name="T31" fmla="*/ 2 h 6"/>
                  <a:gd name="T32" fmla="*/ 4 w 8"/>
                  <a:gd name="T33" fmla="*/ 2 h 6"/>
                  <a:gd name="T34" fmla="*/ 4 w 8"/>
                  <a:gd name="T35" fmla="*/ 2 h 6"/>
                  <a:gd name="T36" fmla="*/ 4 w 8"/>
                  <a:gd name="T37" fmla="*/ 2 h 6"/>
                  <a:gd name="T38" fmla="*/ 4 w 8"/>
                  <a:gd name="T39" fmla="*/ 3 h 6"/>
                  <a:gd name="T40" fmla="*/ 4 w 8"/>
                  <a:gd name="T41" fmla="*/ 3 h 6"/>
                  <a:gd name="T42" fmla="*/ 4 w 8"/>
                  <a:gd name="T43" fmla="*/ 3 h 6"/>
                  <a:gd name="T44" fmla="*/ 4 w 8"/>
                  <a:gd name="T45" fmla="*/ 3 h 6"/>
                  <a:gd name="T46" fmla="*/ 2 w 8"/>
                  <a:gd name="T47" fmla="*/ 4 h 6"/>
                  <a:gd name="T48" fmla="*/ 2 w 8"/>
                  <a:gd name="T49" fmla="*/ 4 h 6"/>
                  <a:gd name="T50" fmla="*/ 2 w 8"/>
                  <a:gd name="T51" fmla="*/ 4 h 6"/>
                  <a:gd name="T52" fmla="*/ 2 w 8"/>
                  <a:gd name="T53" fmla="*/ 4 h 6"/>
                  <a:gd name="T54" fmla="*/ 1 w 8"/>
                  <a:gd name="T55" fmla="*/ 4 h 6"/>
                  <a:gd name="T56" fmla="*/ 1 w 8"/>
                  <a:gd name="T57" fmla="*/ 5 h 6"/>
                  <a:gd name="T58" fmla="*/ 1 w 8"/>
                  <a:gd name="T59" fmla="*/ 5 h 6"/>
                  <a:gd name="T60" fmla="*/ 0 w 8"/>
                  <a:gd name="T61" fmla="*/ 5 h 6"/>
                  <a:gd name="T62" fmla="*/ 0 w 8"/>
                  <a:gd name="T63" fmla="*/ 5 h 6"/>
                  <a:gd name="T64" fmla="*/ 0 w 8"/>
                  <a:gd name="T65" fmla="*/ 5 h 6"/>
                  <a:gd name="T66" fmla="*/ 1 w 8"/>
                  <a:gd name="T67" fmla="*/ 6 h 6"/>
                  <a:gd name="T68" fmla="*/ 1 w 8"/>
                  <a:gd name="T69" fmla="*/ 6 h 6"/>
                  <a:gd name="T70" fmla="*/ 1 w 8"/>
                  <a:gd name="T71" fmla="*/ 6 h 6"/>
                  <a:gd name="T72" fmla="*/ 1 w 8"/>
                  <a:gd name="T73" fmla="*/ 6 h 6"/>
                  <a:gd name="T74" fmla="*/ 2 w 8"/>
                  <a:gd name="T75" fmla="*/ 5 h 6"/>
                  <a:gd name="T76" fmla="*/ 2 w 8"/>
                  <a:gd name="T77" fmla="*/ 5 h 6"/>
                  <a:gd name="T78" fmla="*/ 3 w 8"/>
                  <a:gd name="T79" fmla="*/ 5 h 6"/>
                  <a:gd name="T80" fmla="*/ 3 w 8"/>
                  <a:gd name="T81" fmla="*/ 4 h 6"/>
                  <a:gd name="T82" fmla="*/ 3 w 8"/>
                  <a:gd name="T83" fmla="*/ 4 h 6"/>
                  <a:gd name="T84" fmla="*/ 5 w 8"/>
                  <a:gd name="T85" fmla="*/ 4 h 6"/>
                  <a:gd name="T86" fmla="*/ 5 w 8"/>
                  <a:gd name="T87" fmla="*/ 3 h 6"/>
                  <a:gd name="T88" fmla="*/ 6 w 8"/>
                  <a:gd name="T89" fmla="*/ 3 h 6"/>
                  <a:gd name="T90" fmla="*/ 7 w 8"/>
                  <a:gd name="T91" fmla="*/ 3 h 6"/>
                  <a:gd name="T92" fmla="*/ 7 w 8"/>
                  <a:gd name="T93" fmla="*/ 2 h 6"/>
                  <a:gd name="T94" fmla="*/ 7 w 8"/>
                  <a:gd name="T95" fmla="*/ 2 h 6"/>
                  <a:gd name="T96" fmla="*/ 8 w 8"/>
                  <a:gd name="T97" fmla="*/ 2 h 6"/>
                  <a:gd name="T98" fmla="*/ 8 w 8"/>
                  <a:gd name="T99" fmla="*/ 2 h 6"/>
                  <a:gd name="T100" fmla="*/ 8 w 8"/>
                  <a:gd name="T101" fmla="*/ 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4" name="Freeform 32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5" name="Freeform 33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0 h 1"/>
                  <a:gd name="T32" fmla="*/ 1 w 1"/>
                  <a:gd name="T33" fmla="*/ 0 h 1"/>
                  <a:gd name="T34" fmla="*/ 1 w 1"/>
                  <a:gd name="T35" fmla="*/ 0 h 1"/>
                  <a:gd name="T36" fmla="*/ 1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6" name="Freeform 34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3 w 3"/>
                  <a:gd name="T7" fmla="*/ 2 h 3"/>
                  <a:gd name="T8" fmla="*/ 2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  <a:gd name="T14" fmla="*/ 1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7" name="Freeform 35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0 h 2"/>
                  <a:gd name="T22" fmla="*/ 2 w 3"/>
                  <a:gd name="T23" fmla="*/ 0 h 2"/>
                  <a:gd name="T24" fmla="*/ 2 w 3"/>
                  <a:gd name="T25" fmla="*/ 1 h 2"/>
                  <a:gd name="T26" fmla="*/ 3 w 3"/>
                  <a:gd name="T27" fmla="*/ 1 h 2"/>
                  <a:gd name="T28" fmla="*/ 3 w 3"/>
                  <a:gd name="T29" fmla="*/ 1 h 2"/>
                  <a:gd name="T30" fmla="*/ 3 w 3"/>
                  <a:gd name="T31" fmla="*/ 1 h 2"/>
                  <a:gd name="T32" fmla="*/ 2 w 3"/>
                  <a:gd name="T33" fmla="*/ 1 h 2"/>
                  <a:gd name="T34" fmla="*/ 2 w 3"/>
                  <a:gd name="T35" fmla="*/ 1 h 2"/>
                  <a:gd name="T36" fmla="*/ 2 w 3"/>
                  <a:gd name="T37" fmla="*/ 1 h 2"/>
                  <a:gd name="T38" fmla="*/ 2 w 3"/>
                  <a:gd name="T39" fmla="*/ 1 h 2"/>
                  <a:gd name="T40" fmla="*/ 2 w 3"/>
                  <a:gd name="T41" fmla="*/ 1 h 2"/>
                  <a:gd name="T42" fmla="*/ 1 w 3"/>
                  <a:gd name="T43" fmla="*/ 2 h 2"/>
                  <a:gd name="T44" fmla="*/ 1 w 3"/>
                  <a:gd name="T45" fmla="*/ 2 h 2"/>
                  <a:gd name="T46" fmla="*/ 1 w 3"/>
                  <a:gd name="T47" fmla="*/ 2 h 2"/>
                  <a:gd name="T48" fmla="*/ 0 w 3"/>
                  <a:gd name="T49" fmla="*/ 2 h 2"/>
                  <a:gd name="T50" fmla="*/ 0 w 3"/>
                  <a:gd name="T51" fmla="*/ 2 h 2"/>
                  <a:gd name="T52" fmla="*/ 0 w 3"/>
                  <a:gd name="T53" fmla="*/ 1 h 2"/>
                  <a:gd name="T54" fmla="*/ 1 w 3"/>
                  <a:gd name="T55" fmla="*/ 1 h 2"/>
                  <a:gd name="T56" fmla="*/ 1 w 3"/>
                  <a:gd name="T57" fmla="*/ 1 h 2"/>
                  <a:gd name="T58" fmla="*/ 1 w 3"/>
                  <a:gd name="T59" fmla="*/ 1 h 2"/>
                  <a:gd name="T60" fmla="*/ 1 w 3"/>
                  <a:gd name="T61" fmla="*/ 0 h 2"/>
                  <a:gd name="T62" fmla="*/ 2 w 3"/>
                  <a:gd name="T63" fmla="*/ 0 h 2"/>
                  <a:gd name="T64" fmla="*/ 2 w 3"/>
                  <a:gd name="T65" fmla="*/ 0 h 2"/>
                  <a:gd name="T66" fmla="*/ 2 w 3"/>
                  <a:gd name="T67" fmla="*/ 0 h 2"/>
                  <a:gd name="T68" fmla="*/ 2 w 3"/>
                  <a:gd name="T69" fmla="*/ 0 h 2"/>
                  <a:gd name="T70" fmla="*/ 2 w 3"/>
                  <a:gd name="T71" fmla="*/ 0 h 2"/>
                  <a:gd name="T72" fmla="*/ 2 w 3"/>
                  <a:gd name="T73" fmla="*/ 0 h 2"/>
                  <a:gd name="T74" fmla="*/ 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8" name="Freeform 36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0 h 2"/>
                  <a:gd name="T4" fmla="*/ 4 w 4"/>
                  <a:gd name="T5" fmla="*/ 0 h 2"/>
                  <a:gd name="T6" fmla="*/ 4 w 4"/>
                  <a:gd name="T7" fmla="*/ 1 h 2"/>
                  <a:gd name="T8" fmla="*/ 1 w 4"/>
                  <a:gd name="T9" fmla="*/ 2 h 2"/>
                  <a:gd name="T10" fmla="*/ 3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9" name="Freeform 37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1 h 2"/>
                  <a:gd name="T22" fmla="*/ 3 w 3"/>
                  <a:gd name="T23" fmla="*/ 1 h 2"/>
                  <a:gd name="T24" fmla="*/ 3 w 3"/>
                  <a:gd name="T25" fmla="*/ 1 h 2"/>
                  <a:gd name="T26" fmla="*/ 3 w 3"/>
                  <a:gd name="T27" fmla="*/ 1 h 2"/>
                  <a:gd name="T28" fmla="*/ 2 w 3"/>
                  <a:gd name="T29" fmla="*/ 2 h 2"/>
                  <a:gd name="T30" fmla="*/ 1 w 3"/>
                  <a:gd name="T31" fmla="*/ 2 h 2"/>
                  <a:gd name="T32" fmla="*/ 0 w 3"/>
                  <a:gd name="T33" fmla="*/ 2 h 2"/>
                  <a:gd name="T34" fmla="*/ 0 w 3"/>
                  <a:gd name="T35" fmla="*/ 2 h 2"/>
                  <a:gd name="T36" fmla="*/ 0 w 3"/>
                  <a:gd name="T37" fmla="*/ 2 h 2"/>
                  <a:gd name="T38" fmla="*/ 0 w 3"/>
                  <a:gd name="T39" fmla="*/ 2 h 2"/>
                  <a:gd name="T40" fmla="*/ 0 w 3"/>
                  <a:gd name="T41" fmla="*/ 2 h 2"/>
                  <a:gd name="T42" fmla="*/ 0 w 3"/>
                  <a:gd name="T43" fmla="*/ 2 h 2"/>
                  <a:gd name="T44" fmla="*/ 1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0" name="Freeform 38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3 h 3"/>
                  <a:gd name="T14" fmla="*/ 1 w 2"/>
                  <a:gd name="T15" fmla="*/ 3 h 3"/>
                  <a:gd name="T16" fmla="*/ 1 w 2"/>
                  <a:gd name="T17" fmla="*/ 3 h 3"/>
                  <a:gd name="T18" fmla="*/ 2 w 2"/>
                  <a:gd name="T19" fmla="*/ 3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0 h 3"/>
                  <a:gd name="T26" fmla="*/ 1 w 2"/>
                  <a:gd name="T27" fmla="*/ 1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1" name="Freeform 39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 h 3"/>
                  <a:gd name="T14" fmla="*/ 1 w 2"/>
                  <a:gd name="T15" fmla="*/ 1 h 3"/>
                  <a:gd name="T16" fmla="*/ 1 w 2"/>
                  <a:gd name="T17" fmla="*/ 1 h 3"/>
                  <a:gd name="T18" fmla="*/ 1 w 2"/>
                  <a:gd name="T19" fmla="*/ 2 h 3"/>
                  <a:gd name="T20" fmla="*/ 0 w 2"/>
                  <a:gd name="T21" fmla="*/ 2 h 3"/>
                  <a:gd name="T22" fmla="*/ 0 w 2"/>
                  <a:gd name="T23" fmla="*/ 2 h 3"/>
                  <a:gd name="T24" fmla="*/ 0 w 2"/>
                  <a:gd name="T25" fmla="*/ 2 h 3"/>
                  <a:gd name="T26" fmla="*/ 0 w 2"/>
                  <a:gd name="T27" fmla="*/ 2 h 3"/>
                  <a:gd name="T28" fmla="*/ 0 w 2"/>
                  <a:gd name="T29" fmla="*/ 2 h 3"/>
                  <a:gd name="T30" fmla="*/ 0 w 2"/>
                  <a:gd name="T31" fmla="*/ 2 h 3"/>
                  <a:gd name="T32" fmla="*/ 0 w 2"/>
                  <a:gd name="T33" fmla="*/ 3 h 3"/>
                  <a:gd name="T34" fmla="*/ 1 w 2"/>
                  <a:gd name="T35" fmla="*/ 3 h 3"/>
                  <a:gd name="T36" fmla="*/ 1 w 2"/>
                  <a:gd name="T37" fmla="*/ 3 h 3"/>
                  <a:gd name="T38" fmla="*/ 1 w 2"/>
                  <a:gd name="T39" fmla="*/ 3 h 3"/>
                  <a:gd name="T40" fmla="*/ 1 w 2"/>
                  <a:gd name="T41" fmla="*/ 3 h 3"/>
                  <a:gd name="T42" fmla="*/ 1 w 2"/>
                  <a:gd name="T43" fmla="*/ 3 h 3"/>
                  <a:gd name="T44" fmla="*/ 2 w 2"/>
                  <a:gd name="T45" fmla="*/ 3 h 3"/>
                  <a:gd name="T46" fmla="*/ 2 w 2"/>
                  <a:gd name="T47" fmla="*/ 2 h 3"/>
                  <a:gd name="T48" fmla="*/ 2 w 2"/>
                  <a:gd name="T49" fmla="*/ 1 h 3"/>
                  <a:gd name="T50" fmla="*/ 2 w 2"/>
                  <a:gd name="T51" fmla="*/ 1 h 3"/>
                  <a:gd name="T52" fmla="*/ 2 w 2"/>
                  <a:gd name="T53" fmla="*/ 1 h 3"/>
                  <a:gd name="T54" fmla="*/ 2 w 2"/>
                  <a:gd name="T55" fmla="*/ 0 h 3"/>
                  <a:gd name="T56" fmla="*/ 2 w 2"/>
                  <a:gd name="T57" fmla="*/ 0 h 3"/>
                  <a:gd name="T58" fmla="*/ 2 w 2"/>
                  <a:gd name="T59" fmla="*/ 0 h 3"/>
                  <a:gd name="T60" fmla="*/ 1 w 2"/>
                  <a:gd name="T61" fmla="*/ 0 h 3"/>
                  <a:gd name="T62" fmla="*/ 1 w 2"/>
                  <a:gd name="T63" fmla="*/ 0 h 3"/>
                  <a:gd name="T64" fmla="*/ 1 w 2"/>
                  <a:gd name="T65" fmla="*/ 1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2" name="Freeform 40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2 w 3"/>
                  <a:gd name="T13" fmla="*/ 2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 h 3"/>
                  <a:gd name="T42" fmla="*/ 0 w 3"/>
                  <a:gd name="T43" fmla="*/ 1 h 3"/>
                  <a:gd name="T44" fmla="*/ 0 w 3"/>
                  <a:gd name="T45" fmla="*/ 1 h 3"/>
                  <a:gd name="T46" fmla="*/ 0 w 3"/>
                  <a:gd name="T47" fmla="*/ 1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2 h 3"/>
                  <a:gd name="T54" fmla="*/ 2 w 3"/>
                  <a:gd name="T55" fmla="*/ 3 h 3"/>
                  <a:gd name="T56" fmla="*/ 2 w 3"/>
                  <a:gd name="T57" fmla="*/ 3 h 3"/>
                  <a:gd name="T58" fmla="*/ 3 w 3"/>
                  <a:gd name="T59" fmla="*/ 3 h 3"/>
                  <a:gd name="T60" fmla="*/ 3 w 3"/>
                  <a:gd name="T61" fmla="*/ 3 h 3"/>
                  <a:gd name="T62" fmla="*/ 3 w 3"/>
                  <a:gd name="T63" fmla="*/ 3 h 3"/>
                  <a:gd name="T64" fmla="*/ 3 w 3"/>
                  <a:gd name="T65" fmla="*/ 3 h 3"/>
                  <a:gd name="T66" fmla="*/ 3 w 3"/>
                  <a:gd name="T67" fmla="*/ 3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3" name="Freeform 41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0 h 2"/>
                  <a:gd name="T8" fmla="*/ 2 w 4"/>
                  <a:gd name="T9" fmla="*/ 0 h 2"/>
                  <a:gd name="T10" fmla="*/ 3 w 4"/>
                  <a:gd name="T11" fmla="*/ 0 h 2"/>
                  <a:gd name="T12" fmla="*/ 3 w 4"/>
                  <a:gd name="T13" fmla="*/ 0 h 2"/>
                  <a:gd name="T14" fmla="*/ 3 w 4"/>
                  <a:gd name="T15" fmla="*/ 0 h 2"/>
                  <a:gd name="T16" fmla="*/ 3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4 w 4"/>
                  <a:gd name="T23" fmla="*/ 1 h 2"/>
                  <a:gd name="T24" fmla="*/ 4 w 4"/>
                  <a:gd name="T25" fmla="*/ 1 h 2"/>
                  <a:gd name="T26" fmla="*/ 4 w 4"/>
                  <a:gd name="T27" fmla="*/ 1 h 2"/>
                  <a:gd name="T28" fmla="*/ 4 w 4"/>
                  <a:gd name="T29" fmla="*/ 1 h 2"/>
                  <a:gd name="T30" fmla="*/ 4 w 4"/>
                  <a:gd name="T31" fmla="*/ 1 h 2"/>
                  <a:gd name="T32" fmla="*/ 4 w 4"/>
                  <a:gd name="T33" fmla="*/ 2 h 2"/>
                  <a:gd name="T34" fmla="*/ 4 w 4"/>
                  <a:gd name="T35" fmla="*/ 2 h 2"/>
                  <a:gd name="T36" fmla="*/ 4 w 4"/>
                  <a:gd name="T37" fmla="*/ 2 h 2"/>
                  <a:gd name="T38" fmla="*/ 4 w 4"/>
                  <a:gd name="T39" fmla="*/ 2 h 2"/>
                  <a:gd name="T40" fmla="*/ 3 w 4"/>
                  <a:gd name="T41" fmla="*/ 1 h 2"/>
                  <a:gd name="T42" fmla="*/ 3 w 4"/>
                  <a:gd name="T43" fmla="*/ 1 h 2"/>
                  <a:gd name="T44" fmla="*/ 3 w 4"/>
                  <a:gd name="T45" fmla="*/ 2 h 2"/>
                  <a:gd name="T46" fmla="*/ 3 w 4"/>
                  <a:gd name="T47" fmla="*/ 2 h 2"/>
                  <a:gd name="T48" fmla="*/ 3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2 h 2"/>
                  <a:gd name="T62" fmla="*/ 2 w 4"/>
                  <a:gd name="T63" fmla="*/ 2 h 2"/>
                  <a:gd name="T64" fmla="*/ 1 w 4"/>
                  <a:gd name="T65" fmla="*/ 2 h 2"/>
                  <a:gd name="T66" fmla="*/ 1 w 4"/>
                  <a:gd name="T67" fmla="*/ 2 h 2"/>
                  <a:gd name="T68" fmla="*/ 1 w 4"/>
                  <a:gd name="T69" fmla="*/ 1 h 2"/>
                  <a:gd name="T70" fmla="*/ 1 w 4"/>
                  <a:gd name="T71" fmla="*/ 1 h 2"/>
                  <a:gd name="T72" fmla="*/ 1 w 4"/>
                  <a:gd name="T73" fmla="*/ 1 h 2"/>
                  <a:gd name="T74" fmla="*/ 1 w 4"/>
                  <a:gd name="T75" fmla="*/ 1 h 2"/>
                  <a:gd name="T76" fmla="*/ 1 w 4"/>
                  <a:gd name="T77" fmla="*/ 1 h 2"/>
                  <a:gd name="T78" fmla="*/ 1 w 4"/>
                  <a:gd name="T79" fmla="*/ 1 h 2"/>
                  <a:gd name="T80" fmla="*/ 1 w 4"/>
                  <a:gd name="T81" fmla="*/ 1 h 2"/>
                  <a:gd name="T82" fmla="*/ 1 w 4"/>
                  <a:gd name="T83" fmla="*/ 1 h 2"/>
                  <a:gd name="T84" fmla="*/ 1 w 4"/>
                  <a:gd name="T85" fmla="*/ 1 h 2"/>
                  <a:gd name="T86" fmla="*/ 1 w 4"/>
                  <a:gd name="T87" fmla="*/ 1 h 2"/>
                  <a:gd name="T88" fmla="*/ 1 w 4"/>
                  <a:gd name="T89" fmla="*/ 1 h 2"/>
                  <a:gd name="T90" fmla="*/ 1 w 4"/>
                  <a:gd name="T91" fmla="*/ 1 h 2"/>
                  <a:gd name="T92" fmla="*/ 1 w 4"/>
                  <a:gd name="T93" fmla="*/ 1 h 2"/>
                  <a:gd name="T94" fmla="*/ 0 w 4"/>
                  <a:gd name="T95" fmla="*/ 1 h 2"/>
                  <a:gd name="T96" fmla="*/ 0 w 4"/>
                  <a:gd name="T97" fmla="*/ 1 h 2"/>
                  <a:gd name="T98" fmla="*/ 0 w 4"/>
                  <a:gd name="T99" fmla="*/ 1 h 2"/>
                  <a:gd name="T100" fmla="*/ 0 w 4"/>
                  <a:gd name="T101" fmla="*/ 1 h 2"/>
                  <a:gd name="T102" fmla="*/ 0 w 4"/>
                  <a:gd name="T103" fmla="*/ 1 h 2"/>
                  <a:gd name="T104" fmla="*/ 0 w 4"/>
                  <a:gd name="T105" fmla="*/ 1 h 2"/>
                  <a:gd name="T106" fmla="*/ 0 w 4"/>
                  <a:gd name="T107" fmla="*/ 1 h 2"/>
                  <a:gd name="T108" fmla="*/ 0 w 4"/>
                  <a:gd name="T109" fmla="*/ 1 h 2"/>
                  <a:gd name="T110" fmla="*/ 0 w 4"/>
                  <a:gd name="T111" fmla="*/ 1 h 2"/>
                  <a:gd name="T112" fmla="*/ 0 w 4"/>
                  <a:gd name="T113" fmla="*/ 1 h 2"/>
                  <a:gd name="T114" fmla="*/ 0 w 4"/>
                  <a:gd name="T115" fmla="*/ 1 h 2"/>
                  <a:gd name="T116" fmla="*/ 0 w 4"/>
                  <a:gd name="T117" fmla="*/ 1 h 2"/>
                  <a:gd name="T118" fmla="*/ 0 w 4"/>
                  <a:gd name="T119" fmla="*/ 1 h 2"/>
                  <a:gd name="T120" fmla="*/ 0 w 4"/>
                  <a:gd name="T121" fmla="*/ 1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637" name="Freeform 44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67 h 90"/>
                <a:gd name="T2" fmla="*/ 0 w 108"/>
                <a:gd name="T3" fmla="*/ 62 h 90"/>
                <a:gd name="T4" fmla="*/ 1 w 108"/>
                <a:gd name="T5" fmla="*/ 57 h 90"/>
                <a:gd name="T6" fmla="*/ 2 w 108"/>
                <a:gd name="T7" fmla="*/ 51 h 90"/>
                <a:gd name="T8" fmla="*/ 3 w 108"/>
                <a:gd name="T9" fmla="*/ 49 h 90"/>
                <a:gd name="T10" fmla="*/ 5 w 108"/>
                <a:gd name="T11" fmla="*/ 47 h 90"/>
                <a:gd name="T12" fmla="*/ 5 w 108"/>
                <a:gd name="T13" fmla="*/ 45 h 90"/>
                <a:gd name="T14" fmla="*/ 10 w 108"/>
                <a:gd name="T15" fmla="*/ 37 h 90"/>
                <a:gd name="T16" fmla="*/ 16 w 108"/>
                <a:gd name="T17" fmla="*/ 23 h 90"/>
                <a:gd name="T18" fmla="*/ 20 w 108"/>
                <a:gd name="T19" fmla="*/ 13 h 90"/>
                <a:gd name="T20" fmla="*/ 24 w 108"/>
                <a:gd name="T21" fmla="*/ 3 h 90"/>
                <a:gd name="T22" fmla="*/ 24 w 108"/>
                <a:gd name="T23" fmla="*/ 0 h 90"/>
                <a:gd name="T24" fmla="*/ 27 w 108"/>
                <a:gd name="T25" fmla="*/ 0 h 90"/>
                <a:gd name="T26" fmla="*/ 30 w 108"/>
                <a:gd name="T27" fmla="*/ 1 h 90"/>
                <a:gd name="T28" fmla="*/ 31 w 108"/>
                <a:gd name="T29" fmla="*/ 2 h 90"/>
                <a:gd name="T30" fmla="*/ 35 w 108"/>
                <a:gd name="T31" fmla="*/ 5 h 90"/>
                <a:gd name="T32" fmla="*/ 35 w 108"/>
                <a:gd name="T33" fmla="*/ 8 h 90"/>
                <a:gd name="T34" fmla="*/ 36 w 108"/>
                <a:gd name="T35" fmla="*/ 14 h 90"/>
                <a:gd name="T36" fmla="*/ 43 w 108"/>
                <a:gd name="T37" fmla="*/ 16 h 90"/>
                <a:gd name="T38" fmla="*/ 48 w 108"/>
                <a:gd name="T39" fmla="*/ 16 h 90"/>
                <a:gd name="T40" fmla="*/ 54 w 108"/>
                <a:gd name="T41" fmla="*/ 18 h 90"/>
                <a:gd name="T42" fmla="*/ 61 w 108"/>
                <a:gd name="T43" fmla="*/ 18 h 90"/>
                <a:gd name="T44" fmla="*/ 65 w 108"/>
                <a:gd name="T45" fmla="*/ 19 h 90"/>
                <a:gd name="T46" fmla="*/ 68 w 108"/>
                <a:gd name="T47" fmla="*/ 18 h 90"/>
                <a:gd name="T48" fmla="*/ 71 w 108"/>
                <a:gd name="T49" fmla="*/ 19 h 90"/>
                <a:gd name="T50" fmla="*/ 74 w 108"/>
                <a:gd name="T51" fmla="*/ 18 h 90"/>
                <a:gd name="T52" fmla="*/ 76 w 108"/>
                <a:gd name="T53" fmla="*/ 19 h 90"/>
                <a:gd name="T54" fmla="*/ 79 w 108"/>
                <a:gd name="T55" fmla="*/ 19 h 90"/>
                <a:gd name="T56" fmla="*/ 104 w 108"/>
                <a:gd name="T57" fmla="*/ 24 h 90"/>
                <a:gd name="T58" fmla="*/ 105 w 108"/>
                <a:gd name="T59" fmla="*/ 27 h 90"/>
                <a:gd name="T60" fmla="*/ 108 w 108"/>
                <a:gd name="T61" fmla="*/ 28 h 90"/>
                <a:gd name="T62" fmla="*/ 102 w 108"/>
                <a:gd name="T63" fmla="*/ 40 h 90"/>
                <a:gd name="T64" fmla="*/ 101 w 108"/>
                <a:gd name="T65" fmla="*/ 42 h 90"/>
                <a:gd name="T66" fmla="*/ 98 w 108"/>
                <a:gd name="T67" fmla="*/ 44 h 90"/>
                <a:gd name="T68" fmla="*/ 94 w 108"/>
                <a:gd name="T69" fmla="*/ 51 h 90"/>
                <a:gd name="T70" fmla="*/ 97 w 108"/>
                <a:gd name="T71" fmla="*/ 53 h 90"/>
                <a:gd name="T72" fmla="*/ 97 w 108"/>
                <a:gd name="T73" fmla="*/ 55 h 90"/>
                <a:gd name="T74" fmla="*/ 96 w 108"/>
                <a:gd name="T75" fmla="*/ 56 h 90"/>
                <a:gd name="T76" fmla="*/ 95 w 108"/>
                <a:gd name="T77" fmla="*/ 60 h 90"/>
                <a:gd name="T78" fmla="*/ 52 w 108"/>
                <a:gd name="T79" fmla="*/ 81 h 90"/>
                <a:gd name="T80" fmla="*/ 1 w 108"/>
                <a:gd name="T81" fmla="*/ 68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45"/>
            <p:cNvSpPr>
              <a:spLocks/>
            </p:cNvSpPr>
            <p:nvPr/>
          </p:nvSpPr>
          <p:spPr bwMode="auto">
            <a:xfrm>
              <a:off x="1981" y="1155"/>
              <a:ext cx="415" cy="634"/>
            </a:xfrm>
            <a:custGeom>
              <a:avLst/>
              <a:gdLst>
                <a:gd name="T0" fmla="*/ 7 w 81"/>
                <a:gd name="T1" fmla="*/ 86 h 130"/>
                <a:gd name="T2" fmla="*/ 8 w 81"/>
                <a:gd name="T3" fmla="*/ 82 h 130"/>
                <a:gd name="T4" fmla="*/ 9 w 81"/>
                <a:gd name="T5" fmla="*/ 81 h 130"/>
                <a:gd name="T6" fmla="*/ 9 w 81"/>
                <a:gd name="T7" fmla="*/ 79 h 130"/>
                <a:gd name="T8" fmla="*/ 6 w 81"/>
                <a:gd name="T9" fmla="*/ 77 h 130"/>
                <a:gd name="T10" fmla="*/ 10 w 81"/>
                <a:gd name="T11" fmla="*/ 70 h 130"/>
                <a:gd name="T12" fmla="*/ 13 w 81"/>
                <a:gd name="T13" fmla="*/ 68 h 130"/>
                <a:gd name="T14" fmla="*/ 14 w 81"/>
                <a:gd name="T15" fmla="*/ 66 h 130"/>
                <a:gd name="T16" fmla="*/ 20 w 81"/>
                <a:gd name="T17" fmla="*/ 54 h 130"/>
                <a:gd name="T18" fmla="*/ 17 w 81"/>
                <a:gd name="T19" fmla="*/ 53 h 130"/>
                <a:gd name="T20" fmla="*/ 16 w 81"/>
                <a:gd name="T21" fmla="*/ 50 h 130"/>
                <a:gd name="T22" fmla="*/ 16 w 81"/>
                <a:gd name="T23" fmla="*/ 47 h 130"/>
                <a:gd name="T24" fmla="*/ 16 w 81"/>
                <a:gd name="T25" fmla="*/ 45 h 130"/>
                <a:gd name="T26" fmla="*/ 16 w 81"/>
                <a:gd name="T27" fmla="*/ 43 h 130"/>
                <a:gd name="T28" fmla="*/ 26 w 81"/>
                <a:gd name="T29" fmla="*/ 0 h 130"/>
                <a:gd name="T30" fmla="*/ 34 w 81"/>
                <a:gd name="T31" fmla="*/ 19 h 130"/>
                <a:gd name="T32" fmla="*/ 36 w 81"/>
                <a:gd name="T33" fmla="*/ 26 h 130"/>
                <a:gd name="T34" fmla="*/ 35 w 81"/>
                <a:gd name="T35" fmla="*/ 29 h 130"/>
                <a:gd name="T36" fmla="*/ 37 w 81"/>
                <a:gd name="T37" fmla="*/ 31 h 130"/>
                <a:gd name="T38" fmla="*/ 42 w 81"/>
                <a:gd name="T39" fmla="*/ 39 h 130"/>
                <a:gd name="T40" fmla="*/ 43 w 81"/>
                <a:gd name="T41" fmla="*/ 43 h 130"/>
                <a:gd name="T42" fmla="*/ 45 w 81"/>
                <a:gd name="T43" fmla="*/ 45 h 130"/>
                <a:gd name="T44" fmla="*/ 49 w 81"/>
                <a:gd name="T45" fmla="*/ 46 h 130"/>
                <a:gd name="T46" fmla="*/ 46 w 81"/>
                <a:gd name="T47" fmla="*/ 52 h 130"/>
                <a:gd name="T48" fmla="*/ 45 w 81"/>
                <a:gd name="T49" fmla="*/ 56 h 130"/>
                <a:gd name="T50" fmla="*/ 45 w 81"/>
                <a:gd name="T51" fmla="*/ 57 h 130"/>
                <a:gd name="T52" fmla="*/ 43 w 81"/>
                <a:gd name="T53" fmla="*/ 60 h 130"/>
                <a:gd name="T54" fmla="*/ 43 w 81"/>
                <a:gd name="T55" fmla="*/ 62 h 130"/>
                <a:gd name="T56" fmla="*/ 46 w 81"/>
                <a:gd name="T57" fmla="*/ 65 h 130"/>
                <a:gd name="T58" fmla="*/ 50 w 81"/>
                <a:gd name="T59" fmla="*/ 61 h 130"/>
                <a:gd name="T60" fmla="*/ 51 w 81"/>
                <a:gd name="T61" fmla="*/ 63 h 130"/>
                <a:gd name="T62" fmla="*/ 52 w 81"/>
                <a:gd name="T63" fmla="*/ 64 h 130"/>
                <a:gd name="T64" fmla="*/ 52 w 81"/>
                <a:gd name="T65" fmla="*/ 69 h 130"/>
                <a:gd name="T66" fmla="*/ 54 w 81"/>
                <a:gd name="T67" fmla="*/ 74 h 130"/>
                <a:gd name="T68" fmla="*/ 53 w 81"/>
                <a:gd name="T69" fmla="*/ 76 h 130"/>
                <a:gd name="T70" fmla="*/ 56 w 81"/>
                <a:gd name="T71" fmla="*/ 78 h 130"/>
                <a:gd name="T72" fmla="*/ 57 w 81"/>
                <a:gd name="T73" fmla="*/ 81 h 130"/>
                <a:gd name="T74" fmla="*/ 57 w 81"/>
                <a:gd name="T75" fmla="*/ 84 h 130"/>
                <a:gd name="T76" fmla="*/ 59 w 81"/>
                <a:gd name="T77" fmla="*/ 87 h 130"/>
                <a:gd name="T78" fmla="*/ 61 w 81"/>
                <a:gd name="T79" fmla="*/ 84 h 130"/>
                <a:gd name="T80" fmla="*/ 65 w 81"/>
                <a:gd name="T81" fmla="*/ 86 h 130"/>
                <a:gd name="T82" fmla="*/ 67 w 81"/>
                <a:gd name="T83" fmla="*/ 84 h 130"/>
                <a:gd name="T84" fmla="*/ 71 w 81"/>
                <a:gd name="T85" fmla="*/ 85 h 130"/>
                <a:gd name="T86" fmla="*/ 73 w 81"/>
                <a:gd name="T87" fmla="*/ 86 h 130"/>
                <a:gd name="T88" fmla="*/ 76 w 81"/>
                <a:gd name="T89" fmla="*/ 84 h 130"/>
                <a:gd name="T90" fmla="*/ 79 w 81"/>
                <a:gd name="T91" fmla="*/ 85 h 130"/>
                <a:gd name="T92" fmla="*/ 81 w 81"/>
                <a:gd name="T93" fmla="*/ 88 h 130"/>
                <a:gd name="T94" fmla="*/ 74 w 81"/>
                <a:gd name="T95" fmla="*/ 130 h 130"/>
                <a:gd name="T96" fmla="*/ 0 w 81"/>
                <a:gd name="T97" fmla="*/ 11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50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41 w 77"/>
                <a:gd name="T1" fmla="*/ 1 h 66"/>
                <a:gd name="T2" fmla="*/ 44 w 77"/>
                <a:gd name="T3" fmla="*/ 10 h 66"/>
                <a:gd name="T4" fmla="*/ 43 w 77"/>
                <a:gd name="T5" fmla="*/ 13 h 66"/>
                <a:gd name="T6" fmla="*/ 40 w 77"/>
                <a:gd name="T7" fmla="*/ 22 h 66"/>
                <a:gd name="T8" fmla="*/ 64 w 77"/>
                <a:gd name="T9" fmla="*/ 33 h 66"/>
                <a:gd name="T10" fmla="*/ 64 w 77"/>
                <a:gd name="T11" fmla="*/ 40 h 66"/>
                <a:gd name="T12" fmla="*/ 63 w 77"/>
                <a:gd name="T13" fmla="*/ 45 h 66"/>
                <a:gd name="T14" fmla="*/ 58 w 77"/>
                <a:gd name="T15" fmla="*/ 44 h 66"/>
                <a:gd name="T16" fmla="*/ 56 w 77"/>
                <a:gd name="T17" fmla="*/ 49 h 66"/>
                <a:gd name="T18" fmla="*/ 62 w 77"/>
                <a:gd name="T19" fmla="*/ 48 h 66"/>
                <a:gd name="T20" fmla="*/ 66 w 77"/>
                <a:gd name="T21" fmla="*/ 47 h 66"/>
                <a:gd name="T22" fmla="*/ 64 w 77"/>
                <a:gd name="T23" fmla="*/ 49 h 66"/>
                <a:gd name="T24" fmla="*/ 66 w 77"/>
                <a:gd name="T25" fmla="*/ 51 h 66"/>
                <a:gd name="T26" fmla="*/ 71 w 77"/>
                <a:gd name="T27" fmla="*/ 47 h 66"/>
                <a:gd name="T28" fmla="*/ 74 w 77"/>
                <a:gd name="T29" fmla="*/ 48 h 66"/>
                <a:gd name="T30" fmla="*/ 73 w 77"/>
                <a:gd name="T31" fmla="*/ 51 h 66"/>
                <a:gd name="T32" fmla="*/ 68 w 77"/>
                <a:gd name="T33" fmla="*/ 56 h 66"/>
                <a:gd name="T34" fmla="*/ 71 w 77"/>
                <a:gd name="T35" fmla="*/ 60 h 66"/>
                <a:gd name="T36" fmla="*/ 77 w 77"/>
                <a:gd name="T37" fmla="*/ 65 h 66"/>
                <a:gd name="T38" fmla="*/ 71 w 77"/>
                <a:gd name="T39" fmla="*/ 63 h 66"/>
                <a:gd name="T40" fmla="*/ 64 w 77"/>
                <a:gd name="T41" fmla="*/ 59 h 66"/>
                <a:gd name="T42" fmla="*/ 61 w 77"/>
                <a:gd name="T43" fmla="*/ 62 h 66"/>
                <a:gd name="T44" fmla="*/ 60 w 77"/>
                <a:gd name="T45" fmla="*/ 65 h 66"/>
                <a:gd name="T46" fmla="*/ 57 w 77"/>
                <a:gd name="T47" fmla="*/ 63 h 66"/>
                <a:gd name="T48" fmla="*/ 54 w 77"/>
                <a:gd name="T49" fmla="*/ 63 h 66"/>
                <a:gd name="T50" fmla="*/ 49 w 77"/>
                <a:gd name="T51" fmla="*/ 64 h 66"/>
                <a:gd name="T52" fmla="*/ 41 w 77"/>
                <a:gd name="T53" fmla="*/ 59 h 66"/>
                <a:gd name="T54" fmla="*/ 38 w 77"/>
                <a:gd name="T55" fmla="*/ 57 h 66"/>
                <a:gd name="T56" fmla="*/ 37 w 77"/>
                <a:gd name="T57" fmla="*/ 56 h 66"/>
                <a:gd name="T58" fmla="*/ 34 w 77"/>
                <a:gd name="T59" fmla="*/ 55 h 66"/>
                <a:gd name="T60" fmla="*/ 33 w 77"/>
                <a:gd name="T61" fmla="*/ 54 h 66"/>
                <a:gd name="T62" fmla="*/ 31 w 77"/>
                <a:gd name="T63" fmla="*/ 58 h 66"/>
                <a:gd name="T64" fmla="*/ 15 w 77"/>
                <a:gd name="T65" fmla="*/ 56 h 66"/>
                <a:gd name="T66" fmla="*/ 4 w 77"/>
                <a:gd name="T67" fmla="*/ 55 h 66"/>
                <a:gd name="T68" fmla="*/ 5 w 77"/>
                <a:gd name="T69" fmla="*/ 53 h 66"/>
                <a:gd name="T70" fmla="*/ 6 w 77"/>
                <a:gd name="T71" fmla="*/ 46 h 66"/>
                <a:gd name="T72" fmla="*/ 6 w 77"/>
                <a:gd name="T73" fmla="*/ 42 h 66"/>
                <a:gd name="T74" fmla="*/ 9 w 77"/>
                <a:gd name="T75" fmla="*/ 37 h 66"/>
                <a:gd name="T76" fmla="*/ 7 w 77"/>
                <a:gd name="T77" fmla="*/ 30 h 66"/>
                <a:gd name="T78" fmla="*/ 6 w 77"/>
                <a:gd name="T79" fmla="*/ 28 h 66"/>
                <a:gd name="T80" fmla="*/ 4 w 77"/>
                <a:gd name="T81" fmla="*/ 25 h 66"/>
                <a:gd name="T82" fmla="*/ 1 w 77"/>
                <a:gd name="T83" fmla="*/ 19 h 66"/>
                <a:gd name="T84" fmla="*/ 0 w 77"/>
                <a:gd name="T85" fmla="*/ 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51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9 w 54"/>
                <a:gd name="T1" fmla="*/ 2 h 95"/>
                <a:gd name="T2" fmla="*/ 12 w 54"/>
                <a:gd name="T3" fmla="*/ 5 h 95"/>
                <a:gd name="T4" fmla="*/ 15 w 54"/>
                <a:gd name="T5" fmla="*/ 8 h 95"/>
                <a:gd name="T6" fmla="*/ 15 w 54"/>
                <a:gd name="T7" fmla="*/ 12 h 95"/>
                <a:gd name="T8" fmla="*/ 14 w 54"/>
                <a:gd name="T9" fmla="*/ 15 h 95"/>
                <a:gd name="T10" fmla="*/ 11 w 54"/>
                <a:gd name="T11" fmla="*/ 19 h 95"/>
                <a:gd name="T12" fmla="*/ 9 w 54"/>
                <a:gd name="T13" fmla="*/ 20 h 95"/>
                <a:gd name="T14" fmla="*/ 5 w 54"/>
                <a:gd name="T15" fmla="*/ 21 h 95"/>
                <a:gd name="T16" fmla="*/ 4 w 54"/>
                <a:gd name="T17" fmla="*/ 24 h 95"/>
                <a:gd name="T18" fmla="*/ 6 w 54"/>
                <a:gd name="T19" fmla="*/ 27 h 95"/>
                <a:gd name="T20" fmla="*/ 4 w 54"/>
                <a:gd name="T21" fmla="*/ 34 h 95"/>
                <a:gd name="T22" fmla="*/ 1 w 54"/>
                <a:gd name="T23" fmla="*/ 36 h 95"/>
                <a:gd name="T24" fmla="*/ 0 w 54"/>
                <a:gd name="T25" fmla="*/ 39 h 95"/>
                <a:gd name="T26" fmla="*/ 0 w 54"/>
                <a:gd name="T27" fmla="*/ 41 h 95"/>
                <a:gd name="T28" fmla="*/ 1 w 54"/>
                <a:gd name="T29" fmla="*/ 48 h 95"/>
                <a:gd name="T30" fmla="*/ 5 w 54"/>
                <a:gd name="T31" fmla="*/ 53 h 95"/>
                <a:gd name="T32" fmla="*/ 10 w 54"/>
                <a:gd name="T33" fmla="*/ 57 h 95"/>
                <a:gd name="T34" fmla="*/ 13 w 54"/>
                <a:gd name="T35" fmla="*/ 64 h 95"/>
                <a:gd name="T36" fmla="*/ 15 w 54"/>
                <a:gd name="T37" fmla="*/ 62 h 95"/>
                <a:gd name="T38" fmla="*/ 19 w 54"/>
                <a:gd name="T39" fmla="*/ 65 h 95"/>
                <a:gd name="T40" fmla="*/ 19 w 54"/>
                <a:gd name="T41" fmla="*/ 69 h 95"/>
                <a:gd name="T42" fmla="*/ 16 w 54"/>
                <a:gd name="T43" fmla="*/ 73 h 95"/>
                <a:gd name="T44" fmla="*/ 19 w 54"/>
                <a:gd name="T45" fmla="*/ 78 h 95"/>
                <a:gd name="T46" fmla="*/ 24 w 54"/>
                <a:gd name="T47" fmla="*/ 81 h 95"/>
                <a:gd name="T48" fmla="*/ 29 w 54"/>
                <a:gd name="T49" fmla="*/ 87 h 95"/>
                <a:gd name="T50" fmla="*/ 30 w 54"/>
                <a:gd name="T51" fmla="*/ 89 h 95"/>
                <a:gd name="T52" fmla="*/ 29 w 54"/>
                <a:gd name="T53" fmla="*/ 91 h 95"/>
                <a:gd name="T54" fmla="*/ 32 w 54"/>
                <a:gd name="T55" fmla="*/ 95 h 95"/>
                <a:gd name="T56" fmla="*/ 33 w 54"/>
                <a:gd name="T57" fmla="*/ 94 h 95"/>
                <a:gd name="T58" fmla="*/ 34 w 54"/>
                <a:gd name="T59" fmla="*/ 92 h 95"/>
                <a:gd name="T60" fmla="*/ 38 w 54"/>
                <a:gd name="T61" fmla="*/ 91 h 95"/>
                <a:gd name="T62" fmla="*/ 42 w 54"/>
                <a:gd name="T63" fmla="*/ 93 h 95"/>
                <a:gd name="T64" fmla="*/ 43 w 54"/>
                <a:gd name="T65" fmla="*/ 89 h 95"/>
                <a:gd name="T66" fmla="*/ 44 w 54"/>
                <a:gd name="T67" fmla="*/ 87 h 95"/>
                <a:gd name="T68" fmla="*/ 48 w 54"/>
                <a:gd name="T69" fmla="*/ 85 h 95"/>
                <a:gd name="T70" fmla="*/ 47 w 54"/>
                <a:gd name="T71" fmla="*/ 83 h 95"/>
                <a:gd name="T72" fmla="*/ 47 w 54"/>
                <a:gd name="T73" fmla="*/ 81 h 95"/>
                <a:gd name="T74" fmla="*/ 48 w 54"/>
                <a:gd name="T75" fmla="*/ 80 h 95"/>
                <a:gd name="T76" fmla="*/ 48 w 54"/>
                <a:gd name="T77" fmla="*/ 79 h 95"/>
                <a:gd name="T78" fmla="*/ 48 w 54"/>
                <a:gd name="T79" fmla="*/ 73 h 95"/>
                <a:gd name="T80" fmla="*/ 52 w 54"/>
                <a:gd name="T81" fmla="*/ 68 h 95"/>
                <a:gd name="T82" fmla="*/ 54 w 54"/>
                <a:gd name="T83" fmla="*/ 64 h 95"/>
                <a:gd name="T84" fmla="*/ 52 w 54"/>
                <a:gd name="T85" fmla="*/ 57 h 95"/>
                <a:gd name="T86" fmla="*/ 52 w 54"/>
                <a:gd name="T87" fmla="*/ 54 h 95"/>
                <a:gd name="T88" fmla="*/ 49 w 54"/>
                <a:gd name="T89" fmla="*/ 13 h 95"/>
                <a:gd name="T90" fmla="*/ 48 w 54"/>
                <a:gd name="T91" fmla="*/ 11 h 95"/>
                <a:gd name="T92" fmla="*/ 46 w 54"/>
                <a:gd name="T93" fmla="*/ 6 h 95"/>
                <a:gd name="T94" fmla="*/ 44 w 54"/>
                <a:gd name="T95" fmla="*/ 3 h 95"/>
                <a:gd name="T96" fmla="*/ 44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41" name="Group 52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24647" name="Freeform 53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26 w 52"/>
                  <a:gd name="T1" fmla="*/ 68 h 71"/>
                  <a:gd name="T2" fmla="*/ 43 w 52"/>
                  <a:gd name="T3" fmla="*/ 67 h 71"/>
                  <a:gd name="T4" fmla="*/ 45 w 52"/>
                  <a:gd name="T5" fmla="*/ 62 h 71"/>
                  <a:gd name="T6" fmla="*/ 45 w 52"/>
                  <a:gd name="T7" fmla="*/ 58 h 71"/>
                  <a:gd name="T8" fmla="*/ 48 w 52"/>
                  <a:gd name="T9" fmla="*/ 55 h 71"/>
                  <a:gd name="T10" fmla="*/ 49 w 52"/>
                  <a:gd name="T11" fmla="*/ 52 h 71"/>
                  <a:gd name="T12" fmla="*/ 50 w 52"/>
                  <a:gd name="T13" fmla="*/ 50 h 71"/>
                  <a:gd name="T14" fmla="*/ 51 w 52"/>
                  <a:gd name="T15" fmla="*/ 51 h 71"/>
                  <a:gd name="T16" fmla="*/ 52 w 52"/>
                  <a:gd name="T17" fmla="*/ 50 h 71"/>
                  <a:gd name="T18" fmla="*/ 52 w 52"/>
                  <a:gd name="T19" fmla="*/ 46 h 71"/>
                  <a:gd name="T20" fmla="*/ 51 w 52"/>
                  <a:gd name="T21" fmla="*/ 42 h 71"/>
                  <a:gd name="T22" fmla="*/ 47 w 52"/>
                  <a:gd name="T23" fmla="*/ 28 h 71"/>
                  <a:gd name="T24" fmla="*/ 42 w 52"/>
                  <a:gd name="T25" fmla="*/ 28 h 71"/>
                  <a:gd name="T26" fmla="*/ 36 w 52"/>
                  <a:gd name="T27" fmla="*/ 36 h 71"/>
                  <a:gd name="T28" fmla="*/ 35 w 52"/>
                  <a:gd name="T29" fmla="*/ 35 h 71"/>
                  <a:gd name="T30" fmla="*/ 33 w 52"/>
                  <a:gd name="T31" fmla="*/ 34 h 71"/>
                  <a:gd name="T32" fmla="*/ 33 w 52"/>
                  <a:gd name="T33" fmla="*/ 30 h 71"/>
                  <a:gd name="T34" fmla="*/ 36 w 52"/>
                  <a:gd name="T35" fmla="*/ 28 h 71"/>
                  <a:gd name="T36" fmla="*/ 36 w 52"/>
                  <a:gd name="T37" fmla="*/ 26 h 71"/>
                  <a:gd name="T38" fmla="*/ 38 w 52"/>
                  <a:gd name="T39" fmla="*/ 24 h 71"/>
                  <a:gd name="T40" fmla="*/ 38 w 52"/>
                  <a:gd name="T41" fmla="*/ 17 h 71"/>
                  <a:gd name="T42" fmla="*/ 37 w 52"/>
                  <a:gd name="T43" fmla="*/ 14 h 71"/>
                  <a:gd name="T44" fmla="*/ 35 w 52"/>
                  <a:gd name="T45" fmla="*/ 12 h 71"/>
                  <a:gd name="T46" fmla="*/ 37 w 52"/>
                  <a:gd name="T47" fmla="*/ 10 h 71"/>
                  <a:gd name="T48" fmla="*/ 36 w 52"/>
                  <a:gd name="T49" fmla="*/ 7 h 71"/>
                  <a:gd name="T50" fmla="*/ 30 w 52"/>
                  <a:gd name="T51" fmla="*/ 4 h 71"/>
                  <a:gd name="T52" fmla="*/ 26 w 52"/>
                  <a:gd name="T53" fmla="*/ 2 h 71"/>
                  <a:gd name="T54" fmla="*/ 21 w 52"/>
                  <a:gd name="T55" fmla="*/ 1 h 71"/>
                  <a:gd name="T56" fmla="*/ 18 w 52"/>
                  <a:gd name="T57" fmla="*/ 1 h 71"/>
                  <a:gd name="T58" fmla="*/ 15 w 52"/>
                  <a:gd name="T59" fmla="*/ 3 h 71"/>
                  <a:gd name="T60" fmla="*/ 15 w 52"/>
                  <a:gd name="T61" fmla="*/ 6 h 71"/>
                  <a:gd name="T62" fmla="*/ 16 w 52"/>
                  <a:gd name="T63" fmla="*/ 7 h 71"/>
                  <a:gd name="T64" fmla="*/ 15 w 52"/>
                  <a:gd name="T65" fmla="*/ 8 h 71"/>
                  <a:gd name="T66" fmla="*/ 13 w 52"/>
                  <a:gd name="T67" fmla="*/ 10 h 71"/>
                  <a:gd name="T68" fmla="*/ 12 w 52"/>
                  <a:gd name="T69" fmla="*/ 13 h 71"/>
                  <a:gd name="T70" fmla="*/ 12 w 52"/>
                  <a:gd name="T71" fmla="*/ 17 h 71"/>
                  <a:gd name="T72" fmla="*/ 10 w 52"/>
                  <a:gd name="T73" fmla="*/ 16 h 71"/>
                  <a:gd name="T74" fmla="*/ 10 w 52"/>
                  <a:gd name="T75" fmla="*/ 13 h 71"/>
                  <a:gd name="T76" fmla="*/ 10 w 52"/>
                  <a:gd name="T77" fmla="*/ 11 h 71"/>
                  <a:gd name="T78" fmla="*/ 8 w 52"/>
                  <a:gd name="T79" fmla="*/ 13 h 71"/>
                  <a:gd name="T80" fmla="*/ 8 w 52"/>
                  <a:gd name="T81" fmla="*/ 16 h 71"/>
                  <a:gd name="T82" fmla="*/ 5 w 52"/>
                  <a:gd name="T83" fmla="*/ 17 h 71"/>
                  <a:gd name="T84" fmla="*/ 4 w 52"/>
                  <a:gd name="T85" fmla="*/ 19 h 71"/>
                  <a:gd name="T86" fmla="*/ 3 w 52"/>
                  <a:gd name="T87" fmla="*/ 23 h 71"/>
                  <a:gd name="T88" fmla="*/ 2 w 52"/>
                  <a:gd name="T89" fmla="*/ 28 h 71"/>
                  <a:gd name="T90" fmla="*/ 1 w 52"/>
                  <a:gd name="T91" fmla="*/ 32 h 71"/>
                  <a:gd name="T92" fmla="*/ 2 w 52"/>
                  <a:gd name="T93" fmla="*/ 37 h 71"/>
                  <a:gd name="T94" fmla="*/ 2 w 52"/>
                  <a:gd name="T95" fmla="*/ 41 h 71"/>
                  <a:gd name="T96" fmla="*/ 6 w 52"/>
                  <a:gd name="T97" fmla="*/ 50 h 71"/>
                  <a:gd name="T98" fmla="*/ 7 w 52"/>
                  <a:gd name="T99" fmla="*/ 55 h 71"/>
                  <a:gd name="T100" fmla="*/ 7 w 52"/>
                  <a:gd name="T101" fmla="*/ 56 h 71"/>
                  <a:gd name="T102" fmla="*/ 6 w 52"/>
                  <a:gd name="T103" fmla="*/ 62 h 71"/>
                  <a:gd name="T104" fmla="*/ 2 w 52"/>
                  <a:gd name="T105" fmla="*/ 69 h 71"/>
                  <a:gd name="T106" fmla="*/ 0 w 52"/>
                  <a:gd name="T107" fmla="*/ 71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8" name="Freeform 54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 w 83"/>
                  <a:gd name="T1" fmla="*/ 16 h 41"/>
                  <a:gd name="T2" fmla="*/ 8 w 83"/>
                  <a:gd name="T3" fmla="*/ 13 h 41"/>
                  <a:gd name="T4" fmla="*/ 20 w 83"/>
                  <a:gd name="T5" fmla="*/ 6 h 41"/>
                  <a:gd name="T6" fmla="*/ 26 w 83"/>
                  <a:gd name="T7" fmla="*/ 1 h 41"/>
                  <a:gd name="T8" fmla="*/ 31 w 83"/>
                  <a:gd name="T9" fmla="*/ 1 h 41"/>
                  <a:gd name="T10" fmla="*/ 28 w 83"/>
                  <a:gd name="T11" fmla="*/ 4 h 41"/>
                  <a:gd name="T12" fmla="*/ 23 w 83"/>
                  <a:gd name="T13" fmla="*/ 9 h 41"/>
                  <a:gd name="T14" fmla="*/ 23 w 83"/>
                  <a:gd name="T15" fmla="*/ 12 h 41"/>
                  <a:gd name="T16" fmla="*/ 28 w 83"/>
                  <a:gd name="T17" fmla="*/ 10 h 41"/>
                  <a:gd name="T18" fmla="*/ 39 w 83"/>
                  <a:gd name="T19" fmla="*/ 15 h 41"/>
                  <a:gd name="T20" fmla="*/ 43 w 83"/>
                  <a:gd name="T21" fmla="*/ 16 h 41"/>
                  <a:gd name="T22" fmla="*/ 44 w 83"/>
                  <a:gd name="T23" fmla="*/ 17 h 41"/>
                  <a:gd name="T24" fmla="*/ 49 w 83"/>
                  <a:gd name="T25" fmla="*/ 13 h 41"/>
                  <a:gd name="T26" fmla="*/ 64 w 83"/>
                  <a:gd name="T27" fmla="*/ 8 h 41"/>
                  <a:gd name="T28" fmla="*/ 63 w 83"/>
                  <a:gd name="T29" fmla="*/ 11 h 41"/>
                  <a:gd name="T30" fmla="*/ 66 w 83"/>
                  <a:gd name="T31" fmla="*/ 14 h 41"/>
                  <a:gd name="T32" fmla="*/ 72 w 83"/>
                  <a:gd name="T33" fmla="*/ 13 h 41"/>
                  <a:gd name="T34" fmla="*/ 76 w 83"/>
                  <a:gd name="T35" fmla="*/ 18 h 41"/>
                  <a:gd name="T36" fmla="*/ 82 w 83"/>
                  <a:gd name="T37" fmla="*/ 19 h 41"/>
                  <a:gd name="T38" fmla="*/ 82 w 83"/>
                  <a:gd name="T39" fmla="*/ 21 h 41"/>
                  <a:gd name="T40" fmla="*/ 79 w 83"/>
                  <a:gd name="T41" fmla="*/ 21 h 41"/>
                  <a:gd name="T42" fmla="*/ 75 w 83"/>
                  <a:gd name="T43" fmla="*/ 21 h 41"/>
                  <a:gd name="T44" fmla="*/ 69 w 83"/>
                  <a:gd name="T45" fmla="*/ 21 h 41"/>
                  <a:gd name="T46" fmla="*/ 69 w 83"/>
                  <a:gd name="T47" fmla="*/ 24 h 41"/>
                  <a:gd name="T48" fmla="*/ 62 w 83"/>
                  <a:gd name="T49" fmla="*/ 21 h 41"/>
                  <a:gd name="T50" fmla="*/ 57 w 83"/>
                  <a:gd name="T51" fmla="*/ 23 h 41"/>
                  <a:gd name="T52" fmla="*/ 55 w 83"/>
                  <a:gd name="T53" fmla="*/ 25 h 41"/>
                  <a:gd name="T54" fmla="*/ 50 w 83"/>
                  <a:gd name="T55" fmla="*/ 25 h 41"/>
                  <a:gd name="T56" fmla="*/ 46 w 83"/>
                  <a:gd name="T57" fmla="*/ 30 h 41"/>
                  <a:gd name="T58" fmla="*/ 47 w 83"/>
                  <a:gd name="T59" fmla="*/ 28 h 41"/>
                  <a:gd name="T60" fmla="*/ 44 w 83"/>
                  <a:gd name="T61" fmla="*/ 28 h 41"/>
                  <a:gd name="T62" fmla="*/ 42 w 83"/>
                  <a:gd name="T63" fmla="*/ 27 h 41"/>
                  <a:gd name="T64" fmla="*/ 40 w 83"/>
                  <a:gd name="T65" fmla="*/ 32 h 41"/>
                  <a:gd name="T66" fmla="*/ 36 w 83"/>
                  <a:gd name="T67" fmla="*/ 38 h 41"/>
                  <a:gd name="T68" fmla="*/ 34 w 83"/>
                  <a:gd name="T69" fmla="*/ 39 h 41"/>
                  <a:gd name="T70" fmla="*/ 35 w 83"/>
                  <a:gd name="T71" fmla="*/ 36 h 41"/>
                  <a:gd name="T72" fmla="*/ 32 w 83"/>
                  <a:gd name="T73" fmla="*/ 36 h 41"/>
                  <a:gd name="T74" fmla="*/ 30 w 83"/>
                  <a:gd name="T75" fmla="*/ 29 h 41"/>
                  <a:gd name="T76" fmla="*/ 29 w 83"/>
                  <a:gd name="T77" fmla="*/ 28 h 41"/>
                  <a:gd name="T78" fmla="*/ 23 w 83"/>
                  <a:gd name="T79" fmla="*/ 26 h 41"/>
                  <a:gd name="T80" fmla="*/ 22 w 83"/>
                  <a:gd name="T81" fmla="*/ 26 h 41"/>
                  <a:gd name="T82" fmla="*/ 16 w 83"/>
                  <a:gd name="T83" fmla="*/ 24 h 41"/>
                  <a:gd name="T84" fmla="*/ 4 w 83"/>
                  <a:gd name="T85" fmla="*/ 19 h 41"/>
                  <a:gd name="T86" fmla="*/ 0 w 83"/>
                  <a:gd name="T87" fmla="*/ 17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642" name="Freeform 55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1 w 40"/>
                <a:gd name="T1" fmla="*/ 5 h 72"/>
                <a:gd name="T2" fmla="*/ 4 w 40"/>
                <a:gd name="T3" fmla="*/ 45 h 72"/>
                <a:gd name="T4" fmla="*/ 4 w 40"/>
                <a:gd name="T5" fmla="*/ 46 h 72"/>
                <a:gd name="T6" fmla="*/ 4 w 40"/>
                <a:gd name="T7" fmla="*/ 47 h 72"/>
                <a:gd name="T8" fmla="*/ 4 w 40"/>
                <a:gd name="T9" fmla="*/ 49 h 72"/>
                <a:gd name="T10" fmla="*/ 5 w 40"/>
                <a:gd name="T11" fmla="*/ 52 h 72"/>
                <a:gd name="T12" fmla="*/ 6 w 40"/>
                <a:gd name="T13" fmla="*/ 56 h 72"/>
                <a:gd name="T14" fmla="*/ 4 w 40"/>
                <a:gd name="T15" fmla="*/ 59 h 72"/>
                <a:gd name="T16" fmla="*/ 4 w 40"/>
                <a:gd name="T17" fmla="*/ 60 h 72"/>
                <a:gd name="T18" fmla="*/ 2 w 40"/>
                <a:gd name="T19" fmla="*/ 63 h 72"/>
                <a:gd name="T20" fmla="*/ 0 w 40"/>
                <a:gd name="T21" fmla="*/ 65 h 72"/>
                <a:gd name="T22" fmla="*/ 0 w 40"/>
                <a:gd name="T23" fmla="*/ 68 h 72"/>
                <a:gd name="T24" fmla="*/ 0 w 40"/>
                <a:gd name="T25" fmla="*/ 71 h 72"/>
                <a:gd name="T26" fmla="*/ 0 w 40"/>
                <a:gd name="T27" fmla="*/ 71 h 72"/>
                <a:gd name="T28" fmla="*/ 0 w 40"/>
                <a:gd name="T29" fmla="*/ 72 h 72"/>
                <a:gd name="T30" fmla="*/ 0 w 40"/>
                <a:gd name="T31" fmla="*/ 72 h 72"/>
                <a:gd name="T32" fmla="*/ 1 w 40"/>
                <a:gd name="T33" fmla="*/ 72 h 72"/>
                <a:gd name="T34" fmla="*/ 2 w 40"/>
                <a:gd name="T35" fmla="*/ 72 h 72"/>
                <a:gd name="T36" fmla="*/ 2 w 40"/>
                <a:gd name="T37" fmla="*/ 71 h 72"/>
                <a:gd name="T38" fmla="*/ 2 w 40"/>
                <a:gd name="T39" fmla="*/ 70 h 72"/>
                <a:gd name="T40" fmla="*/ 5 w 40"/>
                <a:gd name="T41" fmla="*/ 70 h 72"/>
                <a:gd name="T42" fmla="*/ 8 w 40"/>
                <a:gd name="T43" fmla="*/ 69 h 72"/>
                <a:gd name="T44" fmla="*/ 12 w 40"/>
                <a:gd name="T45" fmla="*/ 71 h 72"/>
                <a:gd name="T46" fmla="*/ 12 w 40"/>
                <a:gd name="T47" fmla="*/ 71 h 72"/>
                <a:gd name="T48" fmla="*/ 13 w 40"/>
                <a:gd name="T49" fmla="*/ 71 h 72"/>
                <a:gd name="T50" fmla="*/ 14 w 40"/>
                <a:gd name="T51" fmla="*/ 68 h 72"/>
                <a:gd name="T52" fmla="*/ 16 w 40"/>
                <a:gd name="T53" fmla="*/ 68 h 72"/>
                <a:gd name="T54" fmla="*/ 17 w 40"/>
                <a:gd name="T55" fmla="*/ 69 h 72"/>
                <a:gd name="T56" fmla="*/ 18 w 40"/>
                <a:gd name="T57" fmla="*/ 70 h 72"/>
                <a:gd name="T58" fmla="*/ 19 w 40"/>
                <a:gd name="T59" fmla="*/ 69 h 72"/>
                <a:gd name="T60" fmla="*/ 20 w 40"/>
                <a:gd name="T61" fmla="*/ 65 h 72"/>
                <a:gd name="T62" fmla="*/ 21 w 40"/>
                <a:gd name="T63" fmla="*/ 64 h 72"/>
                <a:gd name="T64" fmla="*/ 22 w 40"/>
                <a:gd name="T65" fmla="*/ 64 h 72"/>
                <a:gd name="T66" fmla="*/ 24 w 40"/>
                <a:gd name="T67" fmla="*/ 66 h 72"/>
                <a:gd name="T68" fmla="*/ 27 w 40"/>
                <a:gd name="T69" fmla="*/ 66 h 72"/>
                <a:gd name="T70" fmla="*/ 28 w 40"/>
                <a:gd name="T71" fmla="*/ 63 h 72"/>
                <a:gd name="T72" fmla="*/ 33 w 40"/>
                <a:gd name="T73" fmla="*/ 56 h 72"/>
                <a:gd name="T74" fmla="*/ 33 w 40"/>
                <a:gd name="T75" fmla="*/ 53 h 72"/>
                <a:gd name="T76" fmla="*/ 34 w 40"/>
                <a:gd name="T77" fmla="*/ 53 h 72"/>
                <a:gd name="T78" fmla="*/ 37 w 40"/>
                <a:gd name="T79" fmla="*/ 53 h 72"/>
                <a:gd name="T80" fmla="*/ 38 w 40"/>
                <a:gd name="T81" fmla="*/ 52 h 72"/>
                <a:gd name="T82" fmla="*/ 40 w 40"/>
                <a:gd name="T83" fmla="*/ 51 h 72"/>
                <a:gd name="T84" fmla="*/ 40 w 40"/>
                <a:gd name="T85" fmla="*/ 50 h 72"/>
                <a:gd name="T86" fmla="*/ 40 w 40"/>
                <a:gd name="T87" fmla="*/ 47 h 72"/>
                <a:gd name="T88" fmla="*/ 40 w 40"/>
                <a:gd name="T89" fmla="*/ 47 h 72"/>
                <a:gd name="T90" fmla="*/ 40 w 40"/>
                <a:gd name="T91" fmla="*/ 45 h 72"/>
                <a:gd name="T92" fmla="*/ 35 w 40"/>
                <a:gd name="T93" fmla="*/ 1 h 72"/>
                <a:gd name="T94" fmla="*/ 35 w 40"/>
                <a:gd name="T95" fmla="*/ 0 h 72"/>
                <a:gd name="T96" fmla="*/ 9 w 40"/>
                <a:gd name="T97" fmla="*/ 3 h 72"/>
                <a:gd name="T98" fmla="*/ 8 w 40"/>
                <a:gd name="T99" fmla="*/ 4 h 72"/>
                <a:gd name="T100" fmla="*/ 6 w 40"/>
                <a:gd name="T101" fmla="*/ 5 h 72"/>
                <a:gd name="T102" fmla="*/ 5 w 40"/>
                <a:gd name="T103" fmla="*/ 6 h 72"/>
                <a:gd name="T104" fmla="*/ 3 w 40"/>
                <a:gd name="T105" fmla="*/ 6 h 72"/>
                <a:gd name="T106" fmla="*/ 1 w 40"/>
                <a:gd name="T107" fmla="*/ 5 h 72"/>
                <a:gd name="T108" fmla="*/ 1 w 40"/>
                <a:gd name="T109" fmla="*/ 5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57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19 w 79"/>
                <a:gd name="T1" fmla="*/ 49 h 51"/>
                <a:gd name="T2" fmla="*/ 55 w 79"/>
                <a:gd name="T3" fmla="*/ 42 h 51"/>
                <a:gd name="T4" fmla="*/ 66 w 79"/>
                <a:gd name="T5" fmla="*/ 40 h 51"/>
                <a:gd name="T6" fmla="*/ 67 w 79"/>
                <a:gd name="T7" fmla="*/ 40 h 51"/>
                <a:gd name="T8" fmla="*/ 67 w 79"/>
                <a:gd name="T9" fmla="*/ 39 h 51"/>
                <a:gd name="T10" fmla="*/ 67 w 79"/>
                <a:gd name="T11" fmla="*/ 38 h 51"/>
                <a:gd name="T12" fmla="*/ 68 w 79"/>
                <a:gd name="T13" fmla="*/ 37 h 51"/>
                <a:gd name="T14" fmla="*/ 70 w 79"/>
                <a:gd name="T15" fmla="*/ 37 h 51"/>
                <a:gd name="T16" fmla="*/ 71 w 79"/>
                <a:gd name="T17" fmla="*/ 37 h 51"/>
                <a:gd name="T18" fmla="*/ 74 w 79"/>
                <a:gd name="T19" fmla="*/ 35 h 51"/>
                <a:gd name="T20" fmla="*/ 74 w 79"/>
                <a:gd name="T21" fmla="*/ 33 h 51"/>
                <a:gd name="T22" fmla="*/ 77 w 79"/>
                <a:gd name="T23" fmla="*/ 31 h 51"/>
                <a:gd name="T24" fmla="*/ 79 w 79"/>
                <a:gd name="T25" fmla="*/ 30 h 51"/>
                <a:gd name="T26" fmla="*/ 79 w 79"/>
                <a:gd name="T27" fmla="*/ 29 h 51"/>
                <a:gd name="T28" fmla="*/ 77 w 79"/>
                <a:gd name="T29" fmla="*/ 28 h 51"/>
                <a:gd name="T30" fmla="*/ 76 w 79"/>
                <a:gd name="T31" fmla="*/ 27 h 51"/>
                <a:gd name="T32" fmla="*/ 75 w 79"/>
                <a:gd name="T33" fmla="*/ 27 h 51"/>
                <a:gd name="T34" fmla="*/ 75 w 79"/>
                <a:gd name="T35" fmla="*/ 26 h 51"/>
                <a:gd name="T36" fmla="*/ 73 w 79"/>
                <a:gd name="T37" fmla="*/ 26 h 51"/>
                <a:gd name="T38" fmla="*/ 73 w 79"/>
                <a:gd name="T39" fmla="*/ 24 h 51"/>
                <a:gd name="T40" fmla="*/ 71 w 79"/>
                <a:gd name="T41" fmla="*/ 24 h 51"/>
                <a:gd name="T42" fmla="*/ 71 w 79"/>
                <a:gd name="T43" fmla="*/ 23 h 51"/>
                <a:gd name="T44" fmla="*/ 71 w 79"/>
                <a:gd name="T45" fmla="*/ 20 h 51"/>
                <a:gd name="T46" fmla="*/ 72 w 79"/>
                <a:gd name="T47" fmla="*/ 20 h 51"/>
                <a:gd name="T48" fmla="*/ 71 w 79"/>
                <a:gd name="T49" fmla="*/ 18 h 51"/>
                <a:gd name="T50" fmla="*/ 70 w 79"/>
                <a:gd name="T51" fmla="*/ 17 h 51"/>
                <a:gd name="T52" fmla="*/ 70 w 79"/>
                <a:gd name="T53" fmla="*/ 17 h 51"/>
                <a:gd name="T54" fmla="*/ 71 w 79"/>
                <a:gd name="T55" fmla="*/ 16 h 51"/>
                <a:gd name="T56" fmla="*/ 72 w 79"/>
                <a:gd name="T57" fmla="*/ 15 h 51"/>
                <a:gd name="T58" fmla="*/ 73 w 79"/>
                <a:gd name="T59" fmla="*/ 12 h 51"/>
                <a:gd name="T60" fmla="*/ 73 w 79"/>
                <a:gd name="T61" fmla="*/ 11 h 51"/>
                <a:gd name="T62" fmla="*/ 74 w 79"/>
                <a:gd name="T63" fmla="*/ 10 h 51"/>
                <a:gd name="T64" fmla="*/ 74 w 79"/>
                <a:gd name="T65" fmla="*/ 9 h 51"/>
                <a:gd name="T66" fmla="*/ 73 w 79"/>
                <a:gd name="T67" fmla="*/ 9 h 51"/>
                <a:gd name="T68" fmla="*/ 70 w 79"/>
                <a:gd name="T69" fmla="*/ 8 h 51"/>
                <a:gd name="T70" fmla="*/ 70 w 79"/>
                <a:gd name="T71" fmla="*/ 8 h 51"/>
                <a:gd name="T72" fmla="*/ 69 w 79"/>
                <a:gd name="T73" fmla="*/ 7 h 51"/>
                <a:gd name="T74" fmla="*/ 69 w 79"/>
                <a:gd name="T75" fmla="*/ 6 h 51"/>
                <a:gd name="T76" fmla="*/ 67 w 79"/>
                <a:gd name="T77" fmla="*/ 3 h 51"/>
                <a:gd name="T78" fmla="*/ 66 w 79"/>
                <a:gd name="T79" fmla="*/ 3 h 51"/>
                <a:gd name="T80" fmla="*/ 66 w 79"/>
                <a:gd name="T81" fmla="*/ 2 h 51"/>
                <a:gd name="T82" fmla="*/ 65 w 79"/>
                <a:gd name="T83" fmla="*/ 2 h 51"/>
                <a:gd name="T84" fmla="*/ 65 w 79"/>
                <a:gd name="T85" fmla="*/ 2 h 51"/>
                <a:gd name="T86" fmla="*/ 65 w 79"/>
                <a:gd name="T87" fmla="*/ 1 h 51"/>
                <a:gd name="T88" fmla="*/ 64 w 79"/>
                <a:gd name="T89" fmla="*/ 0 h 51"/>
                <a:gd name="T90" fmla="*/ 9 w 79"/>
                <a:gd name="T91" fmla="*/ 11 h 51"/>
                <a:gd name="T92" fmla="*/ 8 w 79"/>
                <a:gd name="T93" fmla="*/ 7 h 51"/>
                <a:gd name="T94" fmla="*/ 5 w 79"/>
                <a:gd name="T95" fmla="*/ 10 h 51"/>
                <a:gd name="T96" fmla="*/ 5 w 79"/>
                <a:gd name="T97" fmla="*/ 10 h 51"/>
                <a:gd name="T98" fmla="*/ 4 w 79"/>
                <a:gd name="T99" fmla="*/ 9 h 51"/>
                <a:gd name="T100" fmla="*/ 4 w 79"/>
                <a:gd name="T101" fmla="*/ 9 h 51"/>
                <a:gd name="T102" fmla="*/ 3 w 79"/>
                <a:gd name="T103" fmla="*/ 11 h 51"/>
                <a:gd name="T104" fmla="*/ 1 w 79"/>
                <a:gd name="T105" fmla="*/ 13 h 51"/>
                <a:gd name="T106" fmla="*/ 0 w 79"/>
                <a:gd name="T107" fmla="*/ 14 h 51"/>
                <a:gd name="T108" fmla="*/ 4 w 79"/>
                <a:gd name="T109" fmla="*/ 36 h 51"/>
                <a:gd name="T110" fmla="*/ 6 w 79"/>
                <a:gd name="T111" fmla="*/ 51 h 51"/>
                <a:gd name="T112" fmla="*/ 19 w 79"/>
                <a:gd name="T113" fmla="*/ 49 h 51"/>
                <a:gd name="T114" fmla="*/ 19 w 79"/>
                <a:gd name="T115" fmla="*/ 4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59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41 w 69"/>
                <a:gd name="T1" fmla="*/ 53 h 53"/>
                <a:gd name="T2" fmla="*/ 38 w 69"/>
                <a:gd name="T3" fmla="*/ 52 h 53"/>
                <a:gd name="T4" fmla="*/ 37 w 69"/>
                <a:gd name="T5" fmla="*/ 48 h 53"/>
                <a:gd name="T6" fmla="*/ 33 w 69"/>
                <a:gd name="T7" fmla="*/ 44 h 53"/>
                <a:gd name="T8" fmla="*/ 31 w 69"/>
                <a:gd name="T9" fmla="*/ 39 h 53"/>
                <a:gd name="T10" fmla="*/ 29 w 69"/>
                <a:gd name="T11" fmla="*/ 37 h 53"/>
                <a:gd name="T12" fmla="*/ 25 w 69"/>
                <a:gd name="T13" fmla="*/ 34 h 53"/>
                <a:gd name="T14" fmla="*/ 23 w 69"/>
                <a:gd name="T15" fmla="*/ 32 h 53"/>
                <a:gd name="T16" fmla="*/ 22 w 69"/>
                <a:gd name="T17" fmla="*/ 30 h 53"/>
                <a:gd name="T18" fmla="*/ 15 w 69"/>
                <a:gd name="T19" fmla="*/ 25 h 53"/>
                <a:gd name="T20" fmla="*/ 13 w 69"/>
                <a:gd name="T21" fmla="*/ 23 h 53"/>
                <a:gd name="T22" fmla="*/ 10 w 69"/>
                <a:gd name="T23" fmla="*/ 19 h 53"/>
                <a:gd name="T24" fmla="*/ 8 w 69"/>
                <a:gd name="T25" fmla="*/ 16 h 53"/>
                <a:gd name="T26" fmla="*/ 1 w 69"/>
                <a:gd name="T27" fmla="*/ 14 h 53"/>
                <a:gd name="T28" fmla="*/ 1 w 69"/>
                <a:gd name="T29" fmla="*/ 10 h 53"/>
                <a:gd name="T30" fmla="*/ 3 w 69"/>
                <a:gd name="T31" fmla="*/ 8 h 53"/>
                <a:gd name="T32" fmla="*/ 3 w 69"/>
                <a:gd name="T33" fmla="*/ 7 h 53"/>
                <a:gd name="T34" fmla="*/ 8 w 69"/>
                <a:gd name="T35" fmla="*/ 5 h 53"/>
                <a:gd name="T36" fmla="*/ 12 w 69"/>
                <a:gd name="T37" fmla="*/ 3 h 53"/>
                <a:gd name="T38" fmla="*/ 13 w 69"/>
                <a:gd name="T39" fmla="*/ 2 h 53"/>
                <a:gd name="T40" fmla="*/ 31 w 69"/>
                <a:gd name="T41" fmla="*/ 1 h 53"/>
                <a:gd name="T42" fmla="*/ 31 w 69"/>
                <a:gd name="T43" fmla="*/ 2 h 53"/>
                <a:gd name="T44" fmla="*/ 35 w 69"/>
                <a:gd name="T45" fmla="*/ 4 h 53"/>
                <a:gd name="T46" fmla="*/ 51 w 69"/>
                <a:gd name="T47" fmla="*/ 4 h 53"/>
                <a:gd name="T48" fmla="*/ 68 w 69"/>
                <a:gd name="T49" fmla="*/ 17 h 53"/>
                <a:gd name="T50" fmla="*/ 66 w 69"/>
                <a:gd name="T51" fmla="*/ 19 h 53"/>
                <a:gd name="T52" fmla="*/ 63 w 69"/>
                <a:gd name="T53" fmla="*/ 24 h 53"/>
                <a:gd name="T54" fmla="*/ 62 w 69"/>
                <a:gd name="T55" fmla="*/ 28 h 53"/>
                <a:gd name="T56" fmla="*/ 62 w 69"/>
                <a:gd name="T57" fmla="*/ 30 h 53"/>
                <a:gd name="T58" fmla="*/ 60 w 69"/>
                <a:gd name="T59" fmla="*/ 31 h 53"/>
                <a:gd name="T60" fmla="*/ 59 w 69"/>
                <a:gd name="T61" fmla="*/ 33 h 53"/>
                <a:gd name="T62" fmla="*/ 57 w 69"/>
                <a:gd name="T63" fmla="*/ 35 h 53"/>
                <a:gd name="T64" fmla="*/ 53 w 69"/>
                <a:gd name="T65" fmla="*/ 39 h 53"/>
                <a:gd name="T66" fmla="*/ 50 w 69"/>
                <a:gd name="T67" fmla="*/ 41 h 53"/>
                <a:gd name="T68" fmla="*/ 49 w 69"/>
                <a:gd name="T69" fmla="*/ 43 h 53"/>
                <a:gd name="T70" fmla="*/ 46 w 69"/>
                <a:gd name="T71" fmla="*/ 44 h 53"/>
                <a:gd name="T72" fmla="*/ 46 w 69"/>
                <a:gd name="T73" fmla="*/ 45 h 53"/>
                <a:gd name="T74" fmla="*/ 45 w 69"/>
                <a:gd name="T75" fmla="*/ 47 h 53"/>
                <a:gd name="T76" fmla="*/ 43 w 69"/>
                <a:gd name="T77" fmla="*/ 48 h 53"/>
                <a:gd name="T78" fmla="*/ 43 w 69"/>
                <a:gd name="T79" fmla="*/ 48 h 53"/>
                <a:gd name="T80" fmla="*/ 43 w 69"/>
                <a:gd name="T81" fmla="*/ 49 h 53"/>
                <a:gd name="T82" fmla="*/ 44 w 69"/>
                <a:gd name="T83" fmla="*/ 50 h 53"/>
                <a:gd name="T84" fmla="*/ 42 w 69"/>
                <a:gd name="T85" fmla="*/ 51 h 53"/>
                <a:gd name="T86" fmla="*/ 41 w 69"/>
                <a:gd name="T87" fmla="*/ 5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60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9 w 73"/>
                <a:gd name="T1" fmla="*/ 41 h 77"/>
                <a:gd name="T2" fmla="*/ 11 w 73"/>
                <a:gd name="T3" fmla="*/ 44 h 77"/>
                <a:gd name="T4" fmla="*/ 13 w 73"/>
                <a:gd name="T5" fmla="*/ 46 h 77"/>
                <a:gd name="T6" fmla="*/ 13 w 73"/>
                <a:gd name="T7" fmla="*/ 49 h 77"/>
                <a:gd name="T8" fmla="*/ 14 w 73"/>
                <a:gd name="T9" fmla="*/ 50 h 77"/>
                <a:gd name="T10" fmla="*/ 13 w 73"/>
                <a:gd name="T11" fmla="*/ 55 h 77"/>
                <a:gd name="T12" fmla="*/ 12 w 73"/>
                <a:gd name="T13" fmla="*/ 60 h 77"/>
                <a:gd name="T14" fmla="*/ 14 w 73"/>
                <a:gd name="T15" fmla="*/ 68 h 77"/>
                <a:gd name="T16" fmla="*/ 16 w 73"/>
                <a:gd name="T17" fmla="*/ 71 h 77"/>
                <a:gd name="T18" fmla="*/ 17 w 73"/>
                <a:gd name="T19" fmla="*/ 74 h 77"/>
                <a:gd name="T20" fmla="*/ 18 w 73"/>
                <a:gd name="T21" fmla="*/ 76 h 77"/>
                <a:gd name="T22" fmla="*/ 58 w 73"/>
                <a:gd name="T23" fmla="*/ 76 h 77"/>
                <a:gd name="T24" fmla="*/ 60 w 73"/>
                <a:gd name="T25" fmla="*/ 77 h 77"/>
                <a:gd name="T26" fmla="*/ 59 w 73"/>
                <a:gd name="T27" fmla="*/ 71 h 77"/>
                <a:gd name="T28" fmla="*/ 60 w 73"/>
                <a:gd name="T29" fmla="*/ 69 h 77"/>
                <a:gd name="T30" fmla="*/ 64 w 73"/>
                <a:gd name="T31" fmla="*/ 69 h 77"/>
                <a:gd name="T32" fmla="*/ 67 w 73"/>
                <a:gd name="T33" fmla="*/ 69 h 77"/>
                <a:gd name="T34" fmla="*/ 67 w 73"/>
                <a:gd name="T35" fmla="*/ 65 h 77"/>
                <a:gd name="T36" fmla="*/ 67 w 73"/>
                <a:gd name="T37" fmla="*/ 62 h 77"/>
                <a:gd name="T38" fmla="*/ 69 w 73"/>
                <a:gd name="T39" fmla="*/ 53 h 77"/>
                <a:gd name="T40" fmla="*/ 71 w 73"/>
                <a:gd name="T41" fmla="*/ 48 h 77"/>
                <a:gd name="T42" fmla="*/ 73 w 73"/>
                <a:gd name="T43" fmla="*/ 47 h 77"/>
                <a:gd name="T44" fmla="*/ 73 w 73"/>
                <a:gd name="T45" fmla="*/ 46 h 77"/>
                <a:gd name="T46" fmla="*/ 72 w 73"/>
                <a:gd name="T47" fmla="*/ 46 h 77"/>
                <a:gd name="T48" fmla="*/ 69 w 73"/>
                <a:gd name="T49" fmla="*/ 45 h 77"/>
                <a:gd name="T50" fmla="*/ 68 w 73"/>
                <a:gd name="T51" fmla="*/ 41 h 77"/>
                <a:gd name="T52" fmla="*/ 64 w 73"/>
                <a:gd name="T53" fmla="*/ 37 h 77"/>
                <a:gd name="T54" fmla="*/ 62 w 73"/>
                <a:gd name="T55" fmla="*/ 32 h 77"/>
                <a:gd name="T56" fmla="*/ 60 w 73"/>
                <a:gd name="T57" fmla="*/ 30 h 77"/>
                <a:gd name="T58" fmla="*/ 56 w 73"/>
                <a:gd name="T59" fmla="*/ 27 h 77"/>
                <a:gd name="T60" fmla="*/ 54 w 73"/>
                <a:gd name="T61" fmla="*/ 25 h 77"/>
                <a:gd name="T62" fmla="*/ 53 w 73"/>
                <a:gd name="T63" fmla="*/ 23 h 77"/>
                <a:gd name="T64" fmla="*/ 46 w 73"/>
                <a:gd name="T65" fmla="*/ 18 h 77"/>
                <a:gd name="T66" fmla="*/ 44 w 73"/>
                <a:gd name="T67" fmla="*/ 16 h 77"/>
                <a:gd name="T68" fmla="*/ 41 w 73"/>
                <a:gd name="T69" fmla="*/ 12 h 77"/>
                <a:gd name="T70" fmla="*/ 39 w 73"/>
                <a:gd name="T71" fmla="*/ 9 h 77"/>
                <a:gd name="T72" fmla="*/ 32 w 73"/>
                <a:gd name="T73" fmla="*/ 7 h 77"/>
                <a:gd name="T74" fmla="*/ 32 w 73"/>
                <a:gd name="T75" fmla="*/ 3 h 77"/>
                <a:gd name="T76" fmla="*/ 34 w 73"/>
                <a:gd name="T77" fmla="*/ 1 h 77"/>
                <a:gd name="T78" fmla="*/ 34 w 73"/>
                <a:gd name="T79" fmla="*/ 0 h 77"/>
                <a:gd name="T80" fmla="*/ 0 w 73"/>
                <a:gd name="T81" fmla="*/ 5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62"/>
            <p:cNvSpPr>
              <a:spLocks/>
            </p:cNvSpPr>
            <p:nvPr/>
          </p:nvSpPr>
          <p:spPr bwMode="auto">
            <a:xfrm>
              <a:off x="4662" y="1901"/>
              <a:ext cx="76" cy="117"/>
            </a:xfrm>
            <a:custGeom>
              <a:avLst/>
              <a:gdLst>
                <a:gd name="T0" fmla="*/ 15 w 15"/>
                <a:gd name="T1" fmla="*/ 22 h 24"/>
                <a:gd name="T2" fmla="*/ 15 w 15"/>
                <a:gd name="T3" fmla="*/ 20 h 24"/>
                <a:gd name="T4" fmla="*/ 14 w 15"/>
                <a:gd name="T5" fmla="*/ 18 h 24"/>
                <a:gd name="T6" fmla="*/ 12 w 15"/>
                <a:gd name="T7" fmla="*/ 16 h 24"/>
                <a:gd name="T8" fmla="*/ 10 w 15"/>
                <a:gd name="T9" fmla="*/ 15 h 24"/>
                <a:gd name="T10" fmla="*/ 9 w 15"/>
                <a:gd name="T11" fmla="*/ 14 h 24"/>
                <a:gd name="T12" fmla="*/ 9 w 15"/>
                <a:gd name="T13" fmla="*/ 12 h 24"/>
                <a:gd name="T14" fmla="*/ 7 w 15"/>
                <a:gd name="T15" fmla="*/ 9 h 24"/>
                <a:gd name="T16" fmla="*/ 6 w 15"/>
                <a:gd name="T17" fmla="*/ 8 h 24"/>
                <a:gd name="T18" fmla="*/ 5 w 15"/>
                <a:gd name="T19" fmla="*/ 6 h 24"/>
                <a:gd name="T20" fmla="*/ 4 w 15"/>
                <a:gd name="T21" fmla="*/ 5 h 24"/>
                <a:gd name="T22" fmla="*/ 4 w 15"/>
                <a:gd name="T23" fmla="*/ 4 h 24"/>
                <a:gd name="T24" fmla="*/ 4 w 15"/>
                <a:gd name="T25" fmla="*/ 4 h 24"/>
                <a:gd name="T26" fmla="*/ 4 w 15"/>
                <a:gd name="T27" fmla="*/ 3 h 24"/>
                <a:gd name="T28" fmla="*/ 5 w 15"/>
                <a:gd name="T29" fmla="*/ 0 h 24"/>
                <a:gd name="T30" fmla="*/ 4 w 15"/>
                <a:gd name="T31" fmla="*/ 0 h 24"/>
                <a:gd name="T32" fmla="*/ 2 w 15"/>
                <a:gd name="T33" fmla="*/ 0 h 24"/>
                <a:gd name="T34" fmla="*/ 1 w 15"/>
                <a:gd name="T35" fmla="*/ 1 h 24"/>
                <a:gd name="T36" fmla="*/ 1 w 15"/>
                <a:gd name="T37" fmla="*/ 2 h 24"/>
                <a:gd name="T38" fmla="*/ 1 w 15"/>
                <a:gd name="T39" fmla="*/ 3 h 24"/>
                <a:gd name="T40" fmla="*/ 0 w 15"/>
                <a:gd name="T41" fmla="*/ 3 h 24"/>
                <a:gd name="T42" fmla="*/ 7 w 15"/>
                <a:gd name="T43" fmla="*/ 24 h 24"/>
                <a:gd name="T44" fmla="*/ 15 w 15"/>
                <a:gd name="T45" fmla="*/ 22 h 24"/>
                <a:gd name="T46" fmla="*/ 15 w 15"/>
                <a:gd name="T47" fmla="*/ 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95" name="Freeform 63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6" name="Freeform 64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7" name="Freeform 65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8" name="Freeform 66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9" name="Freeform 67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00" name="Freeform 68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4601" name="Group 69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24611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602" name="Text Box 117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4603" name="Text Box 14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>
                <a:latin typeface="Arial Narrow" pitchFamily="34" charset="0"/>
              </a:rPr>
              <a:t>  </a:t>
            </a:r>
            <a:r>
              <a:rPr lang="en-US" sz="1400" b="1">
                <a:latin typeface="Arial Narrow" pitchFamily="34" charset="0"/>
              </a:rPr>
              <a:t>≥25%</a:t>
            </a:r>
            <a:endParaRPr lang="en-US" sz="1400">
              <a:latin typeface="Arial Narrow" pitchFamily="34" charset="0"/>
            </a:endParaRPr>
          </a:p>
        </p:txBody>
      </p:sp>
      <p:sp>
        <p:nvSpPr>
          <p:cNvPr id="24604" name="Rectangle 15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4605" name="Rectangle 15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4606" name="Rectangle 15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4607" name="Rectangle 15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4608" name="Rectangle 15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4609" name="Rectangle 15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4610" name="Rectangle 156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98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5603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04" name="Freeform 3"/>
          <p:cNvSpPr>
            <a:spLocks/>
          </p:cNvSpPr>
          <p:nvPr/>
        </p:nvSpPr>
        <p:spPr bwMode="auto">
          <a:xfrm>
            <a:off x="4483100" y="2398713"/>
            <a:ext cx="765175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05" name="Freeform 4"/>
          <p:cNvSpPr>
            <a:spLocks/>
          </p:cNvSpPr>
          <p:nvPr/>
        </p:nvSpPr>
        <p:spPr bwMode="auto">
          <a:xfrm>
            <a:off x="4457700" y="2794000"/>
            <a:ext cx="904875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06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07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08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09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0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1" name="Freeform 10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2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3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4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5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6" name="Freeform 15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7" name="Freeform 16"/>
          <p:cNvSpPr>
            <a:spLocks/>
          </p:cNvSpPr>
          <p:nvPr/>
        </p:nvSpPr>
        <p:spPr bwMode="auto">
          <a:xfrm>
            <a:off x="6737350" y="3009900"/>
            <a:ext cx="496888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8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19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0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1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2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3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4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5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5626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5672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27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8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9" name="Freeform 43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30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31" name="Freeform 45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32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33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34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35" name="Freeform 49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36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5637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25670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38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39" name="Freeform 55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0" name="Freeform 56"/>
          <p:cNvSpPr>
            <a:spLocks/>
          </p:cNvSpPr>
          <p:nvPr/>
        </p:nvSpPr>
        <p:spPr bwMode="auto">
          <a:xfrm>
            <a:off x="6877050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1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2" name="Freeform 58"/>
          <p:cNvSpPr>
            <a:spLocks/>
          </p:cNvSpPr>
          <p:nvPr/>
        </p:nvSpPr>
        <p:spPr bwMode="auto">
          <a:xfrm>
            <a:off x="6719888" y="3730625"/>
            <a:ext cx="561975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3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4" name="Freeform 60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5" name="Freeform 61"/>
          <p:cNvSpPr>
            <a:spLocks/>
          </p:cNvSpPr>
          <p:nvPr/>
        </p:nvSpPr>
        <p:spPr bwMode="auto">
          <a:xfrm>
            <a:off x="7413625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6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7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8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9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50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51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5652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25662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53" name="Rectangle 99"/>
          <p:cNvSpPr>
            <a:spLocks noChangeArrowheads="1"/>
          </p:cNvSpPr>
          <p:nvPr/>
        </p:nvSpPr>
        <p:spPr bwMode="auto">
          <a:xfrm>
            <a:off x="0" y="242888"/>
            <a:ext cx="10287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b="1">
                <a:latin typeface="Verdana" pitchFamily="34" charset="0"/>
              </a:rPr>
              <a:t>Obesity Trends* Among U.S. Adults</a:t>
            </a:r>
            <a:br>
              <a:rPr lang="en-US" b="1">
                <a:latin typeface="Verdana" pitchFamily="34" charset="0"/>
              </a:rPr>
            </a:br>
            <a:r>
              <a:rPr lang="en-US" b="1">
                <a:solidFill>
                  <a:srgbClr val="DE3021"/>
                </a:solidFill>
                <a:latin typeface="Verdana" pitchFamily="34" charset="0"/>
              </a:rPr>
              <a:t>BRFSS, 2002</a:t>
            </a:r>
          </a:p>
        </p:txBody>
      </p:sp>
      <p:sp>
        <p:nvSpPr>
          <p:cNvPr id="25654" name="Text Box 11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>
                <a:latin typeface="Arial Narrow" pitchFamily="34" charset="0"/>
              </a:rPr>
              <a:t>  </a:t>
            </a:r>
            <a:r>
              <a:rPr lang="en-US" sz="1400" b="1">
                <a:latin typeface="Arial Narrow" pitchFamily="34" charset="0"/>
              </a:rPr>
              <a:t>≥25%</a:t>
            </a:r>
            <a:endParaRPr lang="en-US" sz="1400">
              <a:latin typeface="Arial Narrow" pitchFamily="34" charset="0"/>
            </a:endParaRPr>
          </a:p>
        </p:txBody>
      </p:sp>
      <p:sp>
        <p:nvSpPr>
          <p:cNvPr id="25655" name="Rectangle 12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5656" name="Rectangle 12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5657" name="Rectangle 12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5658" name="Rectangle 12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5659" name="Rectangle 12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5660" name="Rectangle 12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5661" name="Rectangle 126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7" name="Freeform 3"/>
          <p:cNvSpPr>
            <a:spLocks/>
          </p:cNvSpPr>
          <p:nvPr/>
        </p:nvSpPr>
        <p:spPr bwMode="auto">
          <a:xfrm>
            <a:off x="4483100" y="2398713"/>
            <a:ext cx="765175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8" name="Freeform 4"/>
          <p:cNvSpPr>
            <a:spLocks/>
          </p:cNvSpPr>
          <p:nvPr/>
        </p:nvSpPr>
        <p:spPr bwMode="auto">
          <a:xfrm>
            <a:off x="4457700" y="2794000"/>
            <a:ext cx="904875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9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0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1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2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3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4" name="Freeform 10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5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6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7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8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9" name="Freeform 15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0" name="Freeform 16"/>
          <p:cNvSpPr>
            <a:spLocks/>
          </p:cNvSpPr>
          <p:nvPr/>
        </p:nvSpPr>
        <p:spPr bwMode="auto">
          <a:xfrm>
            <a:off x="6737350" y="3009900"/>
            <a:ext cx="496888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1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2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3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4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5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6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7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8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6649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6696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50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1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2" name="Freeform 43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3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4" name="Freeform 45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5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6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7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8" name="Freeform 49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9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6660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26694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61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2" name="Freeform 55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3" name="Freeform 56"/>
          <p:cNvSpPr>
            <a:spLocks/>
          </p:cNvSpPr>
          <p:nvPr/>
        </p:nvSpPr>
        <p:spPr bwMode="auto">
          <a:xfrm>
            <a:off x="6877050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4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5" name="Freeform 58"/>
          <p:cNvSpPr>
            <a:spLocks/>
          </p:cNvSpPr>
          <p:nvPr/>
        </p:nvSpPr>
        <p:spPr bwMode="auto">
          <a:xfrm>
            <a:off x="6719888" y="3730625"/>
            <a:ext cx="561975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6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7" name="Freeform 60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8" name="Freeform 61"/>
          <p:cNvSpPr>
            <a:spLocks/>
          </p:cNvSpPr>
          <p:nvPr/>
        </p:nvSpPr>
        <p:spPr bwMode="auto">
          <a:xfrm>
            <a:off x="7413625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9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0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1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2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3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4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6675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26686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76" name="Rectangle 8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2003</a:t>
            </a:r>
          </a:p>
        </p:txBody>
      </p:sp>
      <p:sp>
        <p:nvSpPr>
          <p:cNvPr id="26677" name="Text Box 88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6678" name="Text Box 116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>
                <a:latin typeface="Arial Narrow" pitchFamily="34" charset="0"/>
              </a:rPr>
              <a:t>  </a:t>
            </a:r>
            <a:r>
              <a:rPr lang="en-US" sz="1400" b="1">
                <a:latin typeface="Arial Narrow" pitchFamily="34" charset="0"/>
              </a:rPr>
              <a:t>≥25%</a:t>
            </a:r>
            <a:endParaRPr lang="en-US" sz="1400">
              <a:latin typeface="Arial Narrow" pitchFamily="34" charset="0"/>
            </a:endParaRPr>
          </a:p>
        </p:txBody>
      </p:sp>
      <p:sp>
        <p:nvSpPr>
          <p:cNvPr id="26679" name="Rectangle 117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6680" name="Rectangle 118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6681" name="Rectangle 119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6682" name="Rectangle 120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6683" name="Rectangle 121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6684" name="Rectangle 122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6685" name="Rectangle 123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1" name="Freeform 3"/>
          <p:cNvSpPr>
            <a:spLocks/>
          </p:cNvSpPr>
          <p:nvPr/>
        </p:nvSpPr>
        <p:spPr bwMode="auto">
          <a:xfrm>
            <a:off x="4483100" y="2398713"/>
            <a:ext cx="766763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2" name="Freeform 4"/>
          <p:cNvSpPr>
            <a:spLocks/>
          </p:cNvSpPr>
          <p:nvPr/>
        </p:nvSpPr>
        <p:spPr bwMode="auto">
          <a:xfrm>
            <a:off x="4457700" y="2794000"/>
            <a:ext cx="906463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3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4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5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6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7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8" name="Freeform 10"/>
          <p:cNvSpPr>
            <a:spLocks/>
          </p:cNvSpPr>
          <p:nvPr/>
        </p:nvSpPr>
        <p:spPr bwMode="auto">
          <a:xfrm>
            <a:off x="6011863" y="3265488"/>
            <a:ext cx="809625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9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0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1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2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3" name="Freeform 15"/>
          <p:cNvSpPr>
            <a:spLocks/>
          </p:cNvSpPr>
          <p:nvPr/>
        </p:nvSpPr>
        <p:spPr bwMode="auto">
          <a:xfrm>
            <a:off x="6289675" y="4311650"/>
            <a:ext cx="1003300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4" name="Freeform 16"/>
          <p:cNvSpPr>
            <a:spLocks/>
          </p:cNvSpPr>
          <p:nvPr/>
        </p:nvSpPr>
        <p:spPr bwMode="auto">
          <a:xfrm>
            <a:off x="6737350" y="3009900"/>
            <a:ext cx="498475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5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6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7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8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9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0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1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2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7673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7720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74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5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6" name="Freeform 43"/>
          <p:cNvSpPr>
            <a:spLocks/>
          </p:cNvSpPr>
          <p:nvPr/>
        </p:nvSpPr>
        <p:spPr bwMode="auto">
          <a:xfrm>
            <a:off x="2439988" y="2035175"/>
            <a:ext cx="881062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7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8" name="Freeform 45"/>
          <p:cNvSpPr>
            <a:spLocks/>
          </p:cNvSpPr>
          <p:nvPr/>
        </p:nvSpPr>
        <p:spPr bwMode="auto">
          <a:xfrm>
            <a:off x="3435350" y="1857375"/>
            <a:ext cx="1120775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9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0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1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2" name="Freeform 49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3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7684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27718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85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6" name="Freeform 55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7" name="Freeform 56"/>
          <p:cNvSpPr>
            <a:spLocks/>
          </p:cNvSpPr>
          <p:nvPr/>
        </p:nvSpPr>
        <p:spPr bwMode="auto">
          <a:xfrm>
            <a:off x="6878638" y="2732088"/>
            <a:ext cx="639762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8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9" name="Freeform 58"/>
          <p:cNvSpPr>
            <a:spLocks/>
          </p:cNvSpPr>
          <p:nvPr/>
        </p:nvSpPr>
        <p:spPr bwMode="auto">
          <a:xfrm>
            <a:off x="6721475" y="3730625"/>
            <a:ext cx="560388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0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1" name="Freeform 60"/>
          <p:cNvSpPr>
            <a:spLocks/>
          </p:cNvSpPr>
          <p:nvPr/>
        </p:nvSpPr>
        <p:spPr bwMode="auto">
          <a:xfrm>
            <a:off x="7029450" y="3041650"/>
            <a:ext cx="506413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2" name="Freeform 61"/>
          <p:cNvSpPr>
            <a:spLocks/>
          </p:cNvSpPr>
          <p:nvPr/>
        </p:nvSpPr>
        <p:spPr bwMode="auto">
          <a:xfrm>
            <a:off x="7413625" y="3017838"/>
            <a:ext cx="122238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3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4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5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6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7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8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7699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27710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700" name="Rectangle 8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2004</a:t>
            </a:r>
          </a:p>
        </p:txBody>
      </p:sp>
      <p:sp>
        <p:nvSpPr>
          <p:cNvPr id="27701" name="Text Box 102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7702" name="Text Box 13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>
                <a:latin typeface="Arial Narrow" pitchFamily="34" charset="0"/>
              </a:rPr>
              <a:t>  </a:t>
            </a:r>
            <a:r>
              <a:rPr lang="en-US" sz="1400" b="1">
                <a:latin typeface="Arial Narrow" pitchFamily="34" charset="0"/>
              </a:rPr>
              <a:t>≥25%</a:t>
            </a:r>
            <a:endParaRPr lang="en-US" sz="1400">
              <a:latin typeface="Arial Narrow" pitchFamily="34" charset="0"/>
            </a:endParaRPr>
          </a:p>
        </p:txBody>
      </p:sp>
      <p:sp>
        <p:nvSpPr>
          <p:cNvPr id="27703" name="Rectangle 13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7704" name="Rectangle 133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7705" name="Rectangle 134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7706" name="Rectangle 135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7707" name="Rectangle 136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7708" name="Rectangle 13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7709" name="Rectangle 138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5" name="Freeform 3"/>
          <p:cNvSpPr>
            <a:spLocks/>
          </p:cNvSpPr>
          <p:nvPr/>
        </p:nvSpPr>
        <p:spPr bwMode="auto">
          <a:xfrm>
            <a:off x="4483100" y="2398713"/>
            <a:ext cx="766763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6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7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8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9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0" name="Freeform 15"/>
          <p:cNvSpPr>
            <a:spLocks/>
          </p:cNvSpPr>
          <p:nvPr/>
        </p:nvSpPr>
        <p:spPr bwMode="auto">
          <a:xfrm>
            <a:off x="6289675" y="4311650"/>
            <a:ext cx="1003300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1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2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3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4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5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6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7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8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9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0" name="Freeform 43"/>
          <p:cNvSpPr>
            <a:spLocks/>
          </p:cNvSpPr>
          <p:nvPr/>
        </p:nvSpPr>
        <p:spPr bwMode="auto">
          <a:xfrm>
            <a:off x="2439988" y="2035175"/>
            <a:ext cx="881062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1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2" name="Freeform 45"/>
          <p:cNvSpPr>
            <a:spLocks/>
          </p:cNvSpPr>
          <p:nvPr/>
        </p:nvSpPr>
        <p:spPr bwMode="auto">
          <a:xfrm>
            <a:off x="3435350" y="1857375"/>
            <a:ext cx="1120775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3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4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5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6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8697" name="Group 109"/>
          <p:cNvGrpSpPr>
            <a:grpSpLocks/>
          </p:cNvGrpSpPr>
          <p:nvPr/>
        </p:nvGrpSpPr>
        <p:grpSpPr bwMode="auto">
          <a:xfrm>
            <a:off x="5516563" y="3009900"/>
            <a:ext cx="1719262" cy="1635125"/>
            <a:chOff x="3475" y="1896"/>
            <a:chExt cx="1083" cy="1030"/>
          </a:xfrm>
        </p:grpSpPr>
        <p:sp>
          <p:nvSpPr>
            <p:cNvPr id="28758" name="Freeform 1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20 w 61"/>
                <a:gd name="T1" fmla="*/ 0 h 60"/>
                <a:gd name="T2" fmla="*/ 20 w 61"/>
                <a:gd name="T3" fmla="*/ 3 h 60"/>
                <a:gd name="T4" fmla="*/ 21 w 61"/>
                <a:gd name="T5" fmla="*/ 5 h 60"/>
                <a:gd name="T6" fmla="*/ 19 w 61"/>
                <a:gd name="T7" fmla="*/ 13 h 60"/>
                <a:gd name="T8" fmla="*/ 19 w 61"/>
                <a:gd name="T9" fmla="*/ 15 h 60"/>
                <a:gd name="T10" fmla="*/ 18 w 61"/>
                <a:gd name="T11" fmla="*/ 19 h 60"/>
                <a:gd name="T12" fmla="*/ 15 w 61"/>
                <a:gd name="T13" fmla="*/ 22 h 60"/>
                <a:gd name="T14" fmla="*/ 13 w 61"/>
                <a:gd name="T15" fmla="*/ 23 h 60"/>
                <a:gd name="T16" fmla="*/ 11 w 61"/>
                <a:gd name="T17" fmla="*/ 24 h 60"/>
                <a:gd name="T18" fmla="*/ 10 w 61"/>
                <a:gd name="T19" fmla="*/ 26 h 60"/>
                <a:gd name="T20" fmla="*/ 9 w 61"/>
                <a:gd name="T21" fmla="*/ 30 h 60"/>
                <a:gd name="T22" fmla="*/ 6 w 61"/>
                <a:gd name="T23" fmla="*/ 30 h 60"/>
                <a:gd name="T24" fmla="*/ 4 w 61"/>
                <a:gd name="T25" fmla="*/ 34 h 60"/>
                <a:gd name="T26" fmla="*/ 4 w 61"/>
                <a:gd name="T27" fmla="*/ 38 h 60"/>
                <a:gd name="T28" fmla="*/ 2 w 61"/>
                <a:gd name="T29" fmla="*/ 41 h 60"/>
                <a:gd name="T30" fmla="*/ 0 w 61"/>
                <a:gd name="T31" fmla="*/ 43 h 60"/>
                <a:gd name="T32" fmla="*/ 0 w 61"/>
                <a:gd name="T33" fmla="*/ 46 h 60"/>
                <a:gd name="T34" fmla="*/ 3 w 61"/>
                <a:gd name="T35" fmla="*/ 51 h 60"/>
                <a:gd name="T36" fmla="*/ 6 w 61"/>
                <a:gd name="T37" fmla="*/ 54 h 60"/>
                <a:gd name="T38" fmla="*/ 8 w 61"/>
                <a:gd name="T39" fmla="*/ 54 h 60"/>
                <a:gd name="T40" fmla="*/ 8 w 61"/>
                <a:gd name="T41" fmla="*/ 55 h 60"/>
                <a:gd name="T42" fmla="*/ 10 w 61"/>
                <a:gd name="T43" fmla="*/ 55 h 60"/>
                <a:gd name="T44" fmla="*/ 10 w 61"/>
                <a:gd name="T45" fmla="*/ 57 h 60"/>
                <a:gd name="T46" fmla="*/ 15 w 61"/>
                <a:gd name="T47" fmla="*/ 60 h 60"/>
                <a:gd name="T48" fmla="*/ 18 w 61"/>
                <a:gd name="T49" fmla="*/ 59 h 60"/>
                <a:gd name="T50" fmla="*/ 19 w 61"/>
                <a:gd name="T51" fmla="*/ 57 h 60"/>
                <a:gd name="T52" fmla="*/ 21 w 61"/>
                <a:gd name="T53" fmla="*/ 59 h 60"/>
                <a:gd name="T54" fmla="*/ 25 w 61"/>
                <a:gd name="T55" fmla="*/ 57 h 60"/>
                <a:gd name="T56" fmla="*/ 26 w 61"/>
                <a:gd name="T57" fmla="*/ 55 h 60"/>
                <a:gd name="T58" fmla="*/ 30 w 61"/>
                <a:gd name="T59" fmla="*/ 53 h 60"/>
                <a:gd name="T60" fmla="*/ 33 w 61"/>
                <a:gd name="T61" fmla="*/ 51 h 60"/>
                <a:gd name="T62" fmla="*/ 33 w 61"/>
                <a:gd name="T63" fmla="*/ 48 h 60"/>
                <a:gd name="T64" fmla="*/ 38 w 61"/>
                <a:gd name="T65" fmla="*/ 32 h 60"/>
                <a:gd name="T66" fmla="*/ 40 w 61"/>
                <a:gd name="T67" fmla="*/ 33 h 60"/>
                <a:gd name="T68" fmla="*/ 41 w 61"/>
                <a:gd name="T69" fmla="*/ 35 h 60"/>
                <a:gd name="T70" fmla="*/ 44 w 61"/>
                <a:gd name="T71" fmla="*/ 32 h 60"/>
                <a:gd name="T72" fmla="*/ 46 w 61"/>
                <a:gd name="T73" fmla="*/ 27 h 60"/>
                <a:gd name="T74" fmla="*/ 49 w 61"/>
                <a:gd name="T75" fmla="*/ 25 h 60"/>
                <a:gd name="T76" fmla="*/ 51 w 61"/>
                <a:gd name="T77" fmla="*/ 23 h 60"/>
                <a:gd name="T78" fmla="*/ 52 w 61"/>
                <a:gd name="T79" fmla="*/ 20 h 60"/>
                <a:gd name="T80" fmla="*/ 52 w 61"/>
                <a:gd name="T81" fmla="*/ 19 h 60"/>
                <a:gd name="T82" fmla="*/ 52 w 61"/>
                <a:gd name="T83" fmla="*/ 15 h 60"/>
                <a:gd name="T84" fmla="*/ 59 w 61"/>
                <a:gd name="T85" fmla="*/ 19 h 60"/>
                <a:gd name="T86" fmla="*/ 60 w 61"/>
                <a:gd name="T87" fmla="*/ 19 h 60"/>
                <a:gd name="T88" fmla="*/ 59 w 61"/>
                <a:gd name="T89" fmla="*/ 13 h 60"/>
                <a:gd name="T90" fmla="*/ 58 w 61"/>
                <a:gd name="T91" fmla="*/ 11 h 60"/>
                <a:gd name="T92" fmla="*/ 56 w 61"/>
                <a:gd name="T93" fmla="*/ 11 h 60"/>
                <a:gd name="T94" fmla="*/ 51 w 61"/>
                <a:gd name="T95" fmla="*/ 12 h 60"/>
                <a:gd name="T96" fmla="*/ 49 w 61"/>
                <a:gd name="T97" fmla="*/ 14 h 60"/>
                <a:gd name="T98" fmla="*/ 46 w 61"/>
                <a:gd name="T99" fmla="*/ 13 h 60"/>
                <a:gd name="T100" fmla="*/ 45 w 61"/>
                <a:gd name="T101" fmla="*/ 15 h 60"/>
                <a:gd name="T102" fmla="*/ 42 w 61"/>
                <a:gd name="T103" fmla="*/ 17 h 60"/>
                <a:gd name="T104" fmla="*/ 39 w 61"/>
                <a:gd name="T105" fmla="*/ 20 h 60"/>
                <a:gd name="T106" fmla="*/ 36 w 61"/>
                <a:gd name="T107" fmla="*/ 13 h 60"/>
                <a:gd name="T108" fmla="*/ 21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49" descr="20%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41 w 77"/>
                <a:gd name="T1" fmla="*/ 1 h 66"/>
                <a:gd name="T2" fmla="*/ 44 w 77"/>
                <a:gd name="T3" fmla="*/ 10 h 66"/>
                <a:gd name="T4" fmla="*/ 43 w 77"/>
                <a:gd name="T5" fmla="*/ 13 h 66"/>
                <a:gd name="T6" fmla="*/ 40 w 77"/>
                <a:gd name="T7" fmla="*/ 22 h 66"/>
                <a:gd name="T8" fmla="*/ 64 w 77"/>
                <a:gd name="T9" fmla="*/ 33 h 66"/>
                <a:gd name="T10" fmla="*/ 64 w 77"/>
                <a:gd name="T11" fmla="*/ 40 h 66"/>
                <a:gd name="T12" fmla="*/ 63 w 77"/>
                <a:gd name="T13" fmla="*/ 45 h 66"/>
                <a:gd name="T14" fmla="*/ 58 w 77"/>
                <a:gd name="T15" fmla="*/ 44 h 66"/>
                <a:gd name="T16" fmla="*/ 56 w 77"/>
                <a:gd name="T17" fmla="*/ 49 h 66"/>
                <a:gd name="T18" fmla="*/ 62 w 77"/>
                <a:gd name="T19" fmla="*/ 48 h 66"/>
                <a:gd name="T20" fmla="*/ 66 w 77"/>
                <a:gd name="T21" fmla="*/ 47 h 66"/>
                <a:gd name="T22" fmla="*/ 64 w 77"/>
                <a:gd name="T23" fmla="*/ 49 h 66"/>
                <a:gd name="T24" fmla="*/ 66 w 77"/>
                <a:gd name="T25" fmla="*/ 51 h 66"/>
                <a:gd name="T26" fmla="*/ 71 w 77"/>
                <a:gd name="T27" fmla="*/ 47 h 66"/>
                <a:gd name="T28" fmla="*/ 74 w 77"/>
                <a:gd name="T29" fmla="*/ 48 h 66"/>
                <a:gd name="T30" fmla="*/ 73 w 77"/>
                <a:gd name="T31" fmla="*/ 51 h 66"/>
                <a:gd name="T32" fmla="*/ 68 w 77"/>
                <a:gd name="T33" fmla="*/ 56 h 66"/>
                <a:gd name="T34" fmla="*/ 71 w 77"/>
                <a:gd name="T35" fmla="*/ 60 h 66"/>
                <a:gd name="T36" fmla="*/ 77 w 77"/>
                <a:gd name="T37" fmla="*/ 65 h 66"/>
                <a:gd name="T38" fmla="*/ 71 w 77"/>
                <a:gd name="T39" fmla="*/ 63 h 66"/>
                <a:gd name="T40" fmla="*/ 64 w 77"/>
                <a:gd name="T41" fmla="*/ 59 h 66"/>
                <a:gd name="T42" fmla="*/ 61 w 77"/>
                <a:gd name="T43" fmla="*/ 62 h 66"/>
                <a:gd name="T44" fmla="*/ 60 w 77"/>
                <a:gd name="T45" fmla="*/ 65 h 66"/>
                <a:gd name="T46" fmla="*/ 57 w 77"/>
                <a:gd name="T47" fmla="*/ 63 h 66"/>
                <a:gd name="T48" fmla="*/ 54 w 77"/>
                <a:gd name="T49" fmla="*/ 63 h 66"/>
                <a:gd name="T50" fmla="*/ 49 w 77"/>
                <a:gd name="T51" fmla="*/ 64 h 66"/>
                <a:gd name="T52" fmla="*/ 41 w 77"/>
                <a:gd name="T53" fmla="*/ 59 h 66"/>
                <a:gd name="T54" fmla="*/ 38 w 77"/>
                <a:gd name="T55" fmla="*/ 57 h 66"/>
                <a:gd name="T56" fmla="*/ 37 w 77"/>
                <a:gd name="T57" fmla="*/ 56 h 66"/>
                <a:gd name="T58" fmla="*/ 34 w 77"/>
                <a:gd name="T59" fmla="*/ 55 h 66"/>
                <a:gd name="T60" fmla="*/ 33 w 77"/>
                <a:gd name="T61" fmla="*/ 54 h 66"/>
                <a:gd name="T62" fmla="*/ 31 w 77"/>
                <a:gd name="T63" fmla="*/ 58 h 66"/>
                <a:gd name="T64" fmla="*/ 15 w 77"/>
                <a:gd name="T65" fmla="*/ 56 h 66"/>
                <a:gd name="T66" fmla="*/ 4 w 77"/>
                <a:gd name="T67" fmla="*/ 55 h 66"/>
                <a:gd name="T68" fmla="*/ 5 w 77"/>
                <a:gd name="T69" fmla="*/ 53 h 66"/>
                <a:gd name="T70" fmla="*/ 6 w 77"/>
                <a:gd name="T71" fmla="*/ 46 h 66"/>
                <a:gd name="T72" fmla="*/ 6 w 77"/>
                <a:gd name="T73" fmla="*/ 42 h 66"/>
                <a:gd name="T74" fmla="*/ 9 w 77"/>
                <a:gd name="T75" fmla="*/ 37 h 66"/>
                <a:gd name="T76" fmla="*/ 7 w 77"/>
                <a:gd name="T77" fmla="*/ 30 h 66"/>
                <a:gd name="T78" fmla="*/ 6 w 77"/>
                <a:gd name="T79" fmla="*/ 28 h 66"/>
                <a:gd name="T80" fmla="*/ 4 w 77"/>
                <a:gd name="T81" fmla="*/ 25 h 66"/>
                <a:gd name="T82" fmla="*/ 1 w 77"/>
                <a:gd name="T83" fmla="*/ 19 h 66"/>
                <a:gd name="T84" fmla="*/ 0 w 77"/>
                <a:gd name="T85" fmla="*/ 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55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44 w 47"/>
                <a:gd name="T1" fmla="*/ 0 h 83"/>
                <a:gd name="T2" fmla="*/ 15 w 47"/>
                <a:gd name="T3" fmla="*/ 2 h 83"/>
                <a:gd name="T4" fmla="*/ 15 w 47"/>
                <a:gd name="T5" fmla="*/ 3 h 83"/>
                <a:gd name="T6" fmla="*/ 12 w 47"/>
                <a:gd name="T7" fmla="*/ 5 h 83"/>
                <a:gd name="T8" fmla="*/ 12 w 47"/>
                <a:gd name="T9" fmla="*/ 8 h 83"/>
                <a:gd name="T10" fmla="*/ 12 w 47"/>
                <a:gd name="T11" fmla="*/ 11 h 83"/>
                <a:gd name="T12" fmla="*/ 11 w 47"/>
                <a:gd name="T13" fmla="*/ 12 h 83"/>
                <a:gd name="T14" fmla="*/ 9 w 47"/>
                <a:gd name="T15" fmla="*/ 14 h 83"/>
                <a:gd name="T16" fmla="*/ 7 w 47"/>
                <a:gd name="T17" fmla="*/ 16 h 83"/>
                <a:gd name="T18" fmla="*/ 6 w 47"/>
                <a:gd name="T19" fmla="*/ 17 h 83"/>
                <a:gd name="T20" fmla="*/ 6 w 47"/>
                <a:gd name="T21" fmla="*/ 19 h 83"/>
                <a:gd name="T22" fmla="*/ 5 w 47"/>
                <a:gd name="T23" fmla="*/ 21 h 83"/>
                <a:gd name="T24" fmla="*/ 5 w 47"/>
                <a:gd name="T25" fmla="*/ 22 h 83"/>
                <a:gd name="T26" fmla="*/ 4 w 47"/>
                <a:gd name="T27" fmla="*/ 25 h 83"/>
                <a:gd name="T28" fmla="*/ 3 w 47"/>
                <a:gd name="T29" fmla="*/ 27 h 83"/>
                <a:gd name="T30" fmla="*/ 4 w 47"/>
                <a:gd name="T31" fmla="*/ 30 h 83"/>
                <a:gd name="T32" fmla="*/ 5 w 47"/>
                <a:gd name="T33" fmla="*/ 31 h 83"/>
                <a:gd name="T34" fmla="*/ 5 w 47"/>
                <a:gd name="T35" fmla="*/ 33 h 83"/>
                <a:gd name="T36" fmla="*/ 5 w 47"/>
                <a:gd name="T37" fmla="*/ 33 h 83"/>
                <a:gd name="T38" fmla="*/ 5 w 47"/>
                <a:gd name="T39" fmla="*/ 34 h 83"/>
                <a:gd name="T40" fmla="*/ 5 w 47"/>
                <a:gd name="T41" fmla="*/ 34 h 83"/>
                <a:gd name="T42" fmla="*/ 4 w 47"/>
                <a:gd name="T43" fmla="*/ 36 h 83"/>
                <a:gd name="T44" fmla="*/ 5 w 47"/>
                <a:gd name="T45" fmla="*/ 37 h 83"/>
                <a:gd name="T46" fmla="*/ 4 w 47"/>
                <a:gd name="T47" fmla="*/ 38 h 83"/>
                <a:gd name="T48" fmla="*/ 6 w 47"/>
                <a:gd name="T49" fmla="*/ 42 h 83"/>
                <a:gd name="T50" fmla="*/ 6 w 47"/>
                <a:gd name="T51" fmla="*/ 45 h 83"/>
                <a:gd name="T52" fmla="*/ 7 w 47"/>
                <a:gd name="T53" fmla="*/ 47 h 83"/>
                <a:gd name="T54" fmla="*/ 8 w 47"/>
                <a:gd name="T55" fmla="*/ 48 h 83"/>
                <a:gd name="T56" fmla="*/ 8 w 47"/>
                <a:gd name="T57" fmla="*/ 49 h 83"/>
                <a:gd name="T58" fmla="*/ 6 w 47"/>
                <a:gd name="T59" fmla="*/ 50 h 83"/>
                <a:gd name="T60" fmla="*/ 6 w 47"/>
                <a:gd name="T61" fmla="*/ 51 h 83"/>
                <a:gd name="T62" fmla="*/ 5 w 47"/>
                <a:gd name="T63" fmla="*/ 54 h 83"/>
                <a:gd name="T64" fmla="*/ 3 w 47"/>
                <a:gd name="T65" fmla="*/ 59 h 83"/>
                <a:gd name="T66" fmla="*/ 0 w 47"/>
                <a:gd name="T67" fmla="*/ 66 h 83"/>
                <a:gd name="T68" fmla="*/ 0 w 47"/>
                <a:gd name="T69" fmla="*/ 71 h 83"/>
                <a:gd name="T70" fmla="*/ 27 w 47"/>
                <a:gd name="T71" fmla="*/ 70 h 83"/>
                <a:gd name="T72" fmla="*/ 27 w 47"/>
                <a:gd name="T73" fmla="*/ 71 h 83"/>
                <a:gd name="T74" fmla="*/ 26 w 47"/>
                <a:gd name="T75" fmla="*/ 73 h 83"/>
                <a:gd name="T76" fmla="*/ 27 w 47"/>
                <a:gd name="T77" fmla="*/ 77 h 83"/>
                <a:gd name="T78" fmla="*/ 29 w 47"/>
                <a:gd name="T79" fmla="*/ 80 h 83"/>
                <a:gd name="T80" fmla="*/ 30 w 47"/>
                <a:gd name="T81" fmla="*/ 83 h 83"/>
                <a:gd name="T82" fmla="*/ 32 w 47"/>
                <a:gd name="T83" fmla="*/ 83 h 83"/>
                <a:gd name="T84" fmla="*/ 35 w 47"/>
                <a:gd name="T85" fmla="*/ 81 h 83"/>
                <a:gd name="T86" fmla="*/ 41 w 47"/>
                <a:gd name="T87" fmla="*/ 79 h 83"/>
                <a:gd name="T88" fmla="*/ 43 w 47"/>
                <a:gd name="T89" fmla="*/ 79 h 83"/>
                <a:gd name="T90" fmla="*/ 45 w 47"/>
                <a:gd name="T91" fmla="*/ 78 h 83"/>
                <a:gd name="T92" fmla="*/ 46 w 47"/>
                <a:gd name="T93" fmla="*/ 79 h 83"/>
                <a:gd name="T94" fmla="*/ 47 w 47"/>
                <a:gd name="T95" fmla="*/ 80 h 83"/>
                <a:gd name="T96" fmla="*/ 47 w 47"/>
                <a:gd name="T97" fmla="*/ 79 h 83"/>
                <a:gd name="T98" fmla="*/ 44 w 47"/>
                <a:gd name="T99" fmla="*/ 54 h 83"/>
                <a:gd name="T100" fmla="*/ 44 w 47"/>
                <a:gd name="T101" fmla="*/ 52 h 83"/>
                <a:gd name="T102" fmla="*/ 45 w 47"/>
                <a:gd name="T103" fmla="*/ 2 h 83"/>
                <a:gd name="T104" fmla="*/ 44 w 47"/>
                <a:gd name="T105" fmla="*/ 0 h 83"/>
                <a:gd name="T106" fmla="*/ 44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698" name="Freeform 56"/>
          <p:cNvSpPr>
            <a:spLocks/>
          </p:cNvSpPr>
          <p:nvPr/>
        </p:nvSpPr>
        <p:spPr bwMode="auto">
          <a:xfrm>
            <a:off x="6878638" y="2732088"/>
            <a:ext cx="639762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9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0" name="Freeform 4"/>
          <p:cNvSpPr>
            <a:spLocks/>
          </p:cNvSpPr>
          <p:nvPr/>
        </p:nvSpPr>
        <p:spPr bwMode="auto">
          <a:xfrm>
            <a:off x="4457700" y="2794000"/>
            <a:ext cx="906463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1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2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3" name="Freeform 10"/>
          <p:cNvSpPr>
            <a:spLocks/>
          </p:cNvSpPr>
          <p:nvPr/>
        </p:nvSpPr>
        <p:spPr bwMode="auto">
          <a:xfrm>
            <a:off x="6011863" y="3265488"/>
            <a:ext cx="809625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4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5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6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7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8708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8743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09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28741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710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1" name="Freeform 58"/>
          <p:cNvSpPr>
            <a:spLocks/>
          </p:cNvSpPr>
          <p:nvPr/>
        </p:nvSpPr>
        <p:spPr bwMode="auto">
          <a:xfrm>
            <a:off x="6721475" y="3730625"/>
            <a:ext cx="560388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2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3" name="Freeform 60"/>
          <p:cNvSpPr>
            <a:spLocks/>
          </p:cNvSpPr>
          <p:nvPr/>
        </p:nvSpPr>
        <p:spPr bwMode="auto">
          <a:xfrm>
            <a:off x="7029450" y="3041650"/>
            <a:ext cx="506413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4" name="Freeform 61"/>
          <p:cNvSpPr>
            <a:spLocks/>
          </p:cNvSpPr>
          <p:nvPr/>
        </p:nvSpPr>
        <p:spPr bwMode="auto">
          <a:xfrm>
            <a:off x="7413625" y="3017838"/>
            <a:ext cx="122238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5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6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7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8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9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20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8721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28733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722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2005</a:t>
            </a:r>
          </a:p>
        </p:txBody>
      </p:sp>
      <p:sp>
        <p:nvSpPr>
          <p:cNvPr id="28723" name="Text Box 86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8724" name="Text Box 100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latin typeface="Arial Narrow" pitchFamily="34" charset="0"/>
              </a:rPr>
              <a:t> </a:t>
            </a:r>
          </a:p>
        </p:txBody>
      </p:sp>
      <p:sp>
        <p:nvSpPr>
          <p:cNvPr id="28725" name="Rectangle 10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8726" name="Rectangle 102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8727" name="Rectangle 103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8728" name="Rectangle 104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8729" name="Rectangle 105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8730" name="Rectangle 106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8731" name="Rectangle 107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8732" name="Rectangle 108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2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728" y="1077"/>
            <a:chExt cx="4372" cy="2247"/>
          </a:xfrm>
        </p:grpSpPr>
        <p:sp>
          <p:nvSpPr>
            <p:cNvPr id="29710" name="Freeform 3"/>
            <p:cNvSpPr>
              <a:spLocks/>
            </p:cNvSpPr>
            <p:nvPr/>
          </p:nvSpPr>
          <p:spPr bwMode="auto">
            <a:xfrm>
              <a:off x="2844" y="1262"/>
              <a:ext cx="456" cy="269"/>
            </a:xfrm>
            <a:custGeom>
              <a:avLst/>
              <a:gdLst>
                <a:gd name="T0" fmla="*/ 0 w 89"/>
                <a:gd name="T1" fmla="*/ 51 h 55"/>
                <a:gd name="T2" fmla="*/ 5 w 89"/>
                <a:gd name="T3" fmla="*/ 0 h 55"/>
                <a:gd name="T4" fmla="*/ 44 w 89"/>
                <a:gd name="T5" fmla="*/ 3 h 55"/>
                <a:gd name="T6" fmla="*/ 82 w 89"/>
                <a:gd name="T7" fmla="*/ 4 h 55"/>
                <a:gd name="T8" fmla="*/ 82 w 89"/>
                <a:gd name="T9" fmla="*/ 5 h 55"/>
                <a:gd name="T10" fmla="*/ 83 w 89"/>
                <a:gd name="T11" fmla="*/ 9 h 55"/>
                <a:gd name="T12" fmla="*/ 83 w 89"/>
                <a:gd name="T13" fmla="*/ 10 h 55"/>
                <a:gd name="T14" fmla="*/ 82 w 89"/>
                <a:gd name="T15" fmla="*/ 13 h 55"/>
                <a:gd name="T16" fmla="*/ 82 w 89"/>
                <a:gd name="T17" fmla="*/ 18 h 55"/>
                <a:gd name="T18" fmla="*/ 84 w 89"/>
                <a:gd name="T19" fmla="*/ 23 h 55"/>
                <a:gd name="T20" fmla="*/ 85 w 89"/>
                <a:gd name="T21" fmla="*/ 25 h 55"/>
                <a:gd name="T22" fmla="*/ 86 w 89"/>
                <a:gd name="T23" fmla="*/ 30 h 55"/>
                <a:gd name="T24" fmla="*/ 86 w 89"/>
                <a:gd name="T25" fmla="*/ 38 h 55"/>
                <a:gd name="T26" fmla="*/ 87 w 89"/>
                <a:gd name="T27" fmla="*/ 40 h 55"/>
                <a:gd name="T28" fmla="*/ 87 w 89"/>
                <a:gd name="T29" fmla="*/ 43 h 55"/>
                <a:gd name="T30" fmla="*/ 87 w 89"/>
                <a:gd name="T31" fmla="*/ 44 h 55"/>
                <a:gd name="T32" fmla="*/ 89 w 89"/>
                <a:gd name="T33" fmla="*/ 51 h 55"/>
                <a:gd name="T34" fmla="*/ 89 w 89"/>
                <a:gd name="T35" fmla="*/ 53 h 55"/>
                <a:gd name="T36" fmla="*/ 89 w 89"/>
                <a:gd name="T37" fmla="*/ 55 h 55"/>
                <a:gd name="T38" fmla="*/ 0 w 89"/>
                <a:gd name="T39" fmla="*/ 51 h 55"/>
                <a:gd name="T40" fmla="*/ 0 w 89"/>
                <a:gd name="T41" fmla="*/ 51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4"/>
            <p:cNvSpPr>
              <a:spLocks/>
            </p:cNvSpPr>
            <p:nvPr/>
          </p:nvSpPr>
          <p:spPr bwMode="auto">
            <a:xfrm>
              <a:off x="2824" y="1511"/>
              <a:ext cx="483" cy="312"/>
            </a:xfrm>
            <a:custGeom>
              <a:avLst/>
              <a:gdLst>
                <a:gd name="T0" fmla="*/ 0 w 94"/>
                <a:gd name="T1" fmla="*/ 51 h 64"/>
                <a:gd name="T2" fmla="*/ 3 w 94"/>
                <a:gd name="T3" fmla="*/ 17 h 64"/>
                <a:gd name="T4" fmla="*/ 4 w 94"/>
                <a:gd name="T5" fmla="*/ 0 h 64"/>
                <a:gd name="T6" fmla="*/ 93 w 94"/>
                <a:gd name="T7" fmla="*/ 4 h 64"/>
                <a:gd name="T8" fmla="*/ 93 w 94"/>
                <a:gd name="T9" fmla="*/ 6 h 64"/>
                <a:gd name="T10" fmla="*/ 92 w 94"/>
                <a:gd name="T11" fmla="*/ 7 h 64"/>
                <a:gd name="T12" fmla="*/ 90 w 94"/>
                <a:gd name="T13" fmla="*/ 10 h 64"/>
                <a:gd name="T14" fmla="*/ 90 w 94"/>
                <a:gd name="T15" fmla="*/ 11 h 64"/>
                <a:gd name="T16" fmla="*/ 94 w 94"/>
                <a:gd name="T17" fmla="*/ 15 h 64"/>
                <a:gd name="T18" fmla="*/ 94 w 94"/>
                <a:gd name="T19" fmla="*/ 46 h 64"/>
                <a:gd name="T20" fmla="*/ 94 w 94"/>
                <a:gd name="T21" fmla="*/ 46 h 64"/>
                <a:gd name="T22" fmla="*/ 92 w 94"/>
                <a:gd name="T23" fmla="*/ 46 h 64"/>
                <a:gd name="T24" fmla="*/ 93 w 94"/>
                <a:gd name="T25" fmla="*/ 47 h 64"/>
                <a:gd name="T26" fmla="*/ 94 w 94"/>
                <a:gd name="T27" fmla="*/ 48 h 64"/>
                <a:gd name="T28" fmla="*/ 93 w 94"/>
                <a:gd name="T29" fmla="*/ 50 h 64"/>
                <a:gd name="T30" fmla="*/ 94 w 94"/>
                <a:gd name="T31" fmla="*/ 51 h 64"/>
                <a:gd name="T32" fmla="*/ 94 w 94"/>
                <a:gd name="T33" fmla="*/ 54 h 64"/>
                <a:gd name="T34" fmla="*/ 93 w 94"/>
                <a:gd name="T35" fmla="*/ 54 h 64"/>
                <a:gd name="T36" fmla="*/ 94 w 94"/>
                <a:gd name="T37" fmla="*/ 56 h 64"/>
                <a:gd name="T38" fmla="*/ 92 w 94"/>
                <a:gd name="T39" fmla="*/ 59 h 64"/>
                <a:gd name="T40" fmla="*/ 94 w 94"/>
                <a:gd name="T41" fmla="*/ 62 h 64"/>
                <a:gd name="T42" fmla="*/ 94 w 94"/>
                <a:gd name="T43" fmla="*/ 64 h 64"/>
                <a:gd name="T44" fmla="*/ 94 w 94"/>
                <a:gd name="T45" fmla="*/ 64 h 64"/>
                <a:gd name="T46" fmla="*/ 91 w 94"/>
                <a:gd name="T47" fmla="*/ 62 h 64"/>
                <a:gd name="T48" fmla="*/ 86 w 94"/>
                <a:gd name="T49" fmla="*/ 59 h 64"/>
                <a:gd name="T50" fmla="*/ 84 w 94"/>
                <a:gd name="T51" fmla="*/ 58 h 64"/>
                <a:gd name="T52" fmla="*/ 82 w 94"/>
                <a:gd name="T53" fmla="*/ 58 h 64"/>
                <a:gd name="T54" fmla="*/ 80 w 94"/>
                <a:gd name="T55" fmla="*/ 60 h 64"/>
                <a:gd name="T56" fmla="*/ 79 w 94"/>
                <a:gd name="T57" fmla="*/ 60 h 64"/>
                <a:gd name="T58" fmla="*/ 77 w 94"/>
                <a:gd name="T59" fmla="*/ 60 h 64"/>
                <a:gd name="T60" fmla="*/ 76 w 94"/>
                <a:gd name="T61" fmla="*/ 57 h 64"/>
                <a:gd name="T62" fmla="*/ 75 w 94"/>
                <a:gd name="T63" fmla="*/ 56 h 64"/>
                <a:gd name="T64" fmla="*/ 73 w 94"/>
                <a:gd name="T65" fmla="*/ 57 h 64"/>
                <a:gd name="T66" fmla="*/ 71 w 94"/>
                <a:gd name="T67" fmla="*/ 57 h 64"/>
                <a:gd name="T68" fmla="*/ 69 w 94"/>
                <a:gd name="T69" fmla="*/ 54 h 64"/>
                <a:gd name="T70" fmla="*/ 0 w 94"/>
                <a:gd name="T71" fmla="*/ 51 h 64"/>
                <a:gd name="T72" fmla="*/ 0 w 94"/>
                <a:gd name="T73" fmla="*/ 51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5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3 w 100"/>
                <a:gd name="T1" fmla="*/ 0 h 53"/>
                <a:gd name="T2" fmla="*/ 89 w 100"/>
                <a:gd name="T3" fmla="*/ 2 h 53"/>
                <a:gd name="T4" fmla="*/ 95 w 100"/>
                <a:gd name="T5" fmla="*/ 6 h 53"/>
                <a:gd name="T6" fmla="*/ 93 w 100"/>
                <a:gd name="T7" fmla="*/ 8 h 53"/>
                <a:gd name="T8" fmla="*/ 93 w 100"/>
                <a:gd name="T9" fmla="*/ 10 h 53"/>
                <a:gd name="T10" fmla="*/ 94 w 100"/>
                <a:gd name="T11" fmla="*/ 12 h 53"/>
                <a:gd name="T12" fmla="*/ 95 w 100"/>
                <a:gd name="T13" fmla="*/ 12 h 53"/>
                <a:gd name="T14" fmla="*/ 96 w 100"/>
                <a:gd name="T15" fmla="*/ 15 h 53"/>
                <a:gd name="T16" fmla="*/ 97 w 100"/>
                <a:gd name="T17" fmla="*/ 16 h 53"/>
                <a:gd name="T18" fmla="*/ 99 w 100"/>
                <a:gd name="T19" fmla="*/ 16 h 53"/>
                <a:gd name="T20" fmla="*/ 99 w 100"/>
                <a:gd name="T21" fmla="*/ 17 h 53"/>
                <a:gd name="T22" fmla="*/ 100 w 100"/>
                <a:gd name="T23" fmla="*/ 53 h 53"/>
                <a:gd name="T24" fmla="*/ 0 w 100"/>
                <a:gd name="T25" fmla="*/ 51 h 53"/>
                <a:gd name="T26" fmla="*/ 3 w 100"/>
                <a:gd name="T27" fmla="*/ 0 h 53"/>
                <a:gd name="T28" fmla="*/ 3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6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66 w 82"/>
                <a:gd name="T1" fmla="*/ 0 h 54"/>
                <a:gd name="T2" fmla="*/ 68 w 82"/>
                <a:gd name="T3" fmla="*/ 4 h 54"/>
                <a:gd name="T4" fmla="*/ 67 w 82"/>
                <a:gd name="T5" fmla="*/ 6 h 54"/>
                <a:gd name="T6" fmla="*/ 69 w 82"/>
                <a:gd name="T7" fmla="*/ 13 h 54"/>
                <a:gd name="T8" fmla="*/ 74 w 82"/>
                <a:gd name="T9" fmla="*/ 16 h 54"/>
                <a:gd name="T10" fmla="*/ 75 w 82"/>
                <a:gd name="T11" fmla="*/ 18 h 54"/>
                <a:gd name="T12" fmla="*/ 78 w 82"/>
                <a:gd name="T13" fmla="*/ 21 h 54"/>
                <a:gd name="T14" fmla="*/ 82 w 82"/>
                <a:gd name="T15" fmla="*/ 26 h 54"/>
                <a:gd name="T16" fmla="*/ 80 w 82"/>
                <a:gd name="T17" fmla="*/ 29 h 54"/>
                <a:gd name="T18" fmla="*/ 80 w 82"/>
                <a:gd name="T19" fmla="*/ 31 h 54"/>
                <a:gd name="T20" fmla="*/ 75 w 82"/>
                <a:gd name="T21" fmla="*/ 34 h 54"/>
                <a:gd name="T22" fmla="*/ 72 w 82"/>
                <a:gd name="T23" fmla="*/ 35 h 54"/>
                <a:gd name="T24" fmla="*/ 70 w 82"/>
                <a:gd name="T25" fmla="*/ 38 h 54"/>
                <a:gd name="T26" fmla="*/ 72 w 82"/>
                <a:gd name="T27" fmla="*/ 41 h 54"/>
                <a:gd name="T28" fmla="*/ 72 w 82"/>
                <a:gd name="T29" fmla="*/ 44 h 54"/>
                <a:gd name="T30" fmla="*/ 68 w 82"/>
                <a:gd name="T31" fmla="*/ 50 h 54"/>
                <a:gd name="T32" fmla="*/ 67 w 82"/>
                <a:gd name="T33" fmla="*/ 53 h 54"/>
                <a:gd name="T34" fmla="*/ 63 w 82"/>
                <a:gd name="T35" fmla="*/ 50 h 54"/>
                <a:gd name="T36" fmla="*/ 11 w 82"/>
                <a:gd name="T37" fmla="*/ 51 h 54"/>
                <a:gd name="T38" fmla="*/ 11 w 82"/>
                <a:gd name="T39" fmla="*/ 48 h 54"/>
                <a:gd name="T40" fmla="*/ 9 w 82"/>
                <a:gd name="T41" fmla="*/ 45 h 54"/>
                <a:gd name="T42" fmla="*/ 10 w 82"/>
                <a:gd name="T43" fmla="*/ 42 h 54"/>
                <a:gd name="T44" fmla="*/ 8 w 82"/>
                <a:gd name="T45" fmla="*/ 39 h 54"/>
                <a:gd name="T46" fmla="*/ 8 w 82"/>
                <a:gd name="T47" fmla="*/ 36 h 54"/>
                <a:gd name="T48" fmla="*/ 6 w 82"/>
                <a:gd name="T49" fmla="*/ 33 h 54"/>
                <a:gd name="T50" fmla="*/ 5 w 82"/>
                <a:gd name="T51" fmla="*/ 31 h 54"/>
                <a:gd name="T52" fmla="*/ 3 w 82"/>
                <a:gd name="T53" fmla="*/ 26 h 54"/>
                <a:gd name="T54" fmla="*/ 4 w 82"/>
                <a:gd name="T55" fmla="*/ 23 h 54"/>
                <a:gd name="T56" fmla="*/ 2 w 82"/>
                <a:gd name="T57" fmla="*/ 20 h 54"/>
                <a:gd name="T58" fmla="*/ 2 w 82"/>
                <a:gd name="T59" fmla="*/ 18 h 54"/>
                <a:gd name="T60" fmla="*/ 2 w 82"/>
                <a:gd name="T61" fmla="*/ 12 h 54"/>
                <a:gd name="T62" fmla="*/ 2 w 82"/>
                <a:gd name="T63" fmla="*/ 10 h 54"/>
                <a:gd name="T64" fmla="*/ 1 w 82"/>
                <a:gd name="T65" fmla="*/ 6 h 54"/>
                <a:gd name="T66" fmla="*/ 1 w 82"/>
                <a:gd name="T67" fmla="*/ 3 h 54"/>
                <a:gd name="T68" fmla="*/ 2 w 82"/>
                <a:gd name="T69" fmla="*/ 2 h 54"/>
                <a:gd name="T70" fmla="*/ 2 w 82"/>
                <a:gd name="T71" fmla="*/ 2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7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29 w 71"/>
                <a:gd name="T1" fmla="*/ 75 h 76"/>
                <a:gd name="T2" fmla="*/ 24 w 71"/>
                <a:gd name="T3" fmla="*/ 72 h 76"/>
                <a:gd name="T4" fmla="*/ 22 w 71"/>
                <a:gd name="T5" fmla="*/ 65 h 76"/>
                <a:gd name="T6" fmla="*/ 23 w 71"/>
                <a:gd name="T7" fmla="*/ 63 h 76"/>
                <a:gd name="T8" fmla="*/ 21 w 71"/>
                <a:gd name="T9" fmla="*/ 59 h 76"/>
                <a:gd name="T10" fmla="*/ 21 w 71"/>
                <a:gd name="T11" fmla="*/ 54 h 76"/>
                <a:gd name="T12" fmla="*/ 17 w 71"/>
                <a:gd name="T13" fmla="*/ 50 h 76"/>
                <a:gd name="T14" fmla="*/ 12 w 71"/>
                <a:gd name="T15" fmla="*/ 45 h 76"/>
                <a:gd name="T16" fmla="*/ 8 w 71"/>
                <a:gd name="T17" fmla="*/ 43 h 76"/>
                <a:gd name="T18" fmla="*/ 7 w 71"/>
                <a:gd name="T19" fmla="*/ 42 h 76"/>
                <a:gd name="T20" fmla="*/ 3 w 71"/>
                <a:gd name="T21" fmla="*/ 41 h 76"/>
                <a:gd name="T22" fmla="*/ 1 w 71"/>
                <a:gd name="T23" fmla="*/ 39 h 76"/>
                <a:gd name="T24" fmla="*/ 2 w 71"/>
                <a:gd name="T25" fmla="*/ 31 h 76"/>
                <a:gd name="T26" fmla="*/ 3 w 71"/>
                <a:gd name="T27" fmla="*/ 28 h 76"/>
                <a:gd name="T28" fmla="*/ 0 w 71"/>
                <a:gd name="T29" fmla="*/ 25 h 76"/>
                <a:gd name="T30" fmla="*/ 1 w 71"/>
                <a:gd name="T31" fmla="*/ 22 h 76"/>
                <a:gd name="T32" fmla="*/ 5 w 71"/>
                <a:gd name="T33" fmla="*/ 17 h 76"/>
                <a:gd name="T34" fmla="*/ 7 w 71"/>
                <a:gd name="T35" fmla="*/ 16 h 76"/>
                <a:gd name="T36" fmla="*/ 7 w 71"/>
                <a:gd name="T37" fmla="*/ 6 h 76"/>
                <a:gd name="T38" fmla="*/ 9 w 71"/>
                <a:gd name="T39" fmla="*/ 5 h 76"/>
                <a:gd name="T40" fmla="*/ 13 w 71"/>
                <a:gd name="T41" fmla="*/ 5 h 76"/>
                <a:gd name="T42" fmla="*/ 22 w 71"/>
                <a:gd name="T43" fmla="*/ 1 h 76"/>
                <a:gd name="T44" fmla="*/ 24 w 71"/>
                <a:gd name="T45" fmla="*/ 1 h 76"/>
                <a:gd name="T46" fmla="*/ 23 w 71"/>
                <a:gd name="T47" fmla="*/ 3 h 76"/>
                <a:gd name="T48" fmla="*/ 22 w 71"/>
                <a:gd name="T49" fmla="*/ 6 h 76"/>
                <a:gd name="T50" fmla="*/ 26 w 71"/>
                <a:gd name="T51" fmla="*/ 5 h 76"/>
                <a:gd name="T52" fmla="*/ 28 w 71"/>
                <a:gd name="T53" fmla="*/ 6 h 76"/>
                <a:gd name="T54" fmla="*/ 31 w 71"/>
                <a:gd name="T55" fmla="*/ 8 h 76"/>
                <a:gd name="T56" fmla="*/ 32 w 71"/>
                <a:gd name="T57" fmla="*/ 10 h 76"/>
                <a:gd name="T58" fmla="*/ 44 w 71"/>
                <a:gd name="T59" fmla="*/ 13 h 76"/>
                <a:gd name="T60" fmla="*/ 48 w 71"/>
                <a:gd name="T61" fmla="*/ 15 h 76"/>
                <a:gd name="T62" fmla="*/ 50 w 71"/>
                <a:gd name="T63" fmla="*/ 15 h 76"/>
                <a:gd name="T64" fmla="*/ 51 w 71"/>
                <a:gd name="T65" fmla="*/ 15 h 76"/>
                <a:gd name="T66" fmla="*/ 56 w 71"/>
                <a:gd name="T67" fmla="*/ 16 h 76"/>
                <a:gd name="T68" fmla="*/ 56 w 71"/>
                <a:gd name="T69" fmla="*/ 17 h 76"/>
                <a:gd name="T70" fmla="*/ 58 w 71"/>
                <a:gd name="T71" fmla="*/ 18 h 76"/>
                <a:gd name="T72" fmla="*/ 61 w 71"/>
                <a:gd name="T73" fmla="*/ 21 h 76"/>
                <a:gd name="T74" fmla="*/ 60 w 71"/>
                <a:gd name="T75" fmla="*/ 25 h 76"/>
                <a:gd name="T76" fmla="*/ 63 w 71"/>
                <a:gd name="T77" fmla="*/ 25 h 76"/>
                <a:gd name="T78" fmla="*/ 62 w 71"/>
                <a:gd name="T79" fmla="*/ 27 h 76"/>
                <a:gd name="T80" fmla="*/ 64 w 71"/>
                <a:gd name="T81" fmla="*/ 30 h 76"/>
                <a:gd name="T82" fmla="*/ 61 w 71"/>
                <a:gd name="T83" fmla="*/ 33 h 76"/>
                <a:gd name="T84" fmla="*/ 59 w 71"/>
                <a:gd name="T85" fmla="*/ 38 h 76"/>
                <a:gd name="T86" fmla="*/ 59 w 71"/>
                <a:gd name="T87" fmla="*/ 39 h 76"/>
                <a:gd name="T88" fmla="*/ 63 w 71"/>
                <a:gd name="T89" fmla="*/ 35 h 76"/>
                <a:gd name="T90" fmla="*/ 66 w 71"/>
                <a:gd name="T91" fmla="*/ 33 h 76"/>
                <a:gd name="T92" fmla="*/ 68 w 71"/>
                <a:gd name="T93" fmla="*/ 31 h 76"/>
                <a:gd name="T94" fmla="*/ 68 w 71"/>
                <a:gd name="T95" fmla="*/ 28 h 76"/>
                <a:gd name="T96" fmla="*/ 69 w 71"/>
                <a:gd name="T97" fmla="*/ 27 h 76"/>
                <a:gd name="T98" fmla="*/ 70 w 71"/>
                <a:gd name="T99" fmla="*/ 25 h 76"/>
                <a:gd name="T100" fmla="*/ 71 w 71"/>
                <a:gd name="T101" fmla="*/ 26 h 76"/>
                <a:gd name="T102" fmla="*/ 69 w 71"/>
                <a:gd name="T103" fmla="*/ 33 h 76"/>
                <a:gd name="T104" fmla="*/ 68 w 71"/>
                <a:gd name="T105" fmla="*/ 35 h 76"/>
                <a:gd name="T106" fmla="*/ 66 w 71"/>
                <a:gd name="T107" fmla="*/ 40 h 76"/>
                <a:gd name="T108" fmla="*/ 66 w 71"/>
                <a:gd name="T109" fmla="*/ 45 h 76"/>
                <a:gd name="T110" fmla="*/ 64 w 71"/>
                <a:gd name="T111" fmla="*/ 47 h 76"/>
                <a:gd name="T112" fmla="*/ 65 w 71"/>
                <a:gd name="T113" fmla="*/ 54 h 76"/>
                <a:gd name="T114" fmla="*/ 63 w 71"/>
                <a:gd name="T115" fmla="*/ 59 h 76"/>
                <a:gd name="T116" fmla="*/ 65 w 71"/>
                <a:gd name="T117" fmla="*/ 70 h 76"/>
                <a:gd name="T118" fmla="*/ 65 w 71"/>
                <a:gd name="T119" fmla="*/ 71 h 76"/>
                <a:gd name="T120" fmla="*/ 65 w 71"/>
                <a:gd name="T121" fmla="*/ 74 h 76"/>
                <a:gd name="T122" fmla="*/ 30 w 71"/>
                <a:gd name="T123" fmla="*/ 76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8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5 w 57"/>
                <a:gd name="T1" fmla="*/ 55 h 63"/>
                <a:gd name="T2" fmla="*/ 8 w 57"/>
                <a:gd name="T3" fmla="*/ 56 h 63"/>
                <a:gd name="T4" fmla="*/ 10 w 57"/>
                <a:gd name="T5" fmla="*/ 55 h 63"/>
                <a:gd name="T6" fmla="*/ 13 w 57"/>
                <a:gd name="T7" fmla="*/ 59 h 63"/>
                <a:gd name="T8" fmla="*/ 18 w 57"/>
                <a:gd name="T9" fmla="*/ 60 h 63"/>
                <a:gd name="T10" fmla="*/ 22 w 57"/>
                <a:gd name="T11" fmla="*/ 61 h 63"/>
                <a:gd name="T12" fmla="*/ 25 w 57"/>
                <a:gd name="T13" fmla="*/ 61 h 63"/>
                <a:gd name="T14" fmla="*/ 28 w 57"/>
                <a:gd name="T15" fmla="*/ 61 h 63"/>
                <a:gd name="T16" fmla="*/ 29 w 57"/>
                <a:gd name="T17" fmla="*/ 59 h 63"/>
                <a:gd name="T18" fmla="*/ 31 w 57"/>
                <a:gd name="T19" fmla="*/ 59 h 63"/>
                <a:gd name="T20" fmla="*/ 34 w 57"/>
                <a:gd name="T21" fmla="*/ 62 h 63"/>
                <a:gd name="T22" fmla="*/ 36 w 57"/>
                <a:gd name="T23" fmla="*/ 63 h 63"/>
                <a:gd name="T24" fmla="*/ 39 w 57"/>
                <a:gd name="T25" fmla="*/ 61 h 63"/>
                <a:gd name="T26" fmla="*/ 40 w 57"/>
                <a:gd name="T27" fmla="*/ 58 h 63"/>
                <a:gd name="T28" fmla="*/ 41 w 57"/>
                <a:gd name="T29" fmla="*/ 52 h 63"/>
                <a:gd name="T30" fmla="*/ 44 w 57"/>
                <a:gd name="T31" fmla="*/ 54 h 63"/>
                <a:gd name="T32" fmla="*/ 45 w 57"/>
                <a:gd name="T33" fmla="*/ 51 h 63"/>
                <a:gd name="T34" fmla="*/ 47 w 57"/>
                <a:gd name="T35" fmla="*/ 47 h 63"/>
                <a:gd name="T36" fmla="*/ 48 w 57"/>
                <a:gd name="T37" fmla="*/ 45 h 63"/>
                <a:gd name="T38" fmla="*/ 51 w 57"/>
                <a:gd name="T39" fmla="*/ 44 h 63"/>
                <a:gd name="T40" fmla="*/ 53 w 57"/>
                <a:gd name="T41" fmla="*/ 41 h 63"/>
                <a:gd name="T42" fmla="*/ 55 w 57"/>
                <a:gd name="T43" fmla="*/ 39 h 63"/>
                <a:gd name="T44" fmla="*/ 55 w 57"/>
                <a:gd name="T45" fmla="*/ 36 h 63"/>
                <a:gd name="T46" fmla="*/ 56 w 57"/>
                <a:gd name="T47" fmla="*/ 34 h 63"/>
                <a:gd name="T48" fmla="*/ 54 w 57"/>
                <a:gd name="T49" fmla="*/ 26 h 63"/>
                <a:gd name="T50" fmla="*/ 55 w 57"/>
                <a:gd name="T51" fmla="*/ 23 h 63"/>
                <a:gd name="T52" fmla="*/ 57 w 57"/>
                <a:gd name="T53" fmla="*/ 22 h 63"/>
                <a:gd name="T54" fmla="*/ 46 w 57"/>
                <a:gd name="T55" fmla="*/ 3 h 63"/>
                <a:gd name="T56" fmla="*/ 42 w 57"/>
                <a:gd name="T57" fmla="*/ 6 h 63"/>
                <a:gd name="T58" fmla="*/ 37 w 57"/>
                <a:gd name="T59" fmla="*/ 10 h 63"/>
                <a:gd name="T60" fmla="*/ 34 w 57"/>
                <a:gd name="T61" fmla="*/ 10 h 63"/>
                <a:gd name="T62" fmla="*/ 30 w 57"/>
                <a:gd name="T63" fmla="*/ 13 h 63"/>
                <a:gd name="T64" fmla="*/ 27 w 57"/>
                <a:gd name="T65" fmla="*/ 12 h 63"/>
                <a:gd name="T66" fmla="*/ 25 w 57"/>
                <a:gd name="T67" fmla="*/ 12 h 63"/>
                <a:gd name="T68" fmla="*/ 25 w 57"/>
                <a:gd name="T69" fmla="*/ 11 h 63"/>
                <a:gd name="T70" fmla="*/ 19 w 57"/>
                <a:gd name="T71" fmla="*/ 9 h 63"/>
                <a:gd name="T72" fmla="*/ 17 w 57"/>
                <a:gd name="T73" fmla="*/ 10 h 63"/>
                <a:gd name="T74" fmla="*/ 0 w 57"/>
                <a:gd name="T75" fmla="*/ 11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9"/>
            <p:cNvSpPr>
              <a:spLocks/>
            </p:cNvSpPr>
            <p:nvPr/>
          </p:nvSpPr>
          <p:spPr bwMode="auto">
            <a:xfrm>
              <a:off x="3962" y="2716"/>
              <a:ext cx="632" cy="453"/>
            </a:xfrm>
            <a:custGeom>
              <a:avLst/>
              <a:gdLst>
                <a:gd name="T0" fmla="*/ 0 w 123"/>
                <a:gd name="T1" fmla="*/ 8 h 93"/>
                <a:gd name="T2" fmla="*/ 0 w 123"/>
                <a:gd name="T3" fmla="*/ 10 h 93"/>
                <a:gd name="T4" fmla="*/ 2 w 123"/>
                <a:gd name="T5" fmla="*/ 12 h 93"/>
                <a:gd name="T6" fmla="*/ 3 w 123"/>
                <a:gd name="T7" fmla="*/ 15 h 93"/>
                <a:gd name="T8" fmla="*/ 4 w 123"/>
                <a:gd name="T9" fmla="*/ 17 h 93"/>
                <a:gd name="T10" fmla="*/ 3 w 123"/>
                <a:gd name="T11" fmla="*/ 19 h 93"/>
                <a:gd name="T12" fmla="*/ 7 w 123"/>
                <a:gd name="T13" fmla="*/ 18 h 93"/>
                <a:gd name="T14" fmla="*/ 9 w 123"/>
                <a:gd name="T15" fmla="*/ 15 h 93"/>
                <a:gd name="T16" fmla="*/ 10 w 123"/>
                <a:gd name="T17" fmla="*/ 15 h 93"/>
                <a:gd name="T18" fmla="*/ 9 w 123"/>
                <a:gd name="T19" fmla="*/ 17 h 93"/>
                <a:gd name="T20" fmla="*/ 19 w 123"/>
                <a:gd name="T21" fmla="*/ 14 h 93"/>
                <a:gd name="T22" fmla="*/ 19 w 123"/>
                <a:gd name="T23" fmla="*/ 16 h 93"/>
                <a:gd name="T24" fmla="*/ 25 w 123"/>
                <a:gd name="T25" fmla="*/ 17 h 93"/>
                <a:gd name="T26" fmla="*/ 29 w 123"/>
                <a:gd name="T27" fmla="*/ 18 h 93"/>
                <a:gd name="T28" fmla="*/ 31 w 123"/>
                <a:gd name="T29" fmla="*/ 19 h 93"/>
                <a:gd name="T30" fmla="*/ 31 w 123"/>
                <a:gd name="T31" fmla="*/ 20 h 93"/>
                <a:gd name="T32" fmla="*/ 36 w 123"/>
                <a:gd name="T33" fmla="*/ 24 h 93"/>
                <a:gd name="T34" fmla="*/ 35 w 123"/>
                <a:gd name="T35" fmla="*/ 25 h 93"/>
                <a:gd name="T36" fmla="*/ 34 w 123"/>
                <a:gd name="T37" fmla="*/ 26 h 93"/>
                <a:gd name="T38" fmla="*/ 41 w 123"/>
                <a:gd name="T39" fmla="*/ 24 h 93"/>
                <a:gd name="T40" fmla="*/ 50 w 123"/>
                <a:gd name="T41" fmla="*/ 21 h 93"/>
                <a:gd name="T42" fmla="*/ 50 w 123"/>
                <a:gd name="T43" fmla="*/ 18 h 93"/>
                <a:gd name="T44" fmla="*/ 61 w 123"/>
                <a:gd name="T45" fmla="*/ 21 h 93"/>
                <a:gd name="T46" fmla="*/ 69 w 123"/>
                <a:gd name="T47" fmla="*/ 28 h 93"/>
                <a:gd name="T48" fmla="*/ 74 w 123"/>
                <a:gd name="T49" fmla="*/ 30 h 93"/>
                <a:gd name="T50" fmla="*/ 77 w 123"/>
                <a:gd name="T51" fmla="*/ 36 h 93"/>
                <a:gd name="T52" fmla="*/ 76 w 123"/>
                <a:gd name="T53" fmla="*/ 48 h 93"/>
                <a:gd name="T54" fmla="*/ 80 w 123"/>
                <a:gd name="T55" fmla="*/ 54 h 93"/>
                <a:gd name="T56" fmla="*/ 79 w 123"/>
                <a:gd name="T57" fmla="*/ 50 h 93"/>
                <a:gd name="T58" fmla="*/ 82 w 123"/>
                <a:gd name="T59" fmla="*/ 51 h 93"/>
                <a:gd name="T60" fmla="*/ 83 w 123"/>
                <a:gd name="T61" fmla="*/ 50 h 93"/>
                <a:gd name="T62" fmla="*/ 83 w 123"/>
                <a:gd name="T63" fmla="*/ 53 h 93"/>
                <a:gd name="T64" fmla="*/ 80 w 123"/>
                <a:gd name="T65" fmla="*/ 57 h 93"/>
                <a:gd name="T66" fmla="*/ 83 w 123"/>
                <a:gd name="T67" fmla="*/ 61 h 93"/>
                <a:gd name="T68" fmla="*/ 89 w 123"/>
                <a:gd name="T69" fmla="*/ 68 h 93"/>
                <a:gd name="T70" fmla="*/ 91 w 123"/>
                <a:gd name="T71" fmla="*/ 69 h 93"/>
                <a:gd name="T72" fmla="*/ 94 w 123"/>
                <a:gd name="T73" fmla="*/ 74 h 93"/>
                <a:gd name="T74" fmla="*/ 99 w 123"/>
                <a:gd name="T75" fmla="*/ 82 h 93"/>
                <a:gd name="T76" fmla="*/ 108 w 123"/>
                <a:gd name="T77" fmla="*/ 88 h 93"/>
                <a:gd name="T78" fmla="*/ 111 w 123"/>
                <a:gd name="T79" fmla="*/ 90 h 93"/>
                <a:gd name="T80" fmla="*/ 110 w 123"/>
                <a:gd name="T81" fmla="*/ 91 h 93"/>
                <a:gd name="T82" fmla="*/ 109 w 123"/>
                <a:gd name="T83" fmla="*/ 92 h 93"/>
                <a:gd name="T84" fmla="*/ 113 w 123"/>
                <a:gd name="T85" fmla="*/ 92 h 93"/>
                <a:gd name="T86" fmla="*/ 121 w 123"/>
                <a:gd name="T87" fmla="*/ 88 h 93"/>
                <a:gd name="T88" fmla="*/ 121 w 123"/>
                <a:gd name="T89" fmla="*/ 82 h 93"/>
                <a:gd name="T90" fmla="*/ 122 w 123"/>
                <a:gd name="T91" fmla="*/ 74 h 93"/>
                <a:gd name="T92" fmla="*/ 121 w 123"/>
                <a:gd name="T93" fmla="*/ 61 h 93"/>
                <a:gd name="T94" fmla="*/ 113 w 123"/>
                <a:gd name="T95" fmla="*/ 48 h 93"/>
                <a:gd name="T96" fmla="*/ 110 w 123"/>
                <a:gd name="T97" fmla="*/ 43 h 93"/>
                <a:gd name="T98" fmla="*/ 110 w 123"/>
                <a:gd name="T99" fmla="*/ 38 h 93"/>
                <a:gd name="T100" fmla="*/ 103 w 123"/>
                <a:gd name="T101" fmla="*/ 29 h 93"/>
                <a:gd name="T102" fmla="*/ 99 w 123"/>
                <a:gd name="T103" fmla="*/ 24 h 93"/>
                <a:gd name="T104" fmla="*/ 92 w 123"/>
                <a:gd name="T105" fmla="*/ 8 h 93"/>
                <a:gd name="T106" fmla="*/ 90 w 123"/>
                <a:gd name="T107" fmla="*/ 6 h 93"/>
                <a:gd name="T108" fmla="*/ 88 w 123"/>
                <a:gd name="T109" fmla="*/ 1 h 93"/>
                <a:gd name="T110" fmla="*/ 82 w 123"/>
                <a:gd name="T111" fmla="*/ 1 h 93"/>
                <a:gd name="T112" fmla="*/ 82 w 123"/>
                <a:gd name="T113" fmla="*/ 7 h 93"/>
                <a:gd name="T114" fmla="*/ 80 w 123"/>
                <a:gd name="T115" fmla="*/ 8 h 93"/>
                <a:gd name="T116" fmla="*/ 39 w 123"/>
                <a:gd name="T117" fmla="*/ 7 h 93"/>
                <a:gd name="T118" fmla="*/ 38 w 123"/>
                <a:gd name="T119" fmla="*/ 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10"/>
            <p:cNvSpPr>
              <a:spLocks/>
            </p:cNvSpPr>
            <p:nvPr/>
          </p:nvSpPr>
          <p:spPr bwMode="auto">
            <a:xfrm>
              <a:off x="1492" y="1614"/>
              <a:ext cx="553" cy="897"/>
            </a:xfrm>
            <a:custGeom>
              <a:avLst/>
              <a:gdLst>
                <a:gd name="T0" fmla="*/ 61 w 108"/>
                <a:gd name="T1" fmla="*/ 179 h 184"/>
                <a:gd name="T2" fmla="*/ 61 w 108"/>
                <a:gd name="T3" fmla="*/ 177 h 184"/>
                <a:gd name="T4" fmla="*/ 60 w 108"/>
                <a:gd name="T5" fmla="*/ 175 h 184"/>
                <a:gd name="T6" fmla="*/ 57 w 108"/>
                <a:gd name="T7" fmla="*/ 163 h 184"/>
                <a:gd name="T8" fmla="*/ 50 w 108"/>
                <a:gd name="T9" fmla="*/ 156 h 184"/>
                <a:gd name="T10" fmla="*/ 48 w 108"/>
                <a:gd name="T11" fmla="*/ 153 h 184"/>
                <a:gd name="T12" fmla="*/ 46 w 108"/>
                <a:gd name="T13" fmla="*/ 150 h 184"/>
                <a:gd name="T14" fmla="*/ 39 w 108"/>
                <a:gd name="T15" fmla="*/ 147 h 184"/>
                <a:gd name="T16" fmla="*/ 33 w 108"/>
                <a:gd name="T17" fmla="*/ 141 h 184"/>
                <a:gd name="T18" fmla="*/ 22 w 108"/>
                <a:gd name="T19" fmla="*/ 136 h 184"/>
                <a:gd name="T20" fmla="*/ 22 w 108"/>
                <a:gd name="T21" fmla="*/ 132 h 184"/>
                <a:gd name="T22" fmla="*/ 23 w 108"/>
                <a:gd name="T23" fmla="*/ 127 h 184"/>
                <a:gd name="T24" fmla="*/ 21 w 108"/>
                <a:gd name="T25" fmla="*/ 122 h 184"/>
                <a:gd name="T26" fmla="*/ 22 w 108"/>
                <a:gd name="T27" fmla="*/ 120 h 184"/>
                <a:gd name="T28" fmla="*/ 16 w 108"/>
                <a:gd name="T29" fmla="*/ 109 h 184"/>
                <a:gd name="T30" fmla="*/ 12 w 108"/>
                <a:gd name="T31" fmla="*/ 102 h 184"/>
                <a:gd name="T32" fmla="*/ 14 w 108"/>
                <a:gd name="T33" fmla="*/ 96 h 184"/>
                <a:gd name="T34" fmla="*/ 14 w 108"/>
                <a:gd name="T35" fmla="*/ 91 h 184"/>
                <a:gd name="T36" fmla="*/ 9 w 108"/>
                <a:gd name="T37" fmla="*/ 86 h 184"/>
                <a:gd name="T38" fmla="*/ 9 w 108"/>
                <a:gd name="T39" fmla="*/ 78 h 184"/>
                <a:gd name="T40" fmla="*/ 11 w 108"/>
                <a:gd name="T41" fmla="*/ 75 h 184"/>
                <a:gd name="T42" fmla="*/ 12 w 108"/>
                <a:gd name="T43" fmla="*/ 79 h 184"/>
                <a:gd name="T44" fmla="*/ 15 w 108"/>
                <a:gd name="T45" fmla="*/ 78 h 184"/>
                <a:gd name="T46" fmla="*/ 14 w 108"/>
                <a:gd name="T47" fmla="*/ 71 h 184"/>
                <a:gd name="T48" fmla="*/ 12 w 108"/>
                <a:gd name="T49" fmla="*/ 73 h 184"/>
                <a:gd name="T50" fmla="*/ 7 w 108"/>
                <a:gd name="T51" fmla="*/ 70 h 184"/>
                <a:gd name="T52" fmla="*/ 6 w 108"/>
                <a:gd name="T53" fmla="*/ 61 h 184"/>
                <a:gd name="T54" fmla="*/ 1 w 108"/>
                <a:gd name="T55" fmla="*/ 51 h 184"/>
                <a:gd name="T56" fmla="*/ 1 w 108"/>
                <a:gd name="T57" fmla="*/ 46 h 184"/>
                <a:gd name="T58" fmla="*/ 4 w 108"/>
                <a:gd name="T59" fmla="*/ 40 h 184"/>
                <a:gd name="T60" fmla="*/ 2 w 108"/>
                <a:gd name="T61" fmla="*/ 32 h 184"/>
                <a:gd name="T62" fmla="*/ 0 w 108"/>
                <a:gd name="T63" fmla="*/ 28 h 184"/>
                <a:gd name="T64" fmla="*/ 0 w 108"/>
                <a:gd name="T65" fmla="*/ 24 h 184"/>
                <a:gd name="T66" fmla="*/ 6 w 108"/>
                <a:gd name="T67" fmla="*/ 15 h 184"/>
                <a:gd name="T68" fmla="*/ 9 w 108"/>
                <a:gd name="T69" fmla="*/ 10 h 184"/>
                <a:gd name="T70" fmla="*/ 9 w 108"/>
                <a:gd name="T71" fmla="*/ 1 h 184"/>
                <a:gd name="T72" fmla="*/ 48 w 108"/>
                <a:gd name="T73" fmla="*/ 64 h 184"/>
                <a:gd name="T74" fmla="*/ 104 w 108"/>
                <a:gd name="T75" fmla="*/ 149 h 184"/>
                <a:gd name="T76" fmla="*/ 105 w 108"/>
                <a:gd name="T77" fmla="*/ 153 h 184"/>
                <a:gd name="T78" fmla="*/ 106 w 108"/>
                <a:gd name="T79" fmla="*/ 157 h 184"/>
                <a:gd name="T80" fmla="*/ 107 w 108"/>
                <a:gd name="T81" fmla="*/ 160 h 184"/>
                <a:gd name="T82" fmla="*/ 103 w 108"/>
                <a:gd name="T83" fmla="*/ 162 h 184"/>
                <a:gd name="T84" fmla="*/ 98 w 108"/>
                <a:gd name="T85" fmla="*/ 172 h 184"/>
                <a:gd name="T86" fmla="*/ 97 w 108"/>
                <a:gd name="T87" fmla="*/ 174 h 184"/>
                <a:gd name="T88" fmla="*/ 96 w 108"/>
                <a:gd name="T89" fmla="*/ 178 h 184"/>
                <a:gd name="T90" fmla="*/ 98 w 108"/>
                <a:gd name="T91" fmla="*/ 181 h 184"/>
                <a:gd name="T92" fmla="*/ 96 w 108"/>
                <a:gd name="T93" fmla="*/ 18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11"/>
            <p:cNvSpPr>
              <a:spLocks/>
            </p:cNvSpPr>
            <p:nvPr/>
          </p:nvSpPr>
          <p:spPr bwMode="auto">
            <a:xfrm>
              <a:off x="2357" y="1545"/>
              <a:ext cx="483" cy="381"/>
            </a:xfrm>
            <a:custGeom>
              <a:avLst/>
              <a:gdLst>
                <a:gd name="T0" fmla="*/ 88 w 94"/>
                <a:gd name="T1" fmla="*/ 78 h 78"/>
                <a:gd name="T2" fmla="*/ 91 w 94"/>
                <a:gd name="T3" fmla="*/ 44 h 78"/>
                <a:gd name="T4" fmla="*/ 94 w 94"/>
                <a:gd name="T5" fmla="*/ 10 h 78"/>
                <a:gd name="T6" fmla="*/ 10 w 94"/>
                <a:gd name="T7" fmla="*/ 0 h 78"/>
                <a:gd name="T8" fmla="*/ 9 w 94"/>
                <a:gd name="T9" fmla="*/ 8 h 78"/>
                <a:gd name="T10" fmla="*/ 3 w 94"/>
                <a:gd name="T11" fmla="*/ 50 h 78"/>
                <a:gd name="T12" fmla="*/ 2 w 94"/>
                <a:gd name="T13" fmla="*/ 50 h 78"/>
                <a:gd name="T14" fmla="*/ 0 w 94"/>
                <a:gd name="T15" fmla="*/ 67 h 78"/>
                <a:gd name="T16" fmla="*/ 25 w 94"/>
                <a:gd name="T17" fmla="*/ 71 h 78"/>
                <a:gd name="T18" fmla="*/ 88 w 94"/>
                <a:gd name="T19" fmla="*/ 78 h 78"/>
                <a:gd name="T20" fmla="*/ 88 w 94"/>
                <a:gd name="T21" fmla="*/ 78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12"/>
            <p:cNvSpPr>
              <a:spLocks/>
            </p:cNvSpPr>
            <p:nvPr/>
          </p:nvSpPr>
          <p:spPr bwMode="auto">
            <a:xfrm>
              <a:off x="2435" y="1892"/>
              <a:ext cx="507" cy="375"/>
            </a:xfrm>
            <a:custGeom>
              <a:avLst/>
              <a:gdLst>
                <a:gd name="T0" fmla="*/ 0 w 99"/>
                <a:gd name="T1" fmla="*/ 67 h 77"/>
                <a:gd name="T2" fmla="*/ 10 w 99"/>
                <a:gd name="T3" fmla="*/ 0 h 77"/>
                <a:gd name="T4" fmla="*/ 73 w 99"/>
                <a:gd name="T5" fmla="*/ 7 h 77"/>
                <a:gd name="T6" fmla="*/ 99 w 99"/>
                <a:gd name="T7" fmla="*/ 9 h 77"/>
                <a:gd name="T8" fmla="*/ 98 w 99"/>
                <a:gd name="T9" fmla="*/ 26 h 77"/>
                <a:gd name="T10" fmla="*/ 95 w 99"/>
                <a:gd name="T11" fmla="*/ 77 h 77"/>
                <a:gd name="T12" fmla="*/ 82 w 99"/>
                <a:gd name="T13" fmla="*/ 76 h 77"/>
                <a:gd name="T14" fmla="*/ 0 w 99"/>
                <a:gd name="T15" fmla="*/ 67 h 77"/>
                <a:gd name="T16" fmla="*/ 0 w 99"/>
                <a:gd name="T17" fmla="*/ 6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13"/>
            <p:cNvSpPr>
              <a:spLocks/>
            </p:cNvSpPr>
            <p:nvPr/>
          </p:nvSpPr>
          <p:spPr bwMode="auto">
            <a:xfrm>
              <a:off x="2368" y="2218"/>
              <a:ext cx="486" cy="478"/>
            </a:xfrm>
            <a:custGeom>
              <a:avLst/>
              <a:gdLst>
                <a:gd name="T0" fmla="*/ 13 w 95"/>
                <a:gd name="T1" fmla="*/ 0 h 98"/>
                <a:gd name="T2" fmla="*/ 0 w 95"/>
                <a:gd name="T3" fmla="*/ 96 h 98"/>
                <a:gd name="T4" fmla="*/ 0 w 95"/>
                <a:gd name="T5" fmla="*/ 96 h 98"/>
                <a:gd name="T6" fmla="*/ 12 w 95"/>
                <a:gd name="T7" fmla="*/ 98 h 98"/>
                <a:gd name="T8" fmla="*/ 13 w 95"/>
                <a:gd name="T9" fmla="*/ 90 h 98"/>
                <a:gd name="T10" fmla="*/ 37 w 95"/>
                <a:gd name="T11" fmla="*/ 93 h 98"/>
                <a:gd name="T12" fmla="*/ 37 w 95"/>
                <a:gd name="T13" fmla="*/ 93 h 98"/>
                <a:gd name="T14" fmla="*/ 36 w 95"/>
                <a:gd name="T15" fmla="*/ 92 h 98"/>
                <a:gd name="T16" fmla="*/ 37 w 95"/>
                <a:gd name="T17" fmla="*/ 91 h 98"/>
                <a:gd name="T18" fmla="*/ 36 w 95"/>
                <a:gd name="T19" fmla="*/ 90 h 98"/>
                <a:gd name="T20" fmla="*/ 36 w 95"/>
                <a:gd name="T21" fmla="*/ 90 h 98"/>
                <a:gd name="T22" fmla="*/ 36 w 95"/>
                <a:gd name="T23" fmla="*/ 90 h 98"/>
                <a:gd name="T24" fmla="*/ 87 w 95"/>
                <a:gd name="T25" fmla="*/ 94 h 98"/>
                <a:gd name="T26" fmla="*/ 93 w 95"/>
                <a:gd name="T27" fmla="*/ 18 h 98"/>
                <a:gd name="T28" fmla="*/ 94 w 95"/>
                <a:gd name="T29" fmla="*/ 18 h 98"/>
                <a:gd name="T30" fmla="*/ 95 w 95"/>
                <a:gd name="T31" fmla="*/ 9 h 98"/>
                <a:gd name="T32" fmla="*/ 13 w 95"/>
                <a:gd name="T33" fmla="*/ 0 h 98"/>
                <a:gd name="T34" fmla="*/ 13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14"/>
            <p:cNvSpPr>
              <a:spLocks/>
            </p:cNvSpPr>
            <p:nvPr/>
          </p:nvSpPr>
          <p:spPr bwMode="auto">
            <a:xfrm>
              <a:off x="2553" y="2306"/>
              <a:ext cx="968" cy="898"/>
            </a:xfrm>
            <a:custGeom>
              <a:avLst/>
              <a:gdLst>
                <a:gd name="T0" fmla="*/ 171 w 189"/>
                <a:gd name="T1" fmla="*/ 50 h 184"/>
                <a:gd name="T2" fmla="*/ 159 w 189"/>
                <a:gd name="T3" fmla="*/ 47 h 184"/>
                <a:gd name="T4" fmla="*/ 151 w 189"/>
                <a:gd name="T5" fmla="*/ 49 h 184"/>
                <a:gd name="T6" fmla="*/ 145 w 189"/>
                <a:gd name="T7" fmla="*/ 49 h 184"/>
                <a:gd name="T8" fmla="*/ 143 w 189"/>
                <a:gd name="T9" fmla="*/ 49 h 184"/>
                <a:gd name="T10" fmla="*/ 140 w 189"/>
                <a:gd name="T11" fmla="*/ 47 h 184"/>
                <a:gd name="T12" fmla="*/ 137 w 189"/>
                <a:gd name="T13" fmla="*/ 51 h 184"/>
                <a:gd name="T14" fmla="*/ 135 w 189"/>
                <a:gd name="T15" fmla="*/ 48 h 184"/>
                <a:gd name="T16" fmla="*/ 129 w 189"/>
                <a:gd name="T17" fmla="*/ 47 h 184"/>
                <a:gd name="T18" fmla="*/ 125 w 189"/>
                <a:gd name="T19" fmla="*/ 46 h 184"/>
                <a:gd name="T20" fmla="*/ 119 w 189"/>
                <a:gd name="T21" fmla="*/ 44 h 184"/>
                <a:gd name="T22" fmla="*/ 115 w 189"/>
                <a:gd name="T23" fmla="*/ 43 h 184"/>
                <a:gd name="T24" fmla="*/ 109 w 189"/>
                <a:gd name="T25" fmla="*/ 41 h 184"/>
                <a:gd name="T26" fmla="*/ 106 w 189"/>
                <a:gd name="T27" fmla="*/ 38 h 184"/>
                <a:gd name="T28" fmla="*/ 100 w 189"/>
                <a:gd name="T29" fmla="*/ 36 h 184"/>
                <a:gd name="T30" fmla="*/ 58 w 189"/>
                <a:gd name="T31" fmla="*/ 0 h 184"/>
                <a:gd name="T32" fmla="*/ 0 w 189"/>
                <a:gd name="T33" fmla="*/ 72 h 184"/>
                <a:gd name="T34" fmla="*/ 1 w 189"/>
                <a:gd name="T35" fmla="*/ 75 h 184"/>
                <a:gd name="T36" fmla="*/ 5 w 189"/>
                <a:gd name="T37" fmla="*/ 81 h 184"/>
                <a:gd name="T38" fmla="*/ 23 w 189"/>
                <a:gd name="T39" fmla="*/ 99 h 184"/>
                <a:gd name="T40" fmla="*/ 25 w 189"/>
                <a:gd name="T41" fmla="*/ 104 h 184"/>
                <a:gd name="T42" fmla="*/ 38 w 189"/>
                <a:gd name="T43" fmla="*/ 123 h 184"/>
                <a:gd name="T44" fmla="*/ 49 w 189"/>
                <a:gd name="T45" fmla="*/ 125 h 184"/>
                <a:gd name="T46" fmla="*/ 56 w 189"/>
                <a:gd name="T47" fmla="*/ 114 h 184"/>
                <a:gd name="T48" fmla="*/ 60 w 189"/>
                <a:gd name="T49" fmla="*/ 113 h 184"/>
                <a:gd name="T50" fmla="*/ 67 w 189"/>
                <a:gd name="T51" fmla="*/ 115 h 184"/>
                <a:gd name="T52" fmla="*/ 75 w 189"/>
                <a:gd name="T53" fmla="*/ 119 h 184"/>
                <a:gd name="T54" fmla="*/ 77 w 189"/>
                <a:gd name="T55" fmla="*/ 121 h 184"/>
                <a:gd name="T56" fmla="*/ 83 w 189"/>
                <a:gd name="T57" fmla="*/ 129 h 184"/>
                <a:gd name="T58" fmla="*/ 94 w 189"/>
                <a:gd name="T59" fmla="*/ 149 h 184"/>
                <a:gd name="T60" fmla="*/ 100 w 189"/>
                <a:gd name="T61" fmla="*/ 155 h 184"/>
                <a:gd name="T62" fmla="*/ 102 w 189"/>
                <a:gd name="T63" fmla="*/ 165 h 184"/>
                <a:gd name="T64" fmla="*/ 111 w 189"/>
                <a:gd name="T65" fmla="*/ 176 h 184"/>
                <a:gd name="T66" fmla="*/ 126 w 189"/>
                <a:gd name="T67" fmla="*/ 181 h 184"/>
                <a:gd name="T68" fmla="*/ 135 w 189"/>
                <a:gd name="T69" fmla="*/ 182 h 184"/>
                <a:gd name="T70" fmla="*/ 134 w 189"/>
                <a:gd name="T71" fmla="*/ 180 h 184"/>
                <a:gd name="T72" fmla="*/ 131 w 189"/>
                <a:gd name="T73" fmla="*/ 162 h 184"/>
                <a:gd name="T74" fmla="*/ 130 w 189"/>
                <a:gd name="T75" fmla="*/ 160 h 184"/>
                <a:gd name="T76" fmla="*/ 133 w 189"/>
                <a:gd name="T77" fmla="*/ 153 h 184"/>
                <a:gd name="T78" fmla="*/ 134 w 189"/>
                <a:gd name="T79" fmla="*/ 151 h 184"/>
                <a:gd name="T80" fmla="*/ 137 w 189"/>
                <a:gd name="T81" fmla="*/ 145 h 184"/>
                <a:gd name="T82" fmla="*/ 139 w 189"/>
                <a:gd name="T83" fmla="*/ 145 h 184"/>
                <a:gd name="T84" fmla="*/ 141 w 189"/>
                <a:gd name="T85" fmla="*/ 142 h 184"/>
                <a:gd name="T86" fmla="*/ 143 w 189"/>
                <a:gd name="T87" fmla="*/ 142 h 184"/>
                <a:gd name="T88" fmla="*/ 147 w 189"/>
                <a:gd name="T89" fmla="*/ 140 h 184"/>
                <a:gd name="T90" fmla="*/ 149 w 189"/>
                <a:gd name="T91" fmla="*/ 136 h 184"/>
                <a:gd name="T92" fmla="*/ 150 w 189"/>
                <a:gd name="T93" fmla="*/ 138 h 184"/>
                <a:gd name="T94" fmla="*/ 165 w 189"/>
                <a:gd name="T95" fmla="*/ 130 h 184"/>
                <a:gd name="T96" fmla="*/ 168 w 189"/>
                <a:gd name="T97" fmla="*/ 121 h 184"/>
                <a:gd name="T98" fmla="*/ 171 w 189"/>
                <a:gd name="T99" fmla="*/ 120 h 184"/>
                <a:gd name="T100" fmla="*/ 181 w 189"/>
                <a:gd name="T101" fmla="*/ 119 h 184"/>
                <a:gd name="T102" fmla="*/ 184 w 189"/>
                <a:gd name="T103" fmla="*/ 117 h 184"/>
                <a:gd name="T104" fmla="*/ 185 w 189"/>
                <a:gd name="T105" fmla="*/ 114 h 184"/>
                <a:gd name="T106" fmla="*/ 186 w 189"/>
                <a:gd name="T107" fmla="*/ 106 h 184"/>
                <a:gd name="T108" fmla="*/ 188 w 189"/>
                <a:gd name="T109" fmla="*/ 101 h 184"/>
                <a:gd name="T110" fmla="*/ 187 w 189"/>
                <a:gd name="T111" fmla="*/ 91 h 184"/>
                <a:gd name="T112" fmla="*/ 185 w 189"/>
                <a:gd name="T113" fmla="*/ 88 h 184"/>
                <a:gd name="T114" fmla="*/ 184 w 189"/>
                <a:gd name="T115" fmla="*/ 82 h 184"/>
                <a:gd name="T116" fmla="*/ 180 w 189"/>
                <a:gd name="T117" fmla="*/ 53 h 184"/>
                <a:gd name="T118" fmla="*/ 174 w 189"/>
                <a:gd name="T119" fmla="*/ 5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15"/>
            <p:cNvSpPr>
              <a:spLocks/>
            </p:cNvSpPr>
            <p:nvPr/>
          </p:nvSpPr>
          <p:spPr bwMode="auto">
            <a:xfrm>
              <a:off x="4373" y="1453"/>
              <a:ext cx="522" cy="380"/>
            </a:xfrm>
            <a:custGeom>
              <a:avLst/>
              <a:gdLst>
                <a:gd name="T0" fmla="*/ 78 w 102"/>
                <a:gd name="T1" fmla="*/ 70 h 78"/>
                <a:gd name="T2" fmla="*/ 76 w 102"/>
                <a:gd name="T3" fmla="*/ 73 h 78"/>
                <a:gd name="T4" fmla="*/ 75 w 102"/>
                <a:gd name="T5" fmla="*/ 75 h 78"/>
                <a:gd name="T6" fmla="*/ 75 w 102"/>
                <a:gd name="T7" fmla="*/ 78 h 78"/>
                <a:gd name="T8" fmla="*/ 77 w 102"/>
                <a:gd name="T9" fmla="*/ 76 h 78"/>
                <a:gd name="T10" fmla="*/ 81 w 102"/>
                <a:gd name="T11" fmla="*/ 75 h 78"/>
                <a:gd name="T12" fmla="*/ 87 w 102"/>
                <a:gd name="T13" fmla="*/ 73 h 78"/>
                <a:gd name="T14" fmla="*/ 96 w 102"/>
                <a:gd name="T15" fmla="*/ 66 h 78"/>
                <a:gd name="T16" fmla="*/ 99 w 102"/>
                <a:gd name="T17" fmla="*/ 64 h 78"/>
                <a:gd name="T18" fmla="*/ 102 w 102"/>
                <a:gd name="T19" fmla="*/ 61 h 78"/>
                <a:gd name="T20" fmla="*/ 100 w 102"/>
                <a:gd name="T21" fmla="*/ 62 h 78"/>
                <a:gd name="T22" fmla="*/ 97 w 102"/>
                <a:gd name="T23" fmla="*/ 64 h 78"/>
                <a:gd name="T24" fmla="*/ 94 w 102"/>
                <a:gd name="T25" fmla="*/ 65 h 78"/>
                <a:gd name="T26" fmla="*/ 97 w 102"/>
                <a:gd name="T27" fmla="*/ 61 h 78"/>
                <a:gd name="T28" fmla="*/ 95 w 102"/>
                <a:gd name="T29" fmla="*/ 62 h 78"/>
                <a:gd name="T30" fmla="*/ 86 w 102"/>
                <a:gd name="T31" fmla="*/ 67 h 78"/>
                <a:gd name="T32" fmla="*/ 80 w 102"/>
                <a:gd name="T33" fmla="*/ 72 h 78"/>
                <a:gd name="T34" fmla="*/ 79 w 102"/>
                <a:gd name="T35" fmla="*/ 68 h 78"/>
                <a:gd name="T36" fmla="*/ 81 w 102"/>
                <a:gd name="T37" fmla="*/ 64 h 78"/>
                <a:gd name="T38" fmla="*/ 79 w 102"/>
                <a:gd name="T39" fmla="*/ 49 h 78"/>
                <a:gd name="T40" fmla="*/ 77 w 102"/>
                <a:gd name="T41" fmla="*/ 34 h 78"/>
                <a:gd name="T42" fmla="*/ 75 w 102"/>
                <a:gd name="T43" fmla="*/ 25 h 78"/>
                <a:gd name="T44" fmla="*/ 74 w 102"/>
                <a:gd name="T45" fmla="*/ 24 h 78"/>
                <a:gd name="T46" fmla="*/ 73 w 102"/>
                <a:gd name="T47" fmla="*/ 21 h 78"/>
                <a:gd name="T48" fmla="*/ 72 w 102"/>
                <a:gd name="T49" fmla="*/ 12 h 78"/>
                <a:gd name="T50" fmla="*/ 69 w 102"/>
                <a:gd name="T51" fmla="*/ 3 h 78"/>
                <a:gd name="T52" fmla="*/ 68 w 102"/>
                <a:gd name="T53" fmla="*/ 0 h 78"/>
                <a:gd name="T54" fmla="*/ 51 w 102"/>
                <a:gd name="T55" fmla="*/ 4 h 78"/>
                <a:gd name="T56" fmla="*/ 42 w 102"/>
                <a:gd name="T57" fmla="*/ 14 h 78"/>
                <a:gd name="T58" fmla="*/ 41 w 102"/>
                <a:gd name="T59" fmla="*/ 18 h 78"/>
                <a:gd name="T60" fmla="*/ 36 w 102"/>
                <a:gd name="T61" fmla="*/ 23 h 78"/>
                <a:gd name="T62" fmla="*/ 38 w 102"/>
                <a:gd name="T63" fmla="*/ 25 h 78"/>
                <a:gd name="T64" fmla="*/ 38 w 102"/>
                <a:gd name="T65" fmla="*/ 27 h 78"/>
                <a:gd name="T66" fmla="*/ 39 w 102"/>
                <a:gd name="T67" fmla="*/ 32 h 78"/>
                <a:gd name="T68" fmla="*/ 30 w 102"/>
                <a:gd name="T69" fmla="*/ 39 h 78"/>
                <a:gd name="T70" fmla="*/ 19 w 102"/>
                <a:gd name="T71" fmla="*/ 39 h 78"/>
                <a:gd name="T72" fmla="*/ 9 w 102"/>
                <a:gd name="T73" fmla="*/ 42 h 78"/>
                <a:gd name="T74" fmla="*/ 6 w 102"/>
                <a:gd name="T75" fmla="*/ 46 h 78"/>
                <a:gd name="T76" fmla="*/ 9 w 102"/>
                <a:gd name="T77" fmla="*/ 52 h 78"/>
                <a:gd name="T78" fmla="*/ 2 w 102"/>
                <a:gd name="T79" fmla="*/ 60 h 78"/>
                <a:gd name="T80" fmla="*/ 56 w 102"/>
                <a:gd name="T81" fmla="*/ 55 h 78"/>
                <a:gd name="T82" fmla="*/ 57 w 102"/>
                <a:gd name="T83" fmla="*/ 57 h 78"/>
                <a:gd name="T84" fmla="*/ 59 w 102"/>
                <a:gd name="T85" fmla="*/ 58 h 78"/>
                <a:gd name="T86" fmla="*/ 62 w 102"/>
                <a:gd name="T87" fmla="*/ 63 h 78"/>
                <a:gd name="T88" fmla="*/ 66 w 102"/>
                <a:gd name="T89" fmla="*/ 6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16"/>
            <p:cNvSpPr>
              <a:spLocks/>
            </p:cNvSpPr>
            <p:nvPr/>
          </p:nvSpPr>
          <p:spPr bwMode="auto">
            <a:xfrm>
              <a:off x="4721" y="1428"/>
              <a:ext cx="118" cy="205"/>
            </a:xfrm>
            <a:custGeom>
              <a:avLst/>
              <a:gdLst>
                <a:gd name="T0" fmla="*/ 0 w 23"/>
                <a:gd name="T1" fmla="*/ 5 h 42"/>
                <a:gd name="T2" fmla="*/ 1 w 23"/>
                <a:gd name="T3" fmla="*/ 7 h 42"/>
                <a:gd name="T4" fmla="*/ 0 w 23"/>
                <a:gd name="T5" fmla="*/ 8 h 42"/>
                <a:gd name="T6" fmla="*/ 1 w 23"/>
                <a:gd name="T7" fmla="*/ 8 h 42"/>
                <a:gd name="T8" fmla="*/ 1 w 23"/>
                <a:gd name="T9" fmla="*/ 9 h 42"/>
                <a:gd name="T10" fmla="*/ 3 w 23"/>
                <a:gd name="T11" fmla="*/ 14 h 42"/>
                <a:gd name="T12" fmla="*/ 4 w 23"/>
                <a:gd name="T13" fmla="*/ 17 h 42"/>
                <a:gd name="T14" fmla="*/ 3 w 23"/>
                <a:gd name="T15" fmla="*/ 19 h 42"/>
                <a:gd name="T16" fmla="*/ 3 w 23"/>
                <a:gd name="T17" fmla="*/ 21 h 42"/>
                <a:gd name="T18" fmla="*/ 5 w 23"/>
                <a:gd name="T19" fmla="*/ 26 h 42"/>
                <a:gd name="T20" fmla="*/ 5 w 23"/>
                <a:gd name="T21" fmla="*/ 28 h 42"/>
                <a:gd name="T22" fmla="*/ 5 w 23"/>
                <a:gd name="T23" fmla="*/ 29 h 42"/>
                <a:gd name="T24" fmla="*/ 6 w 23"/>
                <a:gd name="T25" fmla="*/ 29 h 42"/>
                <a:gd name="T26" fmla="*/ 5 w 23"/>
                <a:gd name="T27" fmla="*/ 28 h 42"/>
                <a:gd name="T28" fmla="*/ 6 w 23"/>
                <a:gd name="T29" fmla="*/ 28 h 42"/>
                <a:gd name="T30" fmla="*/ 7 w 23"/>
                <a:gd name="T31" fmla="*/ 30 h 42"/>
                <a:gd name="T32" fmla="*/ 8 w 23"/>
                <a:gd name="T33" fmla="*/ 34 h 42"/>
                <a:gd name="T34" fmla="*/ 8 w 23"/>
                <a:gd name="T35" fmla="*/ 37 h 42"/>
                <a:gd name="T36" fmla="*/ 9 w 23"/>
                <a:gd name="T37" fmla="*/ 39 h 42"/>
                <a:gd name="T38" fmla="*/ 10 w 23"/>
                <a:gd name="T39" fmla="*/ 42 h 42"/>
                <a:gd name="T40" fmla="*/ 20 w 23"/>
                <a:gd name="T41" fmla="*/ 40 h 42"/>
                <a:gd name="T42" fmla="*/ 19 w 23"/>
                <a:gd name="T43" fmla="*/ 39 h 42"/>
                <a:gd name="T44" fmla="*/ 18 w 23"/>
                <a:gd name="T45" fmla="*/ 38 h 42"/>
                <a:gd name="T46" fmla="*/ 18 w 23"/>
                <a:gd name="T47" fmla="*/ 37 h 42"/>
                <a:gd name="T48" fmla="*/ 19 w 23"/>
                <a:gd name="T49" fmla="*/ 36 h 42"/>
                <a:gd name="T50" fmla="*/ 18 w 23"/>
                <a:gd name="T51" fmla="*/ 34 h 42"/>
                <a:gd name="T52" fmla="*/ 18 w 23"/>
                <a:gd name="T53" fmla="*/ 27 h 42"/>
                <a:gd name="T54" fmla="*/ 18 w 23"/>
                <a:gd name="T55" fmla="*/ 25 h 42"/>
                <a:gd name="T56" fmla="*/ 19 w 23"/>
                <a:gd name="T57" fmla="*/ 21 h 42"/>
                <a:gd name="T58" fmla="*/ 19 w 23"/>
                <a:gd name="T59" fmla="*/ 19 h 42"/>
                <a:gd name="T60" fmla="*/ 19 w 23"/>
                <a:gd name="T61" fmla="*/ 17 h 42"/>
                <a:gd name="T62" fmla="*/ 19 w 23"/>
                <a:gd name="T63" fmla="*/ 15 h 42"/>
                <a:gd name="T64" fmla="*/ 19 w 23"/>
                <a:gd name="T65" fmla="*/ 14 h 42"/>
                <a:gd name="T66" fmla="*/ 19 w 23"/>
                <a:gd name="T67" fmla="*/ 13 h 42"/>
                <a:gd name="T68" fmla="*/ 22 w 23"/>
                <a:gd name="T69" fmla="*/ 11 h 42"/>
                <a:gd name="T70" fmla="*/ 23 w 23"/>
                <a:gd name="T71" fmla="*/ 7 h 42"/>
                <a:gd name="T72" fmla="*/ 22 w 23"/>
                <a:gd name="T73" fmla="*/ 5 h 42"/>
                <a:gd name="T74" fmla="*/ 22 w 23"/>
                <a:gd name="T75" fmla="*/ 3 h 42"/>
                <a:gd name="T76" fmla="*/ 22 w 23"/>
                <a:gd name="T77" fmla="*/ 3 h 42"/>
                <a:gd name="T78" fmla="*/ 22 w 23"/>
                <a:gd name="T79" fmla="*/ 2 h 42"/>
                <a:gd name="T80" fmla="*/ 21 w 23"/>
                <a:gd name="T81" fmla="*/ 0 h 42"/>
                <a:gd name="T82" fmla="*/ 0 w 23"/>
                <a:gd name="T83" fmla="*/ 5 h 42"/>
                <a:gd name="T84" fmla="*/ 0 w 23"/>
                <a:gd name="T85" fmla="*/ 5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17"/>
            <p:cNvSpPr>
              <a:spLocks/>
            </p:cNvSpPr>
            <p:nvPr/>
          </p:nvSpPr>
          <p:spPr bwMode="auto">
            <a:xfrm>
              <a:off x="2096" y="1760"/>
              <a:ext cx="390" cy="458"/>
            </a:xfrm>
            <a:custGeom>
              <a:avLst/>
              <a:gdLst>
                <a:gd name="T0" fmla="*/ 66 w 76"/>
                <a:gd name="T1" fmla="*/ 94 h 94"/>
                <a:gd name="T2" fmla="*/ 76 w 76"/>
                <a:gd name="T3" fmla="*/ 27 h 94"/>
                <a:gd name="T4" fmla="*/ 51 w 76"/>
                <a:gd name="T5" fmla="*/ 23 h 94"/>
                <a:gd name="T6" fmla="*/ 53 w 76"/>
                <a:gd name="T7" fmla="*/ 6 h 94"/>
                <a:gd name="T8" fmla="*/ 16 w 76"/>
                <a:gd name="T9" fmla="*/ 0 h 94"/>
                <a:gd name="T10" fmla="*/ 0 w 76"/>
                <a:gd name="T11" fmla="*/ 84 h 94"/>
                <a:gd name="T12" fmla="*/ 0 w 76"/>
                <a:gd name="T13" fmla="*/ 84 h 94"/>
                <a:gd name="T14" fmla="*/ 66 w 76"/>
                <a:gd name="T15" fmla="*/ 94 h 94"/>
                <a:gd name="T16" fmla="*/ 66 w 76"/>
                <a:gd name="T17" fmla="*/ 9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1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 w 90"/>
                <a:gd name="T1" fmla="*/ 40 h 66"/>
                <a:gd name="T2" fmla="*/ 0 w 90"/>
                <a:gd name="T3" fmla="*/ 40 h 66"/>
                <a:gd name="T4" fmla="*/ 1 w 90"/>
                <a:gd name="T5" fmla="*/ 37 h 66"/>
                <a:gd name="T6" fmla="*/ 1 w 90"/>
                <a:gd name="T7" fmla="*/ 35 h 66"/>
                <a:gd name="T8" fmla="*/ 1 w 90"/>
                <a:gd name="T9" fmla="*/ 35 h 66"/>
                <a:gd name="T10" fmla="*/ 2 w 90"/>
                <a:gd name="T11" fmla="*/ 36 h 66"/>
                <a:gd name="T12" fmla="*/ 1 w 90"/>
                <a:gd name="T13" fmla="*/ 37 h 66"/>
                <a:gd name="T14" fmla="*/ 3 w 90"/>
                <a:gd name="T15" fmla="*/ 36 h 66"/>
                <a:gd name="T16" fmla="*/ 3 w 90"/>
                <a:gd name="T17" fmla="*/ 35 h 66"/>
                <a:gd name="T18" fmla="*/ 3 w 90"/>
                <a:gd name="T19" fmla="*/ 33 h 66"/>
                <a:gd name="T20" fmla="*/ 2 w 90"/>
                <a:gd name="T21" fmla="*/ 30 h 66"/>
                <a:gd name="T22" fmla="*/ 3 w 90"/>
                <a:gd name="T23" fmla="*/ 30 h 66"/>
                <a:gd name="T24" fmla="*/ 5 w 90"/>
                <a:gd name="T25" fmla="*/ 29 h 66"/>
                <a:gd name="T26" fmla="*/ 4 w 90"/>
                <a:gd name="T27" fmla="*/ 28 h 66"/>
                <a:gd name="T28" fmla="*/ 3 w 90"/>
                <a:gd name="T29" fmla="*/ 29 h 66"/>
                <a:gd name="T30" fmla="*/ 3 w 90"/>
                <a:gd name="T31" fmla="*/ 25 h 66"/>
                <a:gd name="T32" fmla="*/ 3 w 90"/>
                <a:gd name="T33" fmla="*/ 22 h 66"/>
                <a:gd name="T34" fmla="*/ 3 w 90"/>
                <a:gd name="T35" fmla="*/ 17 h 66"/>
                <a:gd name="T36" fmla="*/ 2 w 90"/>
                <a:gd name="T37" fmla="*/ 11 h 66"/>
                <a:gd name="T38" fmla="*/ 2 w 90"/>
                <a:gd name="T39" fmla="*/ 6 h 66"/>
                <a:gd name="T40" fmla="*/ 11 w 90"/>
                <a:gd name="T41" fmla="*/ 9 h 66"/>
                <a:gd name="T42" fmla="*/ 19 w 90"/>
                <a:gd name="T43" fmla="*/ 13 h 66"/>
                <a:gd name="T44" fmla="*/ 23 w 90"/>
                <a:gd name="T45" fmla="*/ 14 h 66"/>
                <a:gd name="T46" fmla="*/ 24 w 90"/>
                <a:gd name="T47" fmla="*/ 15 h 66"/>
                <a:gd name="T48" fmla="*/ 24 w 90"/>
                <a:gd name="T49" fmla="*/ 20 h 66"/>
                <a:gd name="T50" fmla="*/ 22 w 90"/>
                <a:gd name="T51" fmla="*/ 23 h 66"/>
                <a:gd name="T52" fmla="*/ 22 w 90"/>
                <a:gd name="T53" fmla="*/ 25 h 66"/>
                <a:gd name="T54" fmla="*/ 22 w 90"/>
                <a:gd name="T55" fmla="*/ 27 h 66"/>
                <a:gd name="T56" fmla="*/ 23 w 90"/>
                <a:gd name="T57" fmla="*/ 28 h 66"/>
                <a:gd name="T58" fmla="*/ 25 w 90"/>
                <a:gd name="T59" fmla="*/ 24 h 66"/>
                <a:gd name="T60" fmla="*/ 27 w 90"/>
                <a:gd name="T61" fmla="*/ 21 h 66"/>
                <a:gd name="T62" fmla="*/ 29 w 90"/>
                <a:gd name="T63" fmla="*/ 18 h 66"/>
                <a:gd name="T64" fmla="*/ 26 w 90"/>
                <a:gd name="T65" fmla="*/ 10 h 66"/>
                <a:gd name="T66" fmla="*/ 27 w 90"/>
                <a:gd name="T67" fmla="*/ 9 h 66"/>
                <a:gd name="T68" fmla="*/ 29 w 90"/>
                <a:gd name="T69" fmla="*/ 7 h 66"/>
                <a:gd name="T70" fmla="*/ 27 w 90"/>
                <a:gd name="T71" fmla="*/ 5 h 66"/>
                <a:gd name="T72" fmla="*/ 27 w 90"/>
                <a:gd name="T73" fmla="*/ 0 h 66"/>
                <a:gd name="T74" fmla="*/ 62 w 90"/>
                <a:gd name="T75" fmla="*/ 9 h 66"/>
                <a:gd name="T76" fmla="*/ 90 w 90"/>
                <a:gd name="T77" fmla="*/ 16 h 66"/>
                <a:gd name="T78" fmla="*/ 80 w 90"/>
                <a:gd name="T79" fmla="*/ 59 h 66"/>
                <a:gd name="T80" fmla="*/ 80 w 90"/>
                <a:gd name="T81" fmla="*/ 60 h 66"/>
                <a:gd name="T82" fmla="*/ 80 w 90"/>
                <a:gd name="T83" fmla="*/ 61 h 66"/>
                <a:gd name="T84" fmla="*/ 81 w 90"/>
                <a:gd name="T85" fmla="*/ 63 h 66"/>
                <a:gd name="T86" fmla="*/ 80 w 90"/>
                <a:gd name="T87" fmla="*/ 64 h 66"/>
                <a:gd name="T88" fmla="*/ 80 w 90"/>
                <a:gd name="T89" fmla="*/ 66 h 66"/>
                <a:gd name="T90" fmla="*/ 55 w 90"/>
                <a:gd name="T91" fmla="*/ 61 h 66"/>
                <a:gd name="T92" fmla="*/ 52 w 90"/>
                <a:gd name="T93" fmla="*/ 61 h 66"/>
                <a:gd name="T94" fmla="*/ 50 w 90"/>
                <a:gd name="T95" fmla="*/ 60 h 66"/>
                <a:gd name="T96" fmla="*/ 47 w 90"/>
                <a:gd name="T97" fmla="*/ 61 h 66"/>
                <a:gd name="T98" fmla="*/ 44 w 90"/>
                <a:gd name="T99" fmla="*/ 60 h 66"/>
                <a:gd name="T100" fmla="*/ 41 w 90"/>
                <a:gd name="T101" fmla="*/ 61 h 66"/>
                <a:gd name="T102" fmla="*/ 37 w 90"/>
                <a:gd name="T103" fmla="*/ 60 h 66"/>
                <a:gd name="T104" fmla="*/ 30 w 90"/>
                <a:gd name="T105" fmla="*/ 60 h 66"/>
                <a:gd name="T106" fmla="*/ 24 w 90"/>
                <a:gd name="T107" fmla="*/ 58 h 66"/>
                <a:gd name="T108" fmla="*/ 19 w 90"/>
                <a:gd name="T109" fmla="*/ 58 h 66"/>
                <a:gd name="T110" fmla="*/ 12 w 90"/>
                <a:gd name="T111" fmla="*/ 56 h 66"/>
                <a:gd name="T112" fmla="*/ 11 w 90"/>
                <a:gd name="T113" fmla="*/ 50 h 66"/>
                <a:gd name="T114" fmla="*/ 11 w 90"/>
                <a:gd name="T115" fmla="*/ 47 h 66"/>
                <a:gd name="T116" fmla="*/ 7 w 90"/>
                <a:gd name="T117" fmla="*/ 44 h 66"/>
                <a:gd name="T118" fmla="*/ 6 w 90"/>
                <a:gd name="T119" fmla="*/ 43 h 66"/>
                <a:gd name="T120" fmla="*/ 3 w 90"/>
                <a:gd name="T121" fmla="*/ 42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19"/>
            <p:cNvSpPr>
              <a:spLocks/>
            </p:cNvSpPr>
            <p:nvPr/>
          </p:nvSpPr>
          <p:spPr bwMode="auto">
            <a:xfrm>
              <a:off x="1537" y="1282"/>
              <a:ext cx="555" cy="439"/>
            </a:xfrm>
            <a:custGeom>
              <a:avLst/>
              <a:gdLst>
                <a:gd name="T0" fmla="*/ 0 w 108"/>
                <a:gd name="T1" fmla="*/ 67 h 90"/>
                <a:gd name="T2" fmla="*/ 0 w 108"/>
                <a:gd name="T3" fmla="*/ 62 h 90"/>
                <a:gd name="T4" fmla="*/ 1 w 108"/>
                <a:gd name="T5" fmla="*/ 57 h 90"/>
                <a:gd name="T6" fmla="*/ 2 w 108"/>
                <a:gd name="T7" fmla="*/ 51 h 90"/>
                <a:gd name="T8" fmla="*/ 3 w 108"/>
                <a:gd name="T9" fmla="*/ 49 h 90"/>
                <a:gd name="T10" fmla="*/ 5 w 108"/>
                <a:gd name="T11" fmla="*/ 47 h 90"/>
                <a:gd name="T12" fmla="*/ 5 w 108"/>
                <a:gd name="T13" fmla="*/ 45 h 90"/>
                <a:gd name="T14" fmla="*/ 10 w 108"/>
                <a:gd name="T15" fmla="*/ 37 h 90"/>
                <a:gd name="T16" fmla="*/ 16 w 108"/>
                <a:gd name="T17" fmla="*/ 23 h 90"/>
                <a:gd name="T18" fmla="*/ 20 w 108"/>
                <a:gd name="T19" fmla="*/ 13 h 90"/>
                <a:gd name="T20" fmla="*/ 24 w 108"/>
                <a:gd name="T21" fmla="*/ 3 h 90"/>
                <a:gd name="T22" fmla="*/ 24 w 108"/>
                <a:gd name="T23" fmla="*/ 0 h 90"/>
                <a:gd name="T24" fmla="*/ 27 w 108"/>
                <a:gd name="T25" fmla="*/ 0 h 90"/>
                <a:gd name="T26" fmla="*/ 30 w 108"/>
                <a:gd name="T27" fmla="*/ 1 h 90"/>
                <a:gd name="T28" fmla="*/ 31 w 108"/>
                <a:gd name="T29" fmla="*/ 2 h 90"/>
                <a:gd name="T30" fmla="*/ 35 w 108"/>
                <a:gd name="T31" fmla="*/ 5 h 90"/>
                <a:gd name="T32" fmla="*/ 35 w 108"/>
                <a:gd name="T33" fmla="*/ 8 h 90"/>
                <a:gd name="T34" fmla="*/ 36 w 108"/>
                <a:gd name="T35" fmla="*/ 14 h 90"/>
                <a:gd name="T36" fmla="*/ 43 w 108"/>
                <a:gd name="T37" fmla="*/ 16 h 90"/>
                <a:gd name="T38" fmla="*/ 48 w 108"/>
                <a:gd name="T39" fmla="*/ 16 h 90"/>
                <a:gd name="T40" fmla="*/ 54 w 108"/>
                <a:gd name="T41" fmla="*/ 18 h 90"/>
                <a:gd name="T42" fmla="*/ 61 w 108"/>
                <a:gd name="T43" fmla="*/ 18 h 90"/>
                <a:gd name="T44" fmla="*/ 65 w 108"/>
                <a:gd name="T45" fmla="*/ 19 h 90"/>
                <a:gd name="T46" fmla="*/ 68 w 108"/>
                <a:gd name="T47" fmla="*/ 18 h 90"/>
                <a:gd name="T48" fmla="*/ 71 w 108"/>
                <a:gd name="T49" fmla="*/ 19 h 90"/>
                <a:gd name="T50" fmla="*/ 74 w 108"/>
                <a:gd name="T51" fmla="*/ 18 h 90"/>
                <a:gd name="T52" fmla="*/ 76 w 108"/>
                <a:gd name="T53" fmla="*/ 19 h 90"/>
                <a:gd name="T54" fmla="*/ 79 w 108"/>
                <a:gd name="T55" fmla="*/ 19 h 90"/>
                <a:gd name="T56" fmla="*/ 104 w 108"/>
                <a:gd name="T57" fmla="*/ 24 h 90"/>
                <a:gd name="T58" fmla="*/ 105 w 108"/>
                <a:gd name="T59" fmla="*/ 27 h 90"/>
                <a:gd name="T60" fmla="*/ 108 w 108"/>
                <a:gd name="T61" fmla="*/ 28 h 90"/>
                <a:gd name="T62" fmla="*/ 102 w 108"/>
                <a:gd name="T63" fmla="*/ 40 h 90"/>
                <a:gd name="T64" fmla="*/ 101 w 108"/>
                <a:gd name="T65" fmla="*/ 42 h 90"/>
                <a:gd name="T66" fmla="*/ 98 w 108"/>
                <a:gd name="T67" fmla="*/ 44 h 90"/>
                <a:gd name="T68" fmla="*/ 94 w 108"/>
                <a:gd name="T69" fmla="*/ 51 h 90"/>
                <a:gd name="T70" fmla="*/ 97 w 108"/>
                <a:gd name="T71" fmla="*/ 53 h 90"/>
                <a:gd name="T72" fmla="*/ 97 w 108"/>
                <a:gd name="T73" fmla="*/ 55 h 90"/>
                <a:gd name="T74" fmla="*/ 96 w 108"/>
                <a:gd name="T75" fmla="*/ 56 h 90"/>
                <a:gd name="T76" fmla="*/ 95 w 108"/>
                <a:gd name="T77" fmla="*/ 60 h 90"/>
                <a:gd name="T78" fmla="*/ 52 w 108"/>
                <a:gd name="T79" fmla="*/ 81 h 90"/>
                <a:gd name="T80" fmla="*/ 1 w 108"/>
                <a:gd name="T81" fmla="*/ 68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20"/>
            <p:cNvSpPr>
              <a:spLocks/>
            </p:cNvSpPr>
            <p:nvPr/>
          </p:nvSpPr>
          <p:spPr bwMode="auto">
            <a:xfrm>
              <a:off x="1989" y="1155"/>
              <a:ext cx="415" cy="634"/>
            </a:xfrm>
            <a:custGeom>
              <a:avLst/>
              <a:gdLst>
                <a:gd name="T0" fmla="*/ 7 w 81"/>
                <a:gd name="T1" fmla="*/ 86 h 130"/>
                <a:gd name="T2" fmla="*/ 8 w 81"/>
                <a:gd name="T3" fmla="*/ 82 h 130"/>
                <a:gd name="T4" fmla="*/ 9 w 81"/>
                <a:gd name="T5" fmla="*/ 81 h 130"/>
                <a:gd name="T6" fmla="*/ 9 w 81"/>
                <a:gd name="T7" fmla="*/ 79 h 130"/>
                <a:gd name="T8" fmla="*/ 6 w 81"/>
                <a:gd name="T9" fmla="*/ 77 h 130"/>
                <a:gd name="T10" fmla="*/ 10 w 81"/>
                <a:gd name="T11" fmla="*/ 70 h 130"/>
                <a:gd name="T12" fmla="*/ 13 w 81"/>
                <a:gd name="T13" fmla="*/ 68 h 130"/>
                <a:gd name="T14" fmla="*/ 14 w 81"/>
                <a:gd name="T15" fmla="*/ 66 h 130"/>
                <a:gd name="T16" fmla="*/ 20 w 81"/>
                <a:gd name="T17" fmla="*/ 54 h 130"/>
                <a:gd name="T18" fmla="*/ 17 w 81"/>
                <a:gd name="T19" fmla="*/ 53 h 130"/>
                <a:gd name="T20" fmla="*/ 16 w 81"/>
                <a:gd name="T21" fmla="*/ 50 h 130"/>
                <a:gd name="T22" fmla="*/ 16 w 81"/>
                <a:gd name="T23" fmla="*/ 47 h 130"/>
                <a:gd name="T24" fmla="*/ 16 w 81"/>
                <a:gd name="T25" fmla="*/ 45 h 130"/>
                <a:gd name="T26" fmla="*/ 16 w 81"/>
                <a:gd name="T27" fmla="*/ 43 h 130"/>
                <a:gd name="T28" fmla="*/ 26 w 81"/>
                <a:gd name="T29" fmla="*/ 0 h 130"/>
                <a:gd name="T30" fmla="*/ 34 w 81"/>
                <a:gd name="T31" fmla="*/ 19 h 130"/>
                <a:gd name="T32" fmla="*/ 36 w 81"/>
                <a:gd name="T33" fmla="*/ 26 h 130"/>
                <a:gd name="T34" fmla="*/ 35 w 81"/>
                <a:gd name="T35" fmla="*/ 29 h 130"/>
                <a:gd name="T36" fmla="*/ 37 w 81"/>
                <a:gd name="T37" fmla="*/ 31 h 130"/>
                <a:gd name="T38" fmla="*/ 42 w 81"/>
                <a:gd name="T39" fmla="*/ 39 h 130"/>
                <a:gd name="T40" fmla="*/ 43 w 81"/>
                <a:gd name="T41" fmla="*/ 43 h 130"/>
                <a:gd name="T42" fmla="*/ 45 w 81"/>
                <a:gd name="T43" fmla="*/ 45 h 130"/>
                <a:gd name="T44" fmla="*/ 49 w 81"/>
                <a:gd name="T45" fmla="*/ 46 h 130"/>
                <a:gd name="T46" fmla="*/ 46 w 81"/>
                <a:gd name="T47" fmla="*/ 52 h 130"/>
                <a:gd name="T48" fmla="*/ 45 w 81"/>
                <a:gd name="T49" fmla="*/ 56 h 130"/>
                <a:gd name="T50" fmla="*/ 45 w 81"/>
                <a:gd name="T51" fmla="*/ 57 h 130"/>
                <a:gd name="T52" fmla="*/ 43 w 81"/>
                <a:gd name="T53" fmla="*/ 60 h 130"/>
                <a:gd name="T54" fmla="*/ 43 w 81"/>
                <a:gd name="T55" fmla="*/ 62 h 130"/>
                <a:gd name="T56" fmla="*/ 46 w 81"/>
                <a:gd name="T57" fmla="*/ 65 h 130"/>
                <a:gd name="T58" fmla="*/ 50 w 81"/>
                <a:gd name="T59" fmla="*/ 61 h 130"/>
                <a:gd name="T60" fmla="*/ 51 w 81"/>
                <a:gd name="T61" fmla="*/ 63 h 130"/>
                <a:gd name="T62" fmla="*/ 52 w 81"/>
                <a:gd name="T63" fmla="*/ 64 h 130"/>
                <a:gd name="T64" fmla="*/ 52 w 81"/>
                <a:gd name="T65" fmla="*/ 69 h 130"/>
                <a:gd name="T66" fmla="*/ 54 w 81"/>
                <a:gd name="T67" fmla="*/ 74 h 130"/>
                <a:gd name="T68" fmla="*/ 53 w 81"/>
                <a:gd name="T69" fmla="*/ 76 h 130"/>
                <a:gd name="T70" fmla="*/ 56 w 81"/>
                <a:gd name="T71" fmla="*/ 78 h 130"/>
                <a:gd name="T72" fmla="*/ 57 w 81"/>
                <a:gd name="T73" fmla="*/ 81 h 130"/>
                <a:gd name="T74" fmla="*/ 57 w 81"/>
                <a:gd name="T75" fmla="*/ 84 h 130"/>
                <a:gd name="T76" fmla="*/ 59 w 81"/>
                <a:gd name="T77" fmla="*/ 87 h 130"/>
                <a:gd name="T78" fmla="*/ 61 w 81"/>
                <a:gd name="T79" fmla="*/ 84 h 130"/>
                <a:gd name="T80" fmla="*/ 65 w 81"/>
                <a:gd name="T81" fmla="*/ 86 h 130"/>
                <a:gd name="T82" fmla="*/ 67 w 81"/>
                <a:gd name="T83" fmla="*/ 84 h 130"/>
                <a:gd name="T84" fmla="*/ 71 w 81"/>
                <a:gd name="T85" fmla="*/ 85 h 130"/>
                <a:gd name="T86" fmla="*/ 73 w 81"/>
                <a:gd name="T87" fmla="*/ 86 h 130"/>
                <a:gd name="T88" fmla="*/ 76 w 81"/>
                <a:gd name="T89" fmla="*/ 84 h 130"/>
                <a:gd name="T90" fmla="*/ 79 w 81"/>
                <a:gd name="T91" fmla="*/ 85 h 130"/>
                <a:gd name="T92" fmla="*/ 81 w 81"/>
                <a:gd name="T93" fmla="*/ 88 h 130"/>
                <a:gd name="T94" fmla="*/ 74 w 81"/>
                <a:gd name="T95" fmla="*/ 130 h 130"/>
                <a:gd name="T96" fmla="*/ 0 w 81"/>
                <a:gd name="T97" fmla="*/ 11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21"/>
            <p:cNvSpPr>
              <a:spLocks/>
            </p:cNvSpPr>
            <p:nvPr/>
          </p:nvSpPr>
          <p:spPr bwMode="auto">
            <a:xfrm>
              <a:off x="2164" y="1170"/>
              <a:ext cx="706" cy="424"/>
            </a:xfrm>
            <a:custGeom>
              <a:avLst/>
              <a:gdLst>
                <a:gd name="T0" fmla="*/ 48 w 138"/>
                <a:gd name="T1" fmla="*/ 77 h 87"/>
                <a:gd name="T2" fmla="*/ 45 w 138"/>
                <a:gd name="T3" fmla="*/ 84 h 87"/>
                <a:gd name="T4" fmla="*/ 43 w 138"/>
                <a:gd name="T5" fmla="*/ 80 h 87"/>
                <a:gd name="T6" fmla="*/ 42 w 138"/>
                <a:gd name="T7" fmla="*/ 83 h 87"/>
                <a:gd name="T8" fmla="*/ 38 w 138"/>
                <a:gd name="T9" fmla="*/ 83 h 87"/>
                <a:gd name="T10" fmla="*/ 33 w 138"/>
                <a:gd name="T11" fmla="*/ 82 h 87"/>
                <a:gd name="T12" fmla="*/ 32 w 138"/>
                <a:gd name="T13" fmla="*/ 82 h 87"/>
                <a:gd name="T14" fmla="*/ 29 w 138"/>
                <a:gd name="T15" fmla="*/ 82 h 87"/>
                <a:gd name="T16" fmla="*/ 26 w 138"/>
                <a:gd name="T17" fmla="*/ 82 h 87"/>
                <a:gd name="T18" fmla="*/ 24 w 138"/>
                <a:gd name="T19" fmla="*/ 83 h 87"/>
                <a:gd name="T20" fmla="*/ 23 w 138"/>
                <a:gd name="T21" fmla="*/ 80 h 87"/>
                <a:gd name="T22" fmla="*/ 23 w 138"/>
                <a:gd name="T23" fmla="*/ 77 h 87"/>
                <a:gd name="T24" fmla="*/ 20 w 138"/>
                <a:gd name="T25" fmla="*/ 75 h 87"/>
                <a:gd name="T26" fmla="*/ 20 w 138"/>
                <a:gd name="T27" fmla="*/ 72 h 87"/>
                <a:gd name="T28" fmla="*/ 18 w 138"/>
                <a:gd name="T29" fmla="*/ 69 h 87"/>
                <a:gd name="T30" fmla="*/ 18 w 138"/>
                <a:gd name="T31" fmla="*/ 63 h 87"/>
                <a:gd name="T32" fmla="*/ 17 w 138"/>
                <a:gd name="T33" fmla="*/ 60 h 87"/>
                <a:gd name="T34" fmla="*/ 16 w 138"/>
                <a:gd name="T35" fmla="*/ 59 h 87"/>
                <a:gd name="T36" fmla="*/ 15 w 138"/>
                <a:gd name="T37" fmla="*/ 59 h 87"/>
                <a:gd name="T38" fmla="*/ 11 w 138"/>
                <a:gd name="T39" fmla="*/ 62 h 87"/>
                <a:gd name="T40" fmla="*/ 9 w 138"/>
                <a:gd name="T41" fmla="*/ 58 h 87"/>
                <a:gd name="T42" fmla="*/ 9 w 138"/>
                <a:gd name="T43" fmla="*/ 56 h 87"/>
                <a:gd name="T44" fmla="*/ 11 w 138"/>
                <a:gd name="T45" fmla="*/ 53 h 87"/>
                <a:gd name="T46" fmla="*/ 11 w 138"/>
                <a:gd name="T47" fmla="*/ 50 h 87"/>
                <a:gd name="T48" fmla="*/ 12 w 138"/>
                <a:gd name="T49" fmla="*/ 48 h 87"/>
                <a:gd name="T50" fmla="*/ 14 w 138"/>
                <a:gd name="T51" fmla="*/ 42 h 87"/>
                <a:gd name="T52" fmla="*/ 11 w 138"/>
                <a:gd name="T53" fmla="*/ 40 h 87"/>
                <a:gd name="T54" fmla="*/ 8 w 138"/>
                <a:gd name="T55" fmla="*/ 38 h 87"/>
                <a:gd name="T56" fmla="*/ 6 w 138"/>
                <a:gd name="T57" fmla="*/ 31 h 87"/>
                <a:gd name="T58" fmla="*/ 2 w 138"/>
                <a:gd name="T59" fmla="*/ 27 h 87"/>
                <a:gd name="T60" fmla="*/ 2 w 138"/>
                <a:gd name="T61" fmla="*/ 25 h 87"/>
                <a:gd name="T62" fmla="*/ 2 w 138"/>
                <a:gd name="T63" fmla="*/ 20 h 87"/>
                <a:gd name="T64" fmla="*/ 3 w 138"/>
                <a:gd name="T65" fmla="*/ 0 h 87"/>
                <a:gd name="T66" fmla="*/ 49 w 138"/>
                <a:gd name="T67" fmla="*/ 8 h 87"/>
                <a:gd name="T68" fmla="*/ 138 w 138"/>
                <a:gd name="T69" fmla="*/ 19 h 87"/>
                <a:gd name="T70" fmla="*/ 132 w 138"/>
                <a:gd name="T71" fmla="*/ 8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22"/>
            <p:cNvSpPr>
              <a:spLocks/>
            </p:cNvSpPr>
            <p:nvPr/>
          </p:nvSpPr>
          <p:spPr bwMode="auto">
            <a:xfrm>
              <a:off x="1738" y="1677"/>
              <a:ext cx="440" cy="649"/>
            </a:xfrm>
            <a:custGeom>
              <a:avLst/>
              <a:gdLst>
                <a:gd name="T0" fmla="*/ 13 w 86"/>
                <a:gd name="T1" fmla="*/ 0 h 133"/>
                <a:gd name="T2" fmla="*/ 0 w 86"/>
                <a:gd name="T3" fmla="*/ 51 h 133"/>
                <a:gd name="T4" fmla="*/ 56 w 86"/>
                <a:gd name="T5" fmla="*/ 133 h 133"/>
                <a:gd name="T6" fmla="*/ 56 w 86"/>
                <a:gd name="T7" fmla="*/ 132 h 133"/>
                <a:gd name="T8" fmla="*/ 56 w 86"/>
                <a:gd name="T9" fmla="*/ 131 h 133"/>
                <a:gd name="T10" fmla="*/ 57 w 86"/>
                <a:gd name="T11" fmla="*/ 127 h 133"/>
                <a:gd name="T12" fmla="*/ 57 w 86"/>
                <a:gd name="T13" fmla="*/ 126 h 133"/>
                <a:gd name="T14" fmla="*/ 57 w 86"/>
                <a:gd name="T15" fmla="*/ 118 h 133"/>
                <a:gd name="T16" fmla="*/ 57 w 86"/>
                <a:gd name="T17" fmla="*/ 115 h 133"/>
                <a:gd name="T18" fmla="*/ 57 w 86"/>
                <a:gd name="T19" fmla="*/ 114 h 133"/>
                <a:gd name="T20" fmla="*/ 60 w 86"/>
                <a:gd name="T21" fmla="*/ 114 h 133"/>
                <a:gd name="T22" fmla="*/ 62 w 86"/>
                <a:gd name="T23" fmla="*/ 114 h 133"/>
                <a:gd name="T24" fmla="*/ 63 w 86"/>
                <a:gd name="T25" fmla="*/ 115 h 133"/>
                <a:gd name="T26" fmla="*/ 63 w 86"/>
                <a:gd name="T27" fmla="*/ 116 h 133"/>
                <a:gd name="T28" fmla="*/ 64 w 86"/>
                <a:gd name="T29" fmla="*/ 117 h 133"/>
                <a:gd name="T30" fmla="*/ 66 w 86"/>
                <a:gd name="T31" fmla="*/ 117 h 133"/>
                <a:gd name="T32" fmla="*/ 68 w 86"/>
                <a:gd name="T33" fmla="*/ 110 h 133"/>
                <a:gd name="T34" fmla="*/ 70 w 86"/>
                <a:gd name="T35" fmla="*/ 101 h 133"/>
                <a:gd name="T36" fmla="*/ 86 w 86"/>
                <a:gd name="T37" fmla="*/ 17 h 133"/>
                <a:gd name="T38" fmla="*/ 49 w 86"/>
                <a:gd name="T39" fmla="*/ 9 h 133"/>
                <a:gd name="T40" fmla="*/ 13 w 86"/>
                <a:gd name="T41" fmla="*/ 0 h 133"/>
                <a:gd name="T42" fmla="*/ 13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23"/>
            <p:cNvSpPr>
              <a:spLocks/>
            </p:cNvSpPr>
            <p:nvPr/>
          </p:nvSpPr>
          <p:spPr bwMode="auto">
            <a:xfrm>
              <a:off x="1968" y="2170"/>
              <a:ext cx="467" cy="517"/>
            </a:xfrm>
            <a:custGeom>
              <a:avLst/>
              <a:gdLst>
                <a:gd name="T0" fmla="*/ 78 w 91"/>
                <a:gd name="T1" fmla="*/ 106 h 106"/>
                <a:gd name="T2" fmla="*/ 91 w 91"/>
                <a:gd name="T3" fmla="*/ 10 h 106"/>
                <a:gd name="T4" fmla="*/ 25 w 91"/>
                <a:gd name="T5" fmla="*/ 0 h 106"/>
                <a:gd name="T6" fmla="*/ 25 w 91"/>
                <a:gd name="T7" fmla="*/ 0 h 106"/>
                <a:gd name="T8" fmla="*/ 23 w 91"/>
                <a:gd name="T9" fmla="*/ 9 h 106"/>
                <a:gd name="T10" fmla="*/ 21 w 91"/>
                <a:gd name="T11" fmla="*/ 16 h 106"/>
                <a:gd name="T12" fmla="*/ 19 w 91"/>
                <a:gd name="T13" fmla="*/ 16 h 106"/>
                <a:gd name="T14" fmla="*/ 18 w 91"/>
                <a:gd name="T15" fmla="*/ 15 h 106"/>
                <a:gd name="T16" fmla="*/ 18 w 91"/>
                <a:gd name="T17" fmla="*/ 14 h 106"/>
                <a:gd name="T18" fmla="*/ 17 w 91"/>
                <a:gd name="T19" fmla="*/ 13 h 106"/>
                <a:gd name="T20" fmla="*/ 15 w 91"/>
                <a:gd name="T21" fmla="*/ 13 h 106"/>
                <a:gd name="T22" fmla="*/ 12 w 91"/>
                <a:gd name="T23" fmla="*/ 13 h 106"/>
                <a:gd name="T24" fmla="*/ 12 w 91"/>
                <a:gd name="T25" fmla="*/ 14 h 106"/>
                <a:gd name="T26" fmla="*/ 12 w 91"/>
                <a:gd name="T27" fmla="*/ 17 h 106"/>
                <a:gd name="T28" fmla="*/ 12 w 91"/>
                <a:gd name="T29" fmla="*/ 25 h 106"/>
                <a:gd name="T30" fmla="*/ 12 w 91"/>
                <a:gd name="T31" fmla="*/ 26 h 106"/>
                <a:gd name="T32" fmla="*/ 11 w 91"/>
                <a:gd name="T33" fmla="*/ 30 h 106"/>
                <a:gd name="T34" fmla="*/ 11 w 91"/>
                <a:gd name="T35" fmla="*/ 31 h 106"/>
                <a:gd name="T36" fmla="*/ 11 w 91"/>
                <a:gd name="T37" fmla="*/ 32 h 106"/>
                <a:gd name="T38" fmla="*/ 11 w 91"/>
                <a:gd name="T39" fmla="*/ 34 h 106"/>
                <a:gd name="T40" fmla="*/ 11 w 91"/>
                <a:gd name="T41" fmla="*/ 35 h 106"/>
                <a:gd name="T42" fmla="*/ 11 w 91"/>
                <a:gd name="T43" fmla="*/ 36 h 106"/>
                <a:gd name="T44" fmla="*/ 12 w 91"/>
                <a:gd name="T45" fmla="*/ 38 h 106"/>
                <a:gd name="T46" fmla="*/ 12 w 91"/>
                <a:gd name="T47" fmla="*/ 39 h 106"/>
                <a:gd name="T48" fmla="*/ 12 w 91"/>
                <a:gd name="T49" fmla="*/ 41 h 106"/>
                <a:gd name="T50" fmla="*/ 13 w 91"/>
                <a:gd name="T51" fmla="*/ 43 h 106"/>
                <a:gd name="T52" fmla="*/ 13 w 91"/>
                <a:gd name="T53" fmla="*/ 43 h 106"/>
                <a:gd name="T54" fmla="*/ 14 w 91"/>
                <a:gd name="T55" fmla="*/ 44 h 106"/>
                <a:gd name="T56" fmla="*/ 15 w 91"/>
                <a:gd name="T57" fmla="*/ 46 h 106"/>
                <a:gd name="T58" fmla="*/ 14 w 91"/>
                <a:gd name="T59" fmla="*/ 46 h 106"/>
                <a:gd name="T60" fmla="*/ 14 w 91"/>
                <a:gd name="T61" fmla="*/ 46 h 106"/>
                <a:gd name="T62" fmla="*/ 12 w 91"/>
                <a:gd name="T63" fmla="*/ 47 h 106"/>
                <a:gd name="T64" fmla="*/ 10 w 91"/>
                <a:gd name="T65" fmla="*/ 48 h 106"/>
                <a:gd name="T66" fmla="*/ 9 w 91"/>
                <a:gd name="T67" fmla="*/ 50 h 106"/>
                <a:gd name="T68" fmla="*/ 7 w 91"/>
                <a:gd name="T69" fmla="*/ 55 h 106"/>
                <a:gd name="T70" fmla="*/ 5 w 91"/>
                <a:gd name="T71" fmla="*/ 58 h 106"/>
                <a:gd name="T72" fmla="*/ 3 w 91"/>
                <a:gd name="T73" fmla="*/ 58 h 106"/>
                <a:gd name="T74" fmla="*/ 3 w 91"/>
                <a:gd name="T75" fmla="*/ 59 h 106"/>
                <a:gd name="T76" fmla="*/ 4 w 91"/>
                <a:gd name="T77" fmla="*/ 60 h 106"/>
                <a:gd name="T78" fmla="*/ 3 w 91"/>
                <a:gd name="T79" fmla="*/ 61 h 106"/>
                <a:gd name="T80" fmla="*/ 3 w 91"/>
                <a:gd name="T81" fmla="*/ 63 h 106"/>
                <a:gd name="T82" fmla="*/ 3 w 91"/>
                <a:gd name="T83" fmla="*/ 64 h 106"/>
                <a:gd name="T84" fmla="*/ 5 w 91"/>
                <a:gd name="T85" fmla="*/ 66 h 106"/>
                <a:gd name="T86" fmla="*/ 6 w 91"/>
                <a:gd name="T87" fmla="*/ 67 h 106"/>
                <a:gd name="T88" fmla="*/ 5 w 91"/>
                <a:gd name="T89" fmla="*/ 67 h 106"/>
                <a:gd name="T90" fmla="*/ 5 w 91"/>
                <a:gd name="T91" fmla="*/ 69 h 106"/>
                <a:gd name="T92" fmla="*/ 4 w 91"/>
                <a:gd name="T93" fmla="*/ 70 h 106"/>
                <a:gd name="T94" fmla="*/ 3 w 91"/>
                <a:gd name="T95" fmla="*/ 70 h 106"/>
                <a:gd name="T96" fmla="*/ 1 w 91"/>
                <a:gd name="T97" fmla="*/ 69 h 106"/>
                <a:gd name="T98" fmla="*/ 0 w 91"/>
                <a:gd name="T99" fmla="*/ 73 h 106"/>
                <a:gd name="T100" fmla="*/ 49 w 91"/>
                <a:gd name="T101" fmla="*/ 102 h 106"/>
                <a:gd name="T102" fmla="*/ 78 w 91"/>
                <a:gd name="T103" fmla="*/ 106 h 106"/>
                <a:gd name="T104" fmla="*/ 78 w 91"/>
                <a:gd name="T105" fmla="*/ 106 h 106"/>
                <a:gd name="T106" fmla="*/ 78 w 91"/>
                <a:gd name="T107" fmla="*/ 10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24"/>
            <p:cNvSpPr>
              <a:spLocks/>
            </p:cNvSpPr>
            <p:nvPr/>
          </p:nvSpPr>
          <p:spPr bwMode="auto">
            <a:xfrm>
              <a:off x="3265" y="1248"/>
              <a:ext cx="456" cy="487"/>
            </a:xfrm>
            <a:custGeom>
              <a:avLst/>
              <a:gdLst>
                <a:gd name="T0" fmla="*/ 8 w 89"/>
                <a:gd name="T1" fmla="*/ 69 h 100"/>
                <a:gd name="T2" fmla="*/ 4 w 89"/>
                <a:gd name="T3" fmla="*/ 64 h 100"/>
                <a:gd name="T4" fmla="*/ 7 w 89"/>
                <a:gd name="T5" fmla="*/ 60 h 100"/>
                <a:gd name="T6" fmla="*/ 7 w 89"/>
                <a:gd name="T7" fmla="*/ 56 h 100"/>
                <a:gd name="T8" fmla="*/ 5 w 89"/>
                <a:gd name="T9" fmla="*/ 47 h 100"/>
                <a:gd name="T10" fmla="*/ 5 w 89"/>
                <a:gd name="T11" fmla="*/ 43 h 100"/>
                <a:gd name="T12" fmla="*/ 4 w 89"/>
                <a:gd name="T13" fmla="*/ 33 h 100"/>
                <a:gd name="T14" fmla="*/ 2 w 89"/>
                <a:gd name="T15" fmla="*/ 26 h 100"/>
                <a:gd name="T16" fmla="*/ 0 w 89"/>
                <a:gd name="T17" fmla="*/ 16 h 100"/>
                <a:gd name="T18" fmla="*/ 1 w 89"/>
                <a:gd name="T19" fmla="*/ 12 h 100"/>
                <a:gd name="T20" fmla="*/ 0 w 89"/>
                <a:gd name="T21" fmla="*/ 7 h 100"/>
                <a:gd name="T22" fmla="*/ 23 w 89"/>
                <a:gd name="T23" fmla="*/ 3 h 100"/>
                <a:gd name="T24" fmla="*/ 25 w 89"/>
                <a:gd name="T25" fmla="*/ 1 h 100"/>
                <a:gd name="T26" fmla="*/ 28 w 89"/>
                <a:gd name="T27" fmla="*/ 5 h 100"/>
                <a:gd name="T28" fmla="*/ 28 w 89"/>
                <a:gd name="T29" fmla="*/ 10 h 100"/>
                <a:gd name="T30" fmla="*/ 32 w 89"/>
                <a:gd name="T31" fmla="*/ 12 h 100"/>
                <a:gd name="T32" fmla="*/ 34 w 89"/>
                <a:gd name="T33" fmla="*/ 13 h 100"/>
                <a:gd name="T34" fmla="*/ 38 w 89"/>
                <a:gd name="T35" fmla="*/ 13 h 100"/>
                <a:gd name="T36" fmla="*/ 39 w 89"/>
                <a:gd name="T37" fmla="*/ 14 h 100"/>
                <a:gd name="T38" fmla="*/ 43 w 89"/>
                <a:gd name="T39" fmla="*/ 13 h 100"/>
                <a:gd name="T40" fmla="*/ 51 w 89"/>
                <a:gd name="T41" fmla="*/ 14 h 100"/>
                <a:gd name="T42" fmla="*/ 52 w 89"/>
                <a:gd name="T43" fmla="*/ 15 h 100"/>
                <a:gd name="T44" fmla="*/ 53 w 89"/>
                <a:gd name="T45" fmla="*/ 15 h 100"/>
                <a:gd name="T46" fmla="*/ 54 w 89"/>
                <a:gd name="T47" fmla="*/ 18 h 100"/>
                <a:gd name="T48" fmla="*/ 57 w 89"/>
                <a:gd name="T49" fmla="*/ 17 h 100"/>
                <a:gd name="T50" fmla="*/ 59 w 89"/>
                <a:gd name="T51" fmla="*/ 17 h 100"/>
                <a:gd name="T52" fmla="*/ 62 w 89"/>
                <a:gd name="T53" fmla="*/ 19 h 100"/>
                <a:gd name="T54" fmla="*/ 64 w 89"/>
                <a:gd name="T55" fmla="*/ 21 h 100"/>
                <a:gd name="T56" fmla="*/ 68 w 89"/>
                <a:gd name="T57" fmla="*/ 21 h 100"/>
                <a:gd name="T58" fmla="*/ 73 w 89"/>
                <a:gd name="T59" fmla="*/ 18 h 100"/>
                <a:gd name="T60" fmla="*/ 81 w 89"/>
                <a:gd name="T61" fmla="*/ 20 h 100"/>
                <a:gd name="T62" fmla="*/ 83 w 89"/>
                <a:gd name="T63" fmla="*/ 20 h 100"/>
                <a:gd name="T64" fmla="*/ 86 w 89"/>
                <a:gd name="T65" fmla="*/ 21 h 100"/>
                <a:gd name="T66" fmla="*/ 87 w 89"/>
                <a:gd name="T67" fmla="*/ 22 h 100"/>
                <a:gd name="T68" fmla="*/ 81 w 89"/>
                <a:gd name="T69" fmla="*/ 25 h 100"/>
                <a:gd name="T70" fmla="*/ 78 w 89"/>
                <a:gd name="T71" fmla="*/ 28 h 100"/>
                <a:gd name="T72" fmla="*/ 73 w 89"/>
                <a:gd name="T73" fmla="*/ 30 h 100"/>
                <a:gd name="T74" fmla="*/ 59 w 89"/>
                <a:gd name="T75" fmla="*/ 44 h 100"/>
                <a:gd name="T76" fmla="*/ 57 w 89"/>
                <a:gd name="T77" fmla="*/ 46 h 100"/>
                <a:gd name="T78" fmla="*/ 57 w 89"/>
                <a:gd name="T79" fmla="*/ 56 h 100"/>
                <a:gd name="T80" fmla="*/ 52 w 89"/>
                <a:gd name="T81" fmla="*/ 59 h 100"/>
                <a:gd name="T82" fmla="*/ 52 w 89"/>
                <a:gd name="T83" fmla="*/ 61 h 100"/>
                <a:gd name="T84" fmla="*/ 52 w 89"/>
                <a:gd name="T85" fmla="*/ 65 h 100"/>
                <a:gd name="T86" fmla="*/ 53 w 89"/>
                <a:gd name="T87" fmla="*/ 69 h 100"/>
                <a:gd name="T88" fmla="*/ 52 w 89"/>
                <a:gd name="T89" fmla="*/ 73 h 100"/>
                <a:gd name="T90" fmla="*/ 53 w 89"/>
                <a:gd name="T91" fmla="*/ 79 h 100"/>
                <a:gd name="T92" fmla="*/ 55 w 89"/>
                <a:gd name="T93" fmla="*/ 80 h 100"/>
                <a:gd name="T94" fmla="*/ 58 w 89"/>
                <a:gd name="T95" fmla="*/ 81 h 100"/>
                <a:gd name="T96" fmla="*/ 59 w 89"/>
                <a:gd name="T97" fmla="*/ 83 h 100"/>
                <a:gd name="T98" fmla="*/ 64 w 89"/>
                <a:gd name="T99" fmla="*/ 87 h 100"/>
                <a:gd name="T100" fmla="*/ 72 w 89"/>
                <a:gd name="T101" fmla="*/ 92 h 100"/>
                <a:gd name="T102" fmla="*/ 72 w 89"/>
                <a:gd name="T103" fmla="*/ 95 h 100"/>
                <a:gd name="T104" fmla="*/ 8 w 89"/>
                <a:gd name="T105" fmla="*/ 100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25"/>
            <p:cNvSpPr>
              <a:spLocks/>
            </p:cNvSpPr>
            <p:nvPr/>
          </p:nvSpPr>
          <p:spPr bwMode="auto">
            <a:xfrm>
              <a:off x="3634" y="1799"/>
              <a:ext cx="277" cy="463"/>
            </a:xfrm>
            <a:custGeom>
              <a:avLst/>
              <a:gdLst>
                <a:gd name="T0" fmla="*/ 9 w 54"/>
                <a:gd name="T1" fmla="*/ 2 h 95"/>
                <a:gd name="T2" fmla="*/ 12 w 54"/>
                <a:gd name="T3" fmla="*/ 5 h 95"/>
                <a:gd name="T4" fmla="*/ 15 w 54"/>
                <a:gd name="T5" fmla="*/ 8 h 95"/>
                <a:gd name="T6" fmla="*/ 15 w 54"/>
                <a:gd name="T7" fmla="*/ 12 h 95"/>
                <a:gd name="T8" fmla="*/ 14 w 54"/>
                <a:gd name="T9" fmla="*/ 15 h 95"/>
                <a:gd name="T10" fmla="*/ 11 w 54"/>
                <a:gd name="T11" fmla="*/ 19 h 95"/>
                <a:gd name="T12" fmla="*/ 9 w 54"/>
                <a:gd name="T13" fmla="*/ 20 h 95"/>
                <a:gd name="T14" fmla="*/ 5 w 54"/>
                <a:gd name="T15" fmla="*/ 21 h 95"/>
                <a:gd name="T16" fmla="*/ 4 w 54"/>
                <a:gd name="T17" fmla="*/ 24 h 95"/>
                <a:gd name="T18" fmla="*/ 6 w 54"/>
                <a:gd name="T19" fmla="*/ 27 h 95"/>
                <a:gd name="T20" fmla="*/ 4 w 54"/>
                <a:gd name="T21" fmla="*/ 34 h 95"/>
                <a:gd name="T22" fmla="*/ 1 w 54"/>
                <a:gd name="T23" fmla="*/ 36 h 95"/>
                <a:gd name="T24" fmla="*/ 0 w 54"/>
                <a:gd name="T25" fmla="*/ 39 h 95"/>
                <a:gd name="T26" fmla="*/ 0 w 54"/>
                <a:gd name="T27" fmla="*/ 41 h 95"/>
                <a:gd name="T28" fmla="*/ 1 w 54"/>
                <a:gd name="T29" fmla="*/ 48 h 95"/>
                <a:gd name="T30" fmla="*/ 5 w 54"/>
                <a:gd name="T31" fmla="*/ 53 h 95"/>
                <a:gd name="T32" fmla="*/ 10 w 54"/>
                <a:gd name="T33" fmla="*/ 57 h 95"/>
                <a:gd name="T34" fmla="*/ 13 w 54"/>
                <a:gd name="T35" fmla="*/ 64 h 95"/>
                <a:gd name="T36" fmla="*/ 15 w 54"/>
                <a:gd name="T37" fmla="*/ 62 h 95"/>
                <a:gd name="T38" fmla="*/ 19 w 54"/>
                <a:gd name="T39" fmla="*/ 65 h 95"/>
                <a:gd name="T40" fmla="*/ 19 w 54"/>
                <a:gd name="T41" fmla="*/ 69 h 95"/>
                <a:gd name="T42" fmla="*/ 16 w 54"/>
                <a:gd name="T43" fmla="*/ 73 h 95"/>
                <a:gd name="T44" fmla="*/ 19 w 54"/>
                <a:gd name="T45" fmla="*/ 78 h 95"/>
                <a:gd name="T46" fmla="*/ 24 w 54"/>
                <a:gd name="T47" fmla="*/ 81 h 95"/>
                <a:gd name="T48" fmla="*/ 29 w 54"/>
                <a:gd name="T49" fmla="*/ 87 h 95"/>
                <a:gd name="T50" fmla="*/ 30 w 54"/>
                <a:gd name="T51" fmla="*/ 89 h 95"/>
                <a:gd name="T52" fmla="*/ 29 w 54"/>
                <a:gd name="T53" fmla="*/ 91 h 95"/>
                <a:gd name="T54" fmla="*/ 32 w 54"/>
                <a:gd name="T55" fmla="*/ 95 h 95"/>
                <a:gd name="T56" fmla="*/ 33 w 54"/>
                <a:gd name="T57" fmla="*/ 94 h 95"/>
                <a:gd name="T58" fmla="*/ 34 w 54"/>
                <a:gd name="T59" fmla="*/ 92 h 95"/>
                <a:gd name="T60" fmla="*/ 38 w 54"/>
                <a:gd name="T61" fmla="*/ 91 h 95"/>
                <a:gd name="T62" fmla="*/ 42 w 54"/>
                <a:gd name="T63" fmla="*/ 93 h 95"/>
                <a:gd name="T64" fmla="*/ 43 w 54"/>
                <a:gd name="T65" fmla="*/ 89 h 95"/>
                <a:gd name="T66" fmla="*/ 44 w 54"/>
                <a:gd name="T67" fmla="*/ 87 h 95"/>
                <a:gd name="T68" fmla="*/ 48 w 54"/>
                <a:gd name="T69" fmla="*/ 85 h 95"/>
                <a:gd name="T70" fmla="*/ 47 w 54"/>
                <a:gd name="T71" fmla="*/ 83 h 95"/>
                <a:gd name="T72" fmla="*/ 47 w 54"/>
                <a:gd name="T73" fmla="*/ 81 h 95"/>
                <a:gd name="T74" fmla="*/ 48 w 54"/>
                <a:gd name="T75" fmla="*/ 80 h 95"/>
                <a:gd name="T76" fmla="*/ 48 w 54"/>
                <a:gd name="T77" fmla="*/ 79 h 95"/>
                <a:gd name="T78" fmla="*/ 48 w 54"/>
                <a:gd name="T79" fmla="*/ 73 h 95"/>
                <a:gd name="T80" fmla="*/ 52 w 54"/>
                <a:gd name="T81" fmla="*/ 68 h 95"/>
                <a:gd name="T82" fmla="*/ 54 w 54"/>
                <a:gd name="T83" fmla="*/ 64 h 95"/>
                <a:gd name="T84" fmla="*/ 52 w 54"/>
                <a:gd name="T85" fmla="*/ 57 h 95"/>
                <a:gd name="T86" fmla="*/ 52 w 54"/>
                <a:gd name="T87" fmla="*/ 54 h 95"/>
                <a:gd name="T88" fmla="*/ 49 w 54"/>
                <a:gd name="T89" fmla="*/ 13 h 95"/>
                <a:gd name="T90" fmla="*/ 48 w 54"/>
                <a:gd name="T91" fmla="*/ 11 h 95"/>
                <a:gd name="T92" fmla="*/ 46 w 54"/>
                <a:gd name="T93" fmla="*/ 6 h 95"/>
                <a:gd name="T94" fmla="*/ 44 w 54"/>
                <a:gd name="T95" fmla="*/ 3 h 95"/>
                <a:gd name="T96" fmla="*/ 44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2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20 w 61"/>
                <a:gd name="T1" fmla="*/ 0 h 60"/>
                <a:gd name="T2" fmla="*/ 20 w 61"/>
                <a:gd name="T3" fmla="*/ 3 h 60"/>
                <a:gd name="T4" fmla="*/ 21 w 61"/>
                <a:gd name="T5" fmla="*/ 5 h 60"/>
                <a:gd name="T6" fmla="*/ 19 w 61"/>
                <a:gd name="T7" fmla="*/ 13 h 60"/>
                <a:gd name="T8" fmla="*/ 19 w 61"/>
                <a:gd name="T9" fmla="*/ 15 h 60"/>
                <a:gd name="T10" fmla="*/ 18 w 61"/>
                <a:gd name="T11" fmla="*/ 19 h 60"/>
                <a:gd name="T12" fmla="*/ 15 w 61"/>
                <a:gd name="T13" fmla="*/ 22 h 60"/>
                <a:gd name="T14" fmla="*/ 13 w 61"/>
                <a:gd name="T15" fmla="*/ 23 h 60"/>
                <a:gd name="T16" fmla="*/ 11 w 61"/>
                <a:gd name="T17" fmla="*/ 24 h 60"/>
                <a:gd name="T18" fmla="*/ 10 w 61"/>
                <a:gd name="T19" fmla="*/ 26 h 60"/>
                <a:gd name="T20" fmla="*/ 9 w 61"/>
                <a:gd name="T21" fmla="*/ 30 h 60"/>
                <a:gd name="T22" fmla="*/ 6 w 61"/>
                <a:gd name="T23" fmla="*/ 30 h 60"/>
                <a:gd name="T24" fmla="*/ 4 w 61"/>
                <a:gd name="T25" fmla="*/ 34 h 60"/>
                <a:gd name="T26" fmla="*/ 4 w 61"/>
                <a:gd name="T27" fmla="*/ 38 h 60"/>
                <a:gd name="T28" fmla="*/ 2 w 61"/>
                <a:gd name="T29" fmla="*/ 41 h 60"/>
                <a:gd name="T30" fmla="*/ 0 w 61"/>
                <a:gd name="T31" fmla="*/ 43 h 60"/>
                <a:gd name="T32" fmla="*/ 0 w 61"/>
                <a:gd name="T33" fmla="*/ 46 h 60"/>
                <a:gd name="T34" fmla="*/ 3 w 61"/>
                <a:gd name="T35" fmla="*/ 51 h 60"/>
                <a:gd name="T36" fmla="*/ 6 w 61"/>
                <a:gd name="T37" fmla="*/ 54 h 60"/>
                <a:gd name="T38" fmla="*/ 8 w 61"/>
                <a:gd name="T39" fmla="*/ 54 h 60"/>
                <a:gd name="T40" fmla="*/ 8 w 61"/>
                <a:gd name="T41" fmla="*/ 55 h 60"/>
                <a:gd name="T42" fmla="*/ 10 w 61"/>
                <a:gd name="T43" fmla="*/ 55 h 60"/>
                <a:gd name="T44" fmla="*/ 10 w 61"/>
                <a:gd name="T45" fmla="*/ 57 h 60"/>
                <a:gd name="T46" fmla="*/ 15 w 61"/>
                <a:gd name="T47" fmla="*/ 60 h 60"/>
                <a:gd name="T48" fmla="*/ 18 w 61"/>
                <a:gd name="T49" fmla="*/ 59 h 60"/>
                <a:gd name="T50" fmla="*/ 19 w 61"/>
                <a:gd name="T51" fmla="*/ 57 h 60"/>
                <a:gd name="T52" fmla="*/ 21 w 61"/>
                <a:gd name="T53" fmla="*/ 59 h 60"/>
                <a:gd name="T54" fmla="*/ 25 w 61"/>
                <a:gd name="T55" fmla="*/ 57 h 60"/>
                <a:gd name="T56" fmla="*/ 26 w 61"/>
                <a:gd name="T57" fmla="*/ 55 h 60"/>
                <a:gd name="T58" fmla="*/ 30 w 61"/>
                <a:gd name="T59" fmla="*/ 53 h 60"/>
                <a:gd name="T60" fmla="*/ 33 w 61"/>
                <a:gd name="T61" fmla="*/ 51 h 60"/>
                <a:gd name="T62" fmla="*/ 33 w 61"/>
                <a:gd name="T63" fmla="*/ 48 h 60"/>
                <a:gd name="T64" fmla="*/ 38 w 61"/>
                <a:gd name="T65" fmla="*/ 32 h 60"/>
                <a:gd name="T66" fmla="*/ 40 w 61"/>
                <a:gd name="T67" fmla="*/ 33 h 60"/>
                <a:gd name="T68" fmla="*/ 41 w 61"/>
                <a:gd name="T69" fmla="*/ 35 h 60"/>
                <a:gd name="T70" fmla="*/ 44 w 61"/>
                <a:gd name="T71" fmla="*/ 32 h 60"/>
                <a:gd name="T72" fmla="*/ 46 w 61"/>
                <a:gd name="T73" fmla="*/ 27 h 60"/>
                <a:gd name="T74" fmla="*/ 49 w 61"/>
                <a:gd name="T75" fmla="*/ 25 h 60"/>
                <a:gd name="T76" fmla="*/ 51 w 61"/>
                <a:gd name="T77" fmla="*/ 23 h 60"/>
                <a:gd name="T78" fmla="*/ 52 w 61"/>
                <a:gd name="T79" fmla="*/ 20 h 60"/>
                <a:gd name="T80" fmla="*/ 52 w 61"/>
                <a:gd name="T81" fmla="*/ 19 h 60"/>
                <a:gd name="T82" fmla="*/ 52 w 61"/>
                <a:gd name="T83" fmla="*/ 15 h 60"/>
                <a:gd name="T84" fmla="*/ 59 w 61"/>
                <a:gd name="T85" fmla="*/ 19 h 60"/>
                <a:gd name="T86" fmla="*/ 60 w 61"/>
                <a:gd name="T87" fmla="*/ 19 h 60"/>
                <a:gd name="T88" fmla="*/ 59 w 61"/>
                <a:gd name="T89" fmla="*/ 13 h 60"/>
                <a:gd name="T90" fmla="*/ 58 w 61"/>
                <a:gd name="T91" fmla="*/ 11 h 60"/>
                <a:gd name="T92" fmla="*/ 56 w 61"/>
                <a:gd name="T93" fmla="*/ 11 h 60"/>
                <a:gd name="T94" fmla="*/ 51 w 61"/>
                <a:gd name="T95" fmla="*/ 12 h 60"/>
                <a:gd name="T96" fmla="*/ 49 w 61"/>
                <a:gd name="T97" fmla="*/ 14 h 60"/>
                <a:gd name="T98" fmla="*/ 46 w 61"/>
                <a:gd name="T99" fmla="*/ 13 h 60"/>
                <a:gd name="T100" fmla="*/ 45 w 61"/>
                <a:gd name="T101" fmla="*/ 15 h 60"/>
                <a:gd name="T102" fmla="*/ 42 w 61"/>
                <a:gd name="T103" fmla="*/ 17 h 60"/>
                <a:gd name="T104" fmla="*/ 39 w 61"/>
                <a:gd name="T105" fmla="*/ 20 h 60"/>
                <a:gd name="T106" fmla="*/ 36 w 61"/>
                <a:gd name="T107" fmla="*/ 13 h 60"/>
                <a:gd name="T108" fmla="*/ 21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27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41 w 77"/>
                <a:gd name="T1" fmla="*/ 1 h 66"/>
                <a:gd name="T2" fmla="*/ 44 w 77"/>
                <a:gd name="T3" fmla="*/ 10 h 66"/>
                <a:gd name="T4" fmla="*/ 43 w 77"/>
                <a:gd name="T5" fmla="*/ 13 h 66"/>
                <a:gd name="T6" fmla="*/ 40 w 77"/>
                <a:gd name="T7" fmla="*/ 22 h 66"/>
                <a:gd name="T8" fmla="*/ 64 w 77"/>
                <a:gd name="T9" fmla="*/ 33 h 66"/>
                <a:gd name="T10" fmla="*/ 64 w 77"/>
                <a:gd name="T11" fmla="*/ 40 h 66"/>
                <a:gd name="T12" fmla="*/ 63 w 77"/>
                <a:gd name="T13" fmla="*/ 45 h 66"/>
                <a:gd name="T14" fmla="*/ 58 w 77"/>
                <a:gd name="T15" fmla="*/ 44 h 66"/>
                <a:gd name="T16" fmla="*/ 56 w 77"/>
                <a:gd name="T17" fmla="*/ 49 h 66"/>
                <a:gd name="T18" fmla="*/ 62 w 77"/>
                <a:gd name="T19" fmla="*/ 48 h 66"/>
                <a:gd name="T20" fmla="*/ 66 w 77"/>
                <a:gd name="T21" fmla="*/ 47 h 66"/>
                <a:gd name="T22" fmla="*/ 64 w 77"/>
                <a:gd name="T23" fmla="*/ 49 h 66"/>
                <a:gd name="T24" fmla="*/ 66 w 77"/>
                <a:gd name="T25" fmla="*/ 51 h 66"/>
                <a:gd name="T26" fmla="*/ 71 w 77"/>
                <a:gd name="T27" fmla="*/ 47 h 66"/>
                <a:gd name="T28" fmla="*/ 74 w 77"/>
                <a:gd name="T29" fmla="*/ 48 h 66"/>
                <a:gd name="T30" fmla="*/ 73 w 77"/>
                <a:gd name="T31" fmla="*/ 51 h 66"/>
                <a:gd name="T32" fmla="*/ 68 w 77"/>
                <a:gd name="T33" fmla="*/ 56 h 66"/>
                <a:gd name="T34" fmla="*/ 71 w 77"/>
                <a:gd name="T35" fmla="*/ 60 h 66"/>
                <a:gd name="T36" fmla="*/ 77 w 77"/>
                <a:gd name="T37" fmla="*/ 65 h 66"/>
                <a:gd name="T38" fmla="*/ 71 w 77"/>
                <a:gd name="T39" fmla="*/ 63 h 66"/>
                <a:gd name="T40" fmla="*/ 64 w 77"/>
                <a:gd name="T41" fmla="*/ 59 h 66"/>
                <a:gd name="T42" fmla="*/ 61 w 77"/>
                <a:gd name="T43" fmla="*/ 62 h 66"/>
                <a:gd name="T44" fmla="*/ 60 w 77"/>
                <a:gd name="T45" fmla="*/ 65 h 66"/>
                <a:gd name="T46" fmla="*/ 57 w 77"/>
                <a:gd name="T47" fmla="*/ 63 h 66"/>
                <a:gd name="T48" fmla="*/ 54 w 77"/>
                <a:gd name="T49" fmla="*/ 63 h 66"/>
                <a:gd name="T50" fmla="*/ 49 w 77"/>
                <a:gd name="T51" fmla="*/ 64 h 66"/>
                <a:gd name="T52" fmla="*/ 41 w 77"/>
                <a:gd name="T53" fmla="*/ 59 h 66"/>
                <a:gd name="T54" fmla="*/ 38 w 77"/>
                <a:gd name="T55" fmla="*/ 57 h 66"/>
                <a:gd name="T56" fmla="*/ 37 w 77"/>
                <a:gd name="T57" fmla="*/ 56 h 66"/>
                <a:gd name="T58" fmla="*/ 34 w 77"/>
                <a:gd name="T59" fmla="*/ 55 h 66"/>
                <a:gd name="T60" fmla="*/ 33 w 77"/>
                <a:gd name="T61" fmla="*/ 54 h 66"/>
                <a:gd name="T62" fmla="*/ 31 w 77"/>
                <a:gd name="T63" fmla="*/ 58 h 66"/>
                <a:gd name="T64" fmla="*/ 15 w 77"/>
                <a:gd name="T65" fmla="*/ 56 h 66"/>
                <a:gd name="T66" fmla="*/ 4 w 77"/>
                <a:gd name="T67" fmla="*/ 55 h 66"/>
                <a:gd name="T68" fmla="*/ 5 w 77"/>
                <a:gd name="T69" fmla="*/ 53 h 66"/>
                <a:gd name="T70" fmla="*/ 6 w 77"/>
                <a:gd name="T71" fmla="*/ 46 h 66"/>
                <a:gd name="T72" fmla="*/ 6 w 77"/>
                <a:gd name="T73" fmla="*/ 42 h 66"/>
                <a:gd name="T74" fmla="*/ 9 w 77"/>
                <a:gd name="T75" fmla="*/ 37 h 66"/>
                <a:gd name="T76" fmla="*/ 7 w 77"/>
                <a:gd name="T77" fmla="*/ 30 h 66"/>
                <a:gd name="T78" fmla="*/ 6 w 77"/>
                <a:gd name="T79" fmla="*/ 28 h 66"/>
                <a:gd name="T80" fmla="*/ 4 w 77"/>
                <a:gd name="T81" fmla="*/ 25 h 66"/>
                <a:gd name="T82" fmla="*/ 1 w 77"/>
                <a:gd name="T83" fmla="*/ 19 h 66"/>
                <a:gd name="T84" fmla="*/ 0 w 77"/>
                <a:gd name="T85" fmla="*/ 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28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44 w 47"/>
                <a:gd name="T1" fmla="*/ 0 h 83"/>
                <a:gd name="T2" fmla="*/ 15 w 47"/>
                <a:gd name="T3" fmla="*/ 2 h 83"/>
                <a:gd name="T4" fmla="*/ 15 w 47"/>
                <a:gd name="T5" fmla="*/ 3 h 83"/>
                <a:gd name="T6" fmla="*/ 12 w 47"/>
                <a:gd name="T7" fmla="*/ 5 h 83"/>
                <a:gd name="T8" fmla="*/ 12 w 47"/>
                <a:gd name="T9" fmla="*/ 8 h 83"/>
                <a:gd name="T10" fmla="*/ 12 w 47"/>
                <a:gd name="T11" fmla="*/ 11 h 83"/>
                <a:gd name="T12" fmla="*/ 11 w 47"/>
                <a:gd name="T13" fmla="*/ 12 h 83"/>
                <a:gd name="T14" fmla="*/ 9 w 47"/>
                <a:gd name="T15" fmla="*/ 14 h 83"/>
                <a:gd name="T16" fmla="*/ 7 w 47"/>
                <a:gd name="T17" fmla="*/ 16 h 83"/>
                <a:gd name="T18" fmla="*/ 6 w 47"/>
                <a:gd name="T19" fmla="*/ 17 h 83"/>
                <a:gd name="T20" fmla="*/ 6 w 47"/>
                <a:gd name="T21" fmla="*/ 19 h 83"/>
                <a:gd name="T22" fmla="*/ 5 w 47"/>
                <a:gd name="T23" fmla="*/ 21 h 83"/>
                <a:gd name="T24" fmla="*/ 5 w 47"/>
                <a:gd name="T25" fmla="*/ 22 h 83"/>
                <a:gd name="T26" fmla="*/ 4 w 47"/>
                <a:gd name="T27" fmla="*/ 25 h 83"/>
                <a:gd name="T28" fmla="*/ 3 w 47"/>
                <a:gd name="T29" fmla="*/ 27 h 83"/>
                <a:gd name="T30" fmla="*/ 4 w 47"/>
                <a:gd name="T31" fmla="*/ 30 h 83"/>
                <a:gd name="T32" fmla="*/ 5 w 47"/>
                <a:gd name="T33" fmla="*/ 31 h 83"/>
                <a:gd name="T34" fmla="*/ 5 w 47"/>
                <a:gd name="T35" fmla="*/ 33 h 83"/>
                <a:gd name="T36" fmla="*/ 5 w 47"/>
                <a:gd name="T37" fmla="*/ 33 h 83"/>
                <a:gd name="T38" fmla="*/ 5 w 47"/>
                <a:gd name="T39" fmla="*/ 34 h 83"/>
                <a:gd name="T40" fmla="*/ 5 w 47"/>
                <a:gd name="T41" fmla="*/ 34 h 83"/>
                <a:gd name="T42" fmla="*/ 4 w 47"/>
                <a:gd name="T43" fmla="*/ 36 h 83"/>
                <a:gd name="T44" fmla="*/ 5 w 47"/>
                <a:gd name="T45" fmla="*/ 37 h 83"/>
                <a:gd name="T46" fmla="*/ 4 w 47"/>
                <a:gd name="T47" fmla="*/ 38 h 83"/>
                <a:gd name="T48" fmla="*/ 6 w 47"/>
                <a:gd name="T49" fmla="*/ 42 h 83"/>
                <a:gd name="T50" fmla="*/ 6 w 47"/>
                <a:gd name="T51" fmla="*/ 45 h 83"/>
                <a:gd name="T52" fmla="*/ 7 w 47"/>
                <a:gd name="T53" fmla="*/ 47 h 83"/>
                <a:gd name="T54" fmla="*/ 8 w 47"/>
                <a:gd name="T55" fmla="*/ 48 h 83"/>
                <a:gd name="T56" fmla="*/ 8 w 47"/>
                <a:gd name="T57" fmla="*/ 49 h 83"/>
                <a:gd name="T58" fmla="*/ 6 w 47"/>
                <a:gd name="T59" fmla="*/ 50 h 83"/>
                <a:gd name="T60" fmla="*/ 6 w 47"/>
                <a:gd name="T61" fmla="*/ 51 h 83"/>
                <a:gd name="T62" fmla="*/ 5 w 47"/>
                <a:gd name="T63" fmla="*/ 54 h 83"/>
                <a:gd name="T64" fmla="*/ 3 w 47"/>
                <a:gd name="T65" fmla="*/ 59 h 83"/>
                <a:gd name="T66" fmla="*/ 0 w 47"/>
                <a:gd name="T67" fmla="*/ 66 h 83"/>
                <a:gd name="T68" fmla="*/ 0 w 47"/>
                <a:gd name="T69" fmla="*/ 71 h 83"/>
                <a:gd name="T70" fmla="*/ 27 w 47"/>
                <a:gd name="T71" fmla="*/ 70 h 83"/>
                <a:gd name="T72" fmla="*/ 27 w 47"/>
                <a:gd name="T73" fmla="*/ 71 h 83"/>
                <a:gd name="T74" fmla="*/ 26 w 47"/>
                <a:gd name="T75" fmla="*/ 73 h 83"/>
                <a:gd name="T76" fmla="*/ 27 w 47"/>
                <a:gd name="T77" fmla="*/ 77 h 83"/>
                <a:gd name="T78" fmla="*/ 29 w 47"/>
                <a:gd name="T79" fmla="*/ 80 h 83"/>
                <a:gd name="T80" fmla="*/ 30 w 47"/>
                <a:gd name="T81" fmla="*/ 83 h 83"/>
                <a:gd name="T82" fmla="*/ 32 w 47"/>
                <a:gd name="T83" fmla="*/ 83 h 83"/>
                <a:gd name="T84" fmla="*/ 35 w 47"/>
                <a:gd name="T85" fmla="*/ 81 h 83"/>
                <a:gd name="T86" fmla="*/ 41 w 47"/>
                <a:gd name="T87" fmla="*/ 79 h 83"/>
                <a:gd name="T88" fmla="*/ 43 w 47"/>
                <a:gd name="T89" fmla="*/ 79 h 83"/>
                <a:gd name="T90" fmla="*/ 45 w 47"/>
                <a:gd name="T91" fmla="*/ 78 h 83"/>
                <a:gd name="T92" fmla="*/ 46 w 47"/>
                <a:gd name="T93" fmla="*/ 79 h 83"/>
                <a:gd name="T94" fmla="*/ 47 w 47"/>
                <a:gd name="T95" fmla="*/ 80 h 83"/>
                <a:gd name="T96" fmla="*/ 47 w 47"/>
                <a:gd name="T97" fmla="*/ 79 h 83"/>
                <a:gd name="T98" fmla="*/ 44 w 47"/>
                <a:gd name="T99" fmla="*/ 54 h 83"/>
                <a:gd name="T100" fmla="*/ 44 w 47"/>
                <a:gd name="T101" fmla="*/ 52 h 83"/>
                <a:gd name="T102" fmla="*/ 45 w 47"/>
                <a:gd name="T103" fmla="*/ 2 h 83"/>
                <a:gd name="T104" fmla="*/ 44 w 47"/>
                <a:gd name="T105" fmla="*/ 0 h 83"/>
                <a:gd name="T106" fmla="*/ 44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29"/>
            <p:cNvSpPr>
              <a:spLocks/>
            </p:cNvSpPr>
            <p:nvPr/>
          </p:nvSpPr>
          <p:spPr bwMode="auto">
            <a:xfrm>
              <a:off x="4333" y="1721"/>
              <a:ext cx="403" cy="249"/>
            </a:xfrm>
            <a:custGeom>
              <a:avLst/>
              <a:gdLst>
                <a:gd name="T0" fmla="*/ 19 w 79"/>
                <a:gd name="T1" fmla="*/ 49 h 51"/>
                <a:gd name="T2" fmla="*/ 55 w 79"/>
                <a:gd name="T3" fmla="*/ 42 h 51"/>
                <a:gd name="T4" fmla="*/ 66 w 79"/>
                <a:gd name="T5" fmla="*/ 40 h 51"/>
                <a:gd name="T6" fmla="*/ 67 w 79"/>
                <a:gd name="T7" fmla="*/ 40 h 51"/>
                <a:gd name="T8" fmla="*/ 67 w 79"/>
                <a:gd name="T9" fmla="*/ 39 h 51"/>
                <a:gd name="T10" fmla="*/ 67 w 79"/>
                <a:gd name="T11" fmla="*/ 38 h 51"/>
                <a:gd name="T12" fmla="*/ 68 w 79"/>
                <a:gd name="T13" fmla="*/ 37 h 51"/>
                <a:gd name="T14" fmla="*/ 70 w 79"/>
                <a:gd name="T15" fmla="*/ 37 h 51"/>
                <a:gd name="T16" fmla="*/ 71 w 79"/>
                <a:gd name="T17" fmla="*/ 37 h 51"/>
                <a:gd name="T18" fmla="*/ 74 w 79"/>
                <a:gd name="T19" fmla="*/ 35 h 51"/>
                <a:gd name="T20" fmla="*/ 74 w 79"/>
                <a:gd name="T21" fmla="*/ 33 h 51"/>
                <a:gd name="T22" fmla="*/ 77 w 79"/>
                <a:gd name="T23" fmla="*/ 31 h 51"/>
                <a:gd name="T24" fmla="*/ 79 w 79"/>
                <a:gd name="T25" fmla="*/ 30 h 51"/>
                <a:gd name="T26" fmla="*/ 79 w 79"/>
                <a:gd name="T27" fmla="*/ 29 h 51"/>
                <a:gd name="T28" fmla="*/ 77 w 79"/>
                <a:gd name="T29" fmla="*/ 28 h 51"/>
                <a:gd name="T30" fmla="*/ 76 w 79"/>
                <a:gd name="T31" fmla="*/ 27 h 51"/>
                <a:gd name="T32" fmla="*/ 75 w 79"/>
                <a:gd name="T33" fmla="*/ 27 h 51"/>
                <a:gd name="T34" fmla="*/ 75 w 79"/>
                <a:gd name="T35" fmla="*/ 26 h 51"/>
                <a:gd name="T36" fmla="*/ 73 w 79"/>
                <a:gd name="T37" fmla="*/ 26 h 51"/>
                <a:gd name="T38" fmla="*/ 73 w 79"/>
                <a:gd name="T39" fmla="*/ 24 h 51"/>
                <a:gd name="T40" fmla="*/ 71 w 79"/>
                <a:gd name="T41" fmla="*/ 24 h 51"/>
                <a:gd name="T42" fmla="*/ 71 w 79"/>
                <a:gd name="T43" fmla="*/ 23 h 51"/>
                <a:gd name="T44" fmla="*/ 71 w 79"/>
                <a:gd name="T45" fmla="*/ 20 h 51"/>
                <a:gd name="T46" fmla="*/ 72 w 79"/>
                <a:gd name="T47" fmla="*/ 20 h 51"/>
                <a:gd name="T48" fmla="*/ 71 w 79"/>
                <a:gd name="T49" fmla="*/ 18 h 51"/>
                <a:gd name="T50" fmla="*/ 70 w 79"/>
                <a:gd name="T51" fmla="*/ 17 h 51"/>
                <a:gd name="T52" fmla="*/ 70 w 79"/>
                <a:gd name="T53" fmla="*/ 17 h 51"/>
                <a:gd name="T54" fmla="*/ 71 w 79"/>
                <a:gd name="T55" fmla="*/ 16 h 51"/>
                <a:gd name="T56" fmla="*/ 72 w 79"/>
                <a:gd name="T57" fmla="*/ 15 h 51"/>
                <a:gd name="T58" fmla="*/ 73 w 79"/>
                <a:gd name="T59" fmla="*/ 12 h 51"/>
                <a:gd name="T60" fmla="*/ 73 w 79"/>
                <a:gd name="T61" fmla="*/ 11 h 51"/>
                <a:gd name="T62" fmla="*/ 74 w 79"/>
                <a:gd name="T63" fmla="*/ 10 h 51"/>
                <a:gd name="T64" fmla="*/ 74 w 79"/>
                <a:gd name="T65" fmla="*/ 9 h 51"/>
                <a:gd name="T66" fmla="*/ 73 w 79"/>
                <a:gd name="T67" fmla="*/ 9 h 51"/>
                <a:gd name="T68" fmla="*/ 70 w 79"/>
                <a:gd name="T69" fmla="*/ 8 h 51"/>
                <a:gd name="T70" fmla="*/ 70 w 79"/>
                <a:gd name="T71" fmla="*/ 8 h 51"/>
                <a:gd name="T72" fmla="*/ 69 w 79"/>
                <a:gd name="T73" fmla="*/ 7 h 51"/>
                <a:gd name="T74" fmla="*/ 69 w 79"/>
                <a:gd name="T75" fmla="*/ 6 h 51"/>
                <a:gd name="T76" fmla="*/ 67 w 79"/>
                <a:gd name="T77" fmla="*/ 3 h 51"/>
                <a:gd name="T78" fmla="*/ 66 w 79"/>
                <a:gd name="T79" fmla="*/ 3 h 51"/>
                <a:gd name="T80" fmla="*/ 66 w 79"/>
                <a:gd name="T81" fmla="*/ 2 h 51"/>
                <a:gd name="T82" fmla="*/ 65 w 79"/>
                <a:gd name="T83" fmla="*/ 2 h 51"/>
                <a:gd name="T84" fmla="*/ 65 w 79"/>
                <a:gd name="T85" fmla="*/ 2 h 51"/>
                <a:gd name="T86" fmla="*/ 65 w 79"/>
                <a:gd name="T87" fmla="*/ 1 h 51"/>
                <a:gd name="T88" fmla="*/ 64 w 79"/>
                <a:gd name="T89" fmla="*/ 0 h 51"/>
                <a:gd name="T90" fmla="*/ 9 w 79"/>
                <a:gd name="T91" fmla="*/ 11 h 51"/>
                <a:gd name="T92" fmla="*/ 8 w 79"/>
                <a:gd name="T93" fmla="*/ 7 h 51"/>
                <a:gd name="T94" fmla="*/ 5 w 79"/>
                <a:gd name="T95" fmla="*/ 10 h 51"/>
                <a:gd name="T96" fmla="*/ 5 w 79"/>
                <a:gd name="T97" fmla="*/ 10 h 51"/>
                <a:gd name="T98" fmla="*/ 4 w 79"/>
                <a:gd name="T99" fmla="*/ 9 h 51"/>
                <a:gd name="T100" fmla="*/ 4 w 79"/>
                <a:gd name="T101" fmla="*/ 9 h 51"/>
                <a:gd name="T102" fmla="*/ 3 w 79"/>
                <a:gd name="T103" fmla="*/ 11 h 51"/>
                <a:gd name="T104" fmla="*/ 1 w 79"/>
                <a:gd name="T105" fmla="*/ 13 h 51"/>
                <a:gd name="T106" fmla="*/ 0 w 79"/>
                <a:gd name="T107" fmla="*/ 14 h 51"/>
                <a:gd name="T108" fmla="*/ 4 w 79"/>
                <a:gd name="T109" fmla="*/ 36 h 51"/>
                <a:gd name="T110" fmla="*/ 6 w 79"/>
                <a:gd name="T111" fmla="*/ 51 h 51"/>
                <a:gd name="T112" fmla="*/ 19 w 79"/>
                <a:gd name="T113" fmla="*/ 49 h 51"/>
                <a:gd name="T114" fmla="*/ 19 w 79"/>
                <a:gd name="T115" fmla="*/ 4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30"/>
            <p:cNvSpPr>
              <a:spLocks/>
            </p:cNvSpPr>
            <p:nvPr/>
          </p:nvSpPr>
          <p:spPr bwMode="auto">
            <a:xfrm>
              <a:off x="4198" y="1970"/>
              <a:ext cx="523" cy="287"/>
            </a:xfrm>
            <a:custGeom>
              <a:avLst/>
              <a:gdLst>
                <a:gd name="T0" fmla="*/ 31 w 102"/>
                <a:gd name="T1" fmla="*/ 55 h 59"/>
                <a:gd name="T2" fmla="*/ 26 w 102"/>
                <a:gd name="T3" fmla="*/ 56 h 59"/>
                <a:gd name="T4" fmla="*/ 22 w 102"/>
                <a:gd name="T5" fmla="*/ 56 h 59"/>
                <a:gd name="T6" fmla="*/ 5 w 102"/>
                <a:gd name="T7" fmla="*/ 56 h 59"/>
                <a:gd name="T8" fmla="*/ 9 w 102"/>
                <a:gd name="T9" fmla="*/ 52 h 59"/>
                <a:gd name="T10" fmla="*/ 10 w 102"/>
                <a:gd name="T11" fmla="*/ 49 h 59"/>
                <a:gd name="T12" fmla="*/ 19 w 102"/>
                <a:gd name="T13" fmla="*/ 40 h 59"/>
                <a:gd name="T14" fmla="*/ 21 w 102"/>
                <a:gd name="T15" fmla="*/ 44 h 59"/>
                <a:gd name="T16" fmla="*/ 27 w 102"/>
                <a:gd name="T17" fmla="*/ 44 h 59"/>
                <a:gd name="T18" fmla="*/ 29 w 102"/>
                <a:gd name="T19" fmla="*/ 43 h 59"/>
                <a:gd name="T20" fmla="*/ 34 w 102"/>
                <a:gd name="T21" fmla="*/ 42 h 59"/>
                <a:gd name="T22" fmla="*/ 36 w 102"/>
                <a:gd name="T23" fmla="*/ 41 h 59"/>
                <a:gd name="T24" fmla="*/ 42 w 102"/>
                <a:gd name="T25" fmla="*/ 36 h 59"/>
                <a:gd name="T26" fmla="*/ 44 w 102"/>
                <a:gd name="T27" fmla="*/ 28 h 59"/>
                <a:gd name="T28" fmla="*/ 49 w 102"/>
                <a:gd name="T29" fmla="*/ 18 h 59"/>
                <a:gd name="T30" fmla="*/ 52 w 102"/>
                <a:gd name="T31" fmla="*/ 19 h 59"/>
                <a:gd name="T32" fmla="*/ 55 w 102"/>
                <a:gd name="T33" fmla="*/ 12 h 59"/>
                <a:gd name="T34" fmla="*/ 59 w 102"/>
                <a:gd name="T35" fmla="*/ 10 h 59"/>
                <a:gd name="T36" fmla="*/ 61 w 102"/>
                <a:gd name="T37" fmla="*/ 5 h 59"/>
                <a:gd name="T38" fmla="*/ 61 w 102"/>
                <a:gd name="T39" fmla="*/ 1 h 59"/>
                <a:gd name="T40" fmla="*/ 68 w 102"/>
                <a:gd name="T41" fmla="*/ 4 h 59"/>
                <a:gd name="T42" fmla="*/ 70 w 102"/>
                <a:gd name="T43" fmla="*/ 1 h 59"/>
                <a:gd name="T44" fmla="*/ 73 w 102"/>
                <a:gd name="T45" fmla="*/ 2 h 59"/>
                <a:gd name="T46" fmla="*/ 76 w 102"/>
                <a:gd name="T47" fmla="*/ 4 h 59"/>
                <a:gd name="T48" fmla="*/ 80 w 102"/>
                <a:gd name="T49" fmla="*/ 8 h 59"/>
                <a:gd name="T50" fmla="*/ 77 w 102"/>
                <a:gd name="T51" fmla="*/ 14 h 59"/>
                <a:gd name="T52" fmla="*/ 81 w 102"/>
                <a:gd name="T53" fmla="*/ 15 h 59"/>
                <a:gd name="T54" fmla="*/ 84 w 102"/>
                <a:gd name="T55" fmla="*/ 17 h 59"/>
                <a:gd name="T56" fmla="*/ 87 w 102"/>
                <a:gd name="T57" fmla="*/ 18 h 59"/>
                <a:gd name="T58" fmla="*/ 93 w 102"/>
                <a:gd name="T59" fmla="*/ 20 h 59"/>
                <a:gd name="T60" fmla="*/ 93 w 102"/>
                <a:gd name="T61" fmla="*/ 23 h 59"/>
                <a:gd name="T62" fmla="*/ 92 w 102"/>
                <a:gd name="T63" fmla="*/ 26 h 59"/>
                <a:gd name="T64" fmla="*/ 95 w 102"/>
                <a:gd name="T65" fmla="*/ 29 h 59"/>
                <a:gd name="T66" fmla="*/ 93 w 102"/>
                <a:gd name="T67" fmla="*/ 30 h 59"/>
                <a:gd name="T68" fmla="*/ 94 w 102"/>
                <a:gd name="T69" fmla="*/ 31 h 59"/>
                <a:gd name="T70" fmla="*/ 92 w 102"/>
                <a:gd name="T71" fmla="*/ 32 h 59"/>
                <a:gd name="T72" fmla="*/ 94 w 102"/>
                <a:gd name="T73" fmla="*/ 33 h 59"/>
                <a:gd name="T74" fmla="*/ 94 w 102"/>
                <a:gd name="T75" fmla="*/ 36 h 59"/>
                <a:gd name="T76" fmla="*/ 92 w 102"/>
                <a:gd name="T77" fmla="*/ 36 h 59"/>
                <a:gd name="T78" fmla="*/ 96 w 102"/>
                <a:gd name="T79" fmla="*/ 37 h 59"/>
                <a:gd name="T80" fmla="*/ 100 w 102"/>
                <a:gd name="T81" fmla="*/ 36 h 59"/>
                <a:gd name="T82" fmla="*/ 101 w 102"/>
                <a:gd name="T83" fmla="*/ 42 h 59"/>
                <a:gd name="T84" fmla="*/ 101 w 102"/>
                <a:gd name="T85" fmla="*/ 43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738" name="Group 31"/>
            <p:cNvGrpSpPr>
              <a:grpSpLocks/>
            </p:cNvGrpSpPr>
            <p:nvPr/>
          </p:nvGrpSpPr>
          <p:grpSpPr bwMode="auto">
            <a:xfrm>
              <a:off x="728" y="1384"/>
              <a:ext cx="4024" cy="1940"/>
              <a:chOff x="728" y="1384"/>
              <a:chExt cx="4024" cy="1940"/>
            </a:xfrm>
          </p:grpSpPr>
          <p:sp>
            <p:nvSpPr>
              <p:cNvPr id="29756" name="Freeform 32"/>
              <p:cNvSpPr>
                <a:spLocks/>
              </p:cNvSpPr>
              <p:nvPr/>
            </p:nvSpPr>
            <p:spPr bwMode="auto">
              <a:xfrm>
                <a:off x="2808" y="1760"/>
                <a:ext cx="571" cy="268"/>
              </a:xfrm>
              <a:custGeom>
                <a:avLst/>
                <a:gdLst>
                  <a:gd name="T0" fmla="*/ 0 w 111"/>
                  <a:gd name="T1" fmla="*/ 34 h 55"/>
                  <a:gd name="T2" fmla="*/ 3 w 111"/>
                  <a:gd name="T3" fmla="*/ 0 h 55"/>
                  <a:gd name="T4" fmla="*/ 72 w 111"/>
                  <a:gd name="T5" fmla="*/ 3 h 55"/>
                  <a:gd name="T6" fmla="*/ 74 w 111"/>
                  <a:gd name="T7" fmla="*/ 6 h 55"/>
                  <a:gd name="T8" fmla="*/ 76 w 111"/>
                  <a:gd name="T9" fmla="*/ 6 h 55"/>
                  <a:gd name="T10" fmla="*/ 78 w 111"/>
                  <a:gd name="T11" fmla="*/ 5 h 55"/>
                  <a:gd name="T12" fmla="*/ 79 w 111"/>
                  <a:gd name="T13" fmla="*/ 6 h 55"/>
                  <a:gd name="T14" fmla="*/ 80 w 111"/>
                  <a:gd name="T15" fmla="*/ 9 h 55"/>
                  <a:gd name="T16" fmla="*/ 82 w 111"/>
                  <a:gd name="T17" fmla="*/ 9 h 55"/>
                  <a:gd name="T18" fmla="*/ 83 w 111"/>
                  <a:gd name="T19" fmla="*/ 9 h 55"/>
                  <a:gd name="T20" fmla="*/ 85 w 111"/>
                  <a:gd name="T21" fmla="*/ 7 h 55"/>
                  <a:gd name="T22" fmla="*/ 87 w 111"/>
                  <a:gd name="T23" fmla="*/ 7 h 55"/>
                  <a:gd name="T24" fmla="*/ 89 w 111"/>
                  <a:gd name="T25" fmla="*/ 8 h 55"/>
                  <a:gd name="T26" fmla="*/ 94 w 111"/>
                  <a:gd name="T27" fmla="*/ 11 h 55"/>
                  <a:gd name="T28" fmla="*/ 97 w 111"/>
                  <a:gd name="T29" fmla="*/ 13 h 55"/>
                  <a:gd name="T30" fmla="*/ 97 w 111"/>
                  <a:gd name="T31" fmla="*/ 15 h 55"/>
                  <a:gd name="T32" fmla="*/ 99 w 111"/>
                  <a:gd name="T33" fmla="*/ 16 h 55"/>
                  <a:gd name="T34" fmla="*/ 99 w 111"/>
                  <a:gd name="T35" fmla="*/ 17 h 55"/>
                  <a:gd name="T36" fmla="*/ 98 w 111"/>
                  <a:gd name="T37" fmla="*/ 19 h 55"/>
                  <a:gd name="T38" fmla="*/ 99 w 111"/>
                  <a:gd name="T39" fmla="*/ 21 h 55"/>
                  <a:gd name="T40" fmla="*/ 100 w 111"/>
                  <a:gd name="T41" fmla="*/ 24 h 55"/>
                  <a:gd name="T42" fmla="*/ 101 w 111"/>
                  <a:gd name="T43" fmla="*/ 25 h 55"/>
                  <a:gd name="T44" fmla="*/ 101 w 111"/>
                  <a:gd name="T45" fmla="*/ 26 h 55"/>
                  <a:gd name="T46" fmla="*/ 101 w 111"/>
                  <a:gd name="T47" fmla="*/ 28 h 55"/>
                  <a:gd name="T48" fmla="*/ 103 w 111"/>
                  <a:gd name="T49" fmla="*/ 29 h 55"/>
                  <a:gd name="T50" fmla="*/ 104 w 111"/>
                  <a:gd name="T51" fmla="*/ 30 h 55"/>
                  <a:gd name="T52" fmla="*/ 103 w 111"/>
                  <a:gd name="T53" fmla="*/ 32 h 55"/>
                  <a:gd name="T54" fmla="*/ 103 w 111"/>
                  <a:gd name="T55" fmla="*/ 34 h 55"/>
                  <a:gd name="T56" fmla="*/ 105 w 111"/>
                  <a:gd name="T57" fmla="*/ 35 h 55"/>
                  <a:gd name="T58" fmla="*/ 105 w 111"/>
                  <a:gd name="T59" fmla="*/ 37 h 55"/>
                  <a:gd name="T60" fmla="*/ 104 w 111"/>
                  <a:gd name="T61" fmla="*/ 38 h 55"/>
                  <a:gd name="T62" fmla="*/ 105 w 111"/>
                  <a:gd name="T63" fmla="*/ 39 h 55"/>
                  <a:gd name="T64" fmla="*/ 106 w 111"/>
                  <a:gd name="T65" fmla="*/ 41 h 55"/>
                  <a:gd name="T66" fmla="*/ 105 w 111"/>
                  <a:gd name="T67" fmla="*/ 42 h 55"/>
                  <a:gd name="T68" fmla="*/ 106 w 111"/>
                  <a:gd name="T69" fmla="*/ 44 h 55"/>
                  <a:gd name="T70" fmla="*/ 106 w 111"/>
                  <a:gd name="T71" fmla="*/ 45 h 55"/>
                  <a:gd name="T72" fmla="*/ 107 w 111"/>
                  <a:gd name="T73" fmla="*/ 46 h 55"/>
                  <a:gd name="T74" fmla="*/ 108 w 111"/>
                  <a:gd name="T75" fmla="*/ 48 h 55"/>
                  <a:gd name="T76" fmla="*/ 109 w 111"/>
                  <a:gd name="T77" fmla="*/ 50 h 55"/>
                  <a:gd name="T78" fmla="*/ 111 w 111"/>
                  <a:gd name="T79" fmla="*/ 52 h 55"/>
                  <a:gd name="T80" fmla="*/ 111 w 111"/>
                  <a:gd name="T81" fmla="*/ 53 h 55"/>
                  <a:gd name="T82" fmla="*/ 111 w 111"/>
                  <a:gd name="T83" fmla="*/ 54 h 55"/>
                  <a:gd name="T84" fmla="*/ 111 w 111"/>
                  <a:gd name="T85" fmla="*/ 55 h 55"/>
                  <a:gd name="T86" fmla="*/ 25 w 111"/>
                  <a:gd name="T87" fmla="*/ 53 h 55"/>
                  <a:gd name="T88" fmla="*/ 26 w 111"/>
                  <a:gd name="T89" fmla="*/ 36 h 55"/>
                  <a:gd name="T90" fmla="*/ 0 w 111"/>
                  <a:gd name="T91" fmla="*/ 34 h 55"/>
                  <a:gd name="T92" fmla="*/ 0 w 111"/>
                  <a:gd name="T93" fmla="*/ 34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7" name="Freeform 33"/>
              <p:cNvSpPr>
                <a:spLocks/>
              </p:cNvSpPr>
              <p:nvPr/>
            </p:nvSpPr>
            <p:spPr bwMode="auto">
              <a:xfrm>
                <a:off x="2849" y="2262"/>
                <a:ext cx="595" cy="293"/>
              </a:xfrm>
              <a:custGeom>
                <a:avLst/>
                <a:gdLst>
                  <a:gd name="T0" fmla="*/ 14 w 116"/>
                  <a:gd name="T1" fmla="*/ 1 h 60"/>
                  <a:gd name="T2" fmla="*/ 0 w 116"/>
                  <a:gd name="T3" fmla="*/ 9 h 60"/>
                  <a:gd name="T4" fmla="*/ 40 w 116"/>
                  <a:gd name="T5" fmla="*/ 44 h 60"/>
                  <a:gd name="T6" fmla="*/ 42 w 116"/>
                  <a:gd name="T7" fmla="*/ 45 h 60"/>
                  <a:gd name="T8" fmla="*/ 45 w 116"/>
                  <a:gd name="T9" fmla="*/ 48 h 60"/>
                  <a:gd name="T10" fmla="*/ 48 w 116"/>
                  <a:gd name="T11" fmla="*/ 47 h 60"/>
                  <a:gd name="T12" fmla="*/ 50 w 116"/>
                  <a:gd name="T13" fmla="*/ 48 h 60"/>
                  <a:gd name="T14" fmla="*/ 51 w 116"/>
                  <a:gd name="T15" fmla="*/ 50 h 60"/>
                  <a:gd name="T16" fmla="*/ 55 w 116"/>
                  <a:gd name="T17" fmla="*/ 51 h 60"/>
                  <a:gd name="T18" fmla="*/ 57 w 116"/>
                  <a:gd name="T19" fmla="*/ 52 h 60"/>
                  <a:gd name="T20" fmla="*/ 59 w 116"/>
                  <a:gd name="T21" fmla="*/ 51 h 60"/>
                  <a:gd name="T22" fmla="*/ 61 w 116"/>
                  <a:gd name="T23" fmla="*/ 53 h 60"/>
                  <a:gd name="T24" fmla="*/ 65 w 116"/>
                  <a:gd name="T25" fmla="*/ 53 h 60"/>
                  <a:gd name="T26" fmla="*/ 67 w 116"/>
                  <a:gd name="T27" fmla="*/ 55 h 60"/>
                  <a:gd name="T28" fmla="*/ 68 w 116"/>
                  <a:gd name="T29" fmla="*/ 57 h 60"/>
                  <a:gd name="T30" fmla="*/ 71 w 116"/>
                  <a:gd name="T31" fmla="*/ 56 h 60"/>
                  <a:gd name="T32" fmla="*/ 75 w 116"/>
                  <a:gd name="T33" fmla="*/ 58 h 60"/>
                  <a:gd name="T34" fmla="*/ 77 w 116"/>
                  <a:gd name="T35" fmla="*/ 57 h 60"/>
                  <a:gd name="T36" fmla="*/ 79 w 116"/>
                  <a:gd name="T37" fmla="*/ 57 h 60"/>
                  <a:gd name="T38" fmla="*/ 79 w 116"/>
                  <a:gd name="T39" fmla="*/ 60 h 60"/>
                  <a:gd name="T40" fmla="*/ 80 w 116"/>
                  <a:gd name="T41" fmla="*/ 58 h 60"/>
                  <a:gd name="T42" fmla="*/ 82 w 116"/>
                  <a:gd name="T43" fmla="*/ 56 h 60"/>
                  <a:gd name="T44" fmla="*/ 83 w 116"/>
                  <a:gd name="T45" fmla="*/ 57 h 60"/>
                  <a:gd name="T46" fmla="*/ 85 w 116"/>
                  <a:gd name="T47" fmla="*/ 58 h 60"/>
                  <a:gd name="T48" fmla="*/ 87 w 116"/>
                  <a:gd name="T49" fmla="*/ 57 h 60"/>
                  <a:gd name="T50" fmla="*/ 87 w 116"/>
                  <a:gd name="T51" fmla="*/ 58 h 60"/>
                  <a:gd name="T52" fmla="*/ 90 w 116"/>
                  <a:gd name="T53" fmla="*/ 60 h 60"/>
                  <a:gd name="T54" fmla="*/ 93 w 116"/>
                  <a:gd name="T55" fmla="*/ 58 h 60"/>
                  <a:gd name="T56" fmla="*/ 99 w 116"/>
                  <a:gd name="T57" fmla="*/ 56 h 60"/>
                  <a:gd name="T58" fmla="*/ 101 w 116"/>
                  <a:gd name="T59" fmla="*/ 56 h 60"/>
                  <a:gd name="T60" fmla="*/ 106 w 116"/>
                  <a:gd name="T61" fmla="*/ 56 h 60"/>
                  <a:gd name="T62" fmla="*/ 113 w 116"/>
                  <a:gd name="T63" fmla="*/ 59 h 60"/>
                  <a:gd name="T64" fmla="*/ 115 w 116"/>
                  <a:gd name="T65" fmla="*/ 60 h 60"/>
                  <a:gd name="T66" fmla="*/ 116 w 116"/>
                  <a:gd name="T67" fmla="*/ 31 h 60"/>
                  <a:gd name="T68" fmla="*/ 114 w 116"/>
                  <a:gd name="T69" fmla="*/ 3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8" name="Freeform 34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76 w 90"/>
                  <a:gd name="T1" fmla="*/ 69 h 78"/>
                  <a:gd name="T2" fmla="*/ 77 w 90"/>
                  <a:gd name="T3" fmla="*/ 71 h 78"/>
                  <a:gd name="T4" fmla="*/ 77 w 90"/>
                  <a:gd name="T5" fmla="*/ 74 h 78"/>
                  <a:gd name="T6" fmla="*/ 74 w 90"/>
                  <a:gd name="T7" fmla="*/ 77 h 78"/>
                  <a:gd name="T8" fmla="*/ 83 w 90"/>
                  <a:gd name="T9" fmla="*/ 78 h 78"/>
                  <a:gd name="T10" fmla="*/ 83 w 90"/>
                  <a:gd name="T11" fmla="*/ 74 h 78"/>
                  <a:gd name="T12" fmla="*/ 85 w 90"/>
                  <a:gd name="T13" fmla="*/ 69 h 78"/>
                  <a:gd name="T14" fmla="*/ 88 w 90"/>
                  <a:gd name="T15" fmla="*/ 67 h 78"/>
                  <a:gd name="T16" fmla="*/ 89 w 90"/>
                  <a:gd name="T17" fmla="*/ 67 h 78"/>
                  <a:gd name="T18" fmla="*/ 90 w 90"/>
                  <a:gd name="T19" fmla="*/ 61 h 78"/>
                  <a:gd name="T20" fmla="*/ 89 w 90"/>
                  <a:gd name="T21" fmla="*/ 60 h 78"/>
                  <a:gd name="T22" fmla="*/ 88 w 90"/>
                  <a:gd name="T23" fmla="*/ 59 h 78"/>
                  <a:gd name="T24" fmla="*/ 87 w 90"/>
                  <a:gd name="T25" fmla="*/ 60 h 78"/>
                  <a:gd name="T26" fmla="*/ 84 w 90"/>
                  <a:gd name="T27" fmla="*/ 56 h 78"/>
                  <a:gd name="T28" fmla="*/ 85 w 90"/>
                  <a:gd name="T29" fmla="*/ 54 h 78"/>
                  <a:gd name="T30" fmla="*/ 84 w 90"/>
                  <a:gd name="T31" fmla="*/ 52 h 78"/>
                  <a:gd name="T32" fmla="*/ 79 w 90"/>
                  <a:gd name="T33" fmla="*/ 46 h 78"/>
                  <a:gd name="T34" fmla="*/ 74 w 90"/>
                  <a:gd name="T35" fmla="*/ 43 h 78"/>
                  <a:gd name="T36" fmla="*/ 71 w 90"/>
                  <a:gd name="T37" fmla="*/ 38 h 78"/>
                  <a:gd name="T38" fmla="*/ 74 w 90"/>
                  <a:gd name="T39" fmla="*/ 34 h 78"/>
                  <a:gd name="T40" fmla="*/ 74 w 90"/>
                  <a:gd name="T41" fmla="*/ 30 h 78"/>
                  <a:gd name="T42" fmla="*/ 70 w 90"/>
                  <a:gd name="T43" fmla="*/ 27 h 78"/>
                  <a:gd name="T44" fmla="*/ 68 w 90"/>
                  <a:gd name="T45" fmla="*/ 29 h 78"/>
                  <a:gd name="T46" fmla="*/ 65 w 90"/>
                  <a:gd name="T47" fmla="*/ 22 h 78"/>
                  <a:gd name="T48" fmla="*/ 60 w 90"/>
                  <a:gd name="T49" fmla="*/ 18 h 78"/>
                  <a:gd name="T50" fmla="*/ 56 w 90"/>
                  <a:gd name="T51" fmla="*/ 13 h 78"/>
                  <a:gd name="T52" fmla="*/ 55 w 90"/>
                  <a:gd name="T53" fmla="*/ 6 h 78"/>
                  <a:gd name="T54" fmla="*/ 55 w 90"/>
                  <a:gd name="T55" fmla="*/ 4 h 78"/>
                  <a:gd name="T56" fmla="*/ 0 w 90"/>
                  <a:gd name="T57" fmla="*/ 2 h 78"/>
                  <a:gd name="T58" fmla="*/ 2 w 90"/>
                  <a:gd name="T59" fmla="*/ 5 h 78"/>
                  <a:gd name="T60" fmla="*/ 5 w 90"/>
                  <a:gd name="T61" fmla="*/ 9 h 78"/>
                  <a:gd name="T62" fmla="*/ 5 w 90"/>
                  <a:gd name="T63" fmla="*/ 11 h 78"/>
                  <a:gd name="T64" fmla="*/ 11 w 90"/>
                  <a:gd name="T65" fmla="*/ 16 h 78"/>
                  <a:gd name="T66" fmla="*/ 9 w 90"/>
                  <a:gd name="T67" fmla="*/ 20 h 78"/>
                  <a:gd name="T68" fmla="*/ 11 w 90"/>
                  <a:gd name="T69" fmla="*/ 22 h 78"/>
                  <a:gd name="T70" fmla="*/ 13 w 90"/>
                  <a:gd name="T71" fmla="*/ 26 h 78"/>
                  <a:gd name="T72" fmla="*/ 15 w 90"/>
                  <a:gd name="T73" fmla="*/ 27 h 78"/>
                  <a:gd name="T74" fmla="*/ 16 w 90"/>
                  <a:gd name="T75" fmla="*/ 72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9" name="Freeform 35"/>
              <p:cNvSpPr>
                <a:spLocks/>
              </p:cNvSpPr>
              <p:nvPr/>
            </p:nvSpPr>
            <p:spPr bwMode="auto">
              <a:xfrm>
                <a:off x="3787" y="2057"/>
                <a:ext cx="510" cy="249"/>
              </a:xfrm>
              <a:custGeom>
                <a:avLst/>
                <a:gdLst>
                  <a:gd name="T0" fmla="*/ 20 w 99"/>
                  <a:gd name="T1" fmla="*/ 49 h 51"/>
                  <a:gd name="T2" fmla="*/ 19 w 99"/>
                  <a:gd name="T3" fmla="*/ 47 h 51"/>
                  <a:gd name="T4" fmla="*/ 22 w 99"/>
                  <a:gd name="T5" fmla="*/ 47 h 51"/>
                  <a:gd name="T6" fmla="*/ 80 w 99"/>
                  <a:gd name="T7" fmla="*/ 41 h 51"/>
                  <a:gd name="T8" fmla="*/ 85 w 99"/>
                  <a:gd name="T9" fmla="*/ 38 h 51"/>
                  <a:gd name="T10" fmla="*/ 89 w 99"/>
                  <a:gd name="T11" fmla="*/ 35 h 51"/>
                  <a:gd name="T12" fmla="*/ 89 w 99"/>
                  <a:gd name="T13" fmla="*/ 33 h 51"/>
                  <a:gd name="T14" fmla="*/ 90 w 99"/>
                  <a:gd name="T15" fmla="*/ 31 h 51"/>
                  <a:gd name="T16" fmla="*/ 99 w 99"/>
                  <a:gd name="T17" fmla="*/ 23 h 51"/>
                  <a:gd name="T18" fmla="*/ 98 w 99"/>
                  <a:gd name="T19" fmla="*/ 22 h 51"/>
                  <a:gd name="T20" fmla="*/ 97 w 99"/>
                  <a:gd name="T21" fmla="*/ 21 h 51"/>
                  <a:gd name="T22" fmla="*/ 95 w 99"/>
                  <a:gd name="T23" fmla="*/ 20 h 51"/>
                  <a:gd name="T24" fmla="*/ 94 w 99"/>
                  <a:gd name="T25" fmla="*/ 20 h 51"/>
                  <a:gd name="T26" fmla="*/ 90 w 99"/>
                  <a:gd name="T27" fmla="*/ 14 h 51"/>
                  <a:gd name="T28" fmla="*/ 89 w 99"/>
                  <a:gd name="T29" fmla="*/ 12 h 51"/>
                  <a:gd name="T30" fmla="*/ 89 w 99"/>
                  <a:gd name="T31" fmla="*/ 8 h 51"/>
                  <a:gd name="T32" fmla="*/ 87 w 99"/>
                  <a:gd name="T33" fmla="*/ 7 h 51"/>
                  <a:gd name="T34" fmla="*/ 84 w 99"/>
                  <a:gd name="T35" fmla="*/ 4 h 51"/>
                  <a:gd name="T36" fmla="*/ 82 w 99"/>
                  <a:gd name="T37" fmla="*/ 4 h 51"/>
                  <a:gd name="T38" fmla="*/ 81 w 99"/>
                  <a:gd name="T39" fmla="*/ 6 h 51"/>
                  <a:gd name="T40" fmla="*/ 78 w 99"/>
                  <a:gd name="T41" fmla="*/ 6 h 51"/>
                  <a:gd name="T42" fmla="*/ 75 w 99"/>
                  <a:gd name="T43" fmla="*/ 6 h 51"/>
                  <a:gd name="T44" fmla="*/ 71 w 99"/>
                  <a:gd name="T45" fmla="*/ 5 h 51"/>
                  <a:gd name="T46" fmla="*/ 66 w 99"/>
                  <a:gd name="T47" fmla="*/ 4 h 51"/>
                  <a:gd name="T48" fmla="*/ 63 w 99"/>
                  <a:gd name="T49" fmla="*/ 0 h 51"/>
                  <a:gd name="T50" fmla="*/ 61 w 99"/>
                  <a:gd name="T51" fmla="*/ 1 h 51"/>
                  <a:gd name="T52" fmla="*/ 58 w 99"/>
                  <a:gd name="T53" fmla="*/ 0 h 51"/>
                  <a:gd name="T54" fmla="*/ 58 w 99"/>
                  <a:gd name="T55" fmla="*/ 2 h 51"/>
                  <a:gd name="T56" fmla="*/ 58 w 99"/>
                  <a:gd name="T57" fmla="*/ 6 h 51"/>
                  <a:gd name="T58" fmla="*/ 55 w 99"/>
                  <a:gd name="T59" fmla="*/ 8 h 51"/>
                  <a:gd name="T60" fmla="*/ 51 w 99"/>
                  <a:gd name="T61" fmla="*/ 8 h 51"/>
                  <a:gd name="T62" fmla="*/ 46 w 99"/>
                  <a:gd name="T63" fmla="*/ 18 h 51"/>
                  <a:gd name="T64" fmla="*/ 42 w 99"/>
                  <a:gd name="T65" fmla="*/ 21 h 51"/>
                  <a:gd name="T66" fmla="*/ 39 w 99"/>
                  <a:gd name="T67" fmla="*/ 19 h 51"/>
                  <a:gd name="T68" fmla="*/ 37 w 99"/>
                  <a:gd name="T69" fmla="*/ 24 h 51"/>
                  <a:gd name="T70" fmla="*/ 35 w 99"/>
                  <a:gd name="T71" fmla="*/ 24 h 51"/>
                  <a:gd name="T72" fmla="*/ 32 w 99"/>
                  <a:gd name="T73" fmla="*/ 23 h 51"/>
                  <a:gd name="T74" fmla="*/ 30 w 99"/>
                  <a:gd name="T75" fmla="*/ 26 h 51"/>
                  <a:gd name="T76" fmla="*/ 26 w 99"/>
                  <a:gd name="T77" fmla="*/ 24 h 51"/>
                  <a:gd name="T78" fmla="*/ 20 w 99"/>
                  <a:gd name="T79" fmla="*/ 25 h 51"/>
                  <a:gd name="T80" fmla="*/ 20 w 99"/>
                  <a:gd name="T81" fmla="*/ 27 h 51"/>
                  <a:gd name="T82" fmla="*/ 18 w 99"/>
                  <a:gd name="T83" fmla="*/ 27 h 51"/>
                  <a:gd name="T84" fmla="*/ 18 w 99"/>
                  <a:gd name="T85" fmla="*/ 27 h 51"/>
                  <a:gd name="T86" fmla="*/ 17 w 99"/>
                  <a:gd name="T87" fmla="*/ 30 h 51"/>
                  <a:gd name="T88" fmla="*/ 17 w 99"/>
                  <a:gd name="T89" fmla="*/ 30 h 51"/>
                  <a:gd name="T90" fmla="*/ 18 w 99"/>
                  <a:gd name="T91" fmla="*/ 33 h 51"/>
                  <a:gd name="T92" fmla="*/ 12 w 99"/>
                  <a:gd name="T93" fmla="*/ 34 h 51"/>
                  <a:gd name="T94" fmla="*/ 13 w 99"/>
                  <a:gd name="T95" fmla="*/ 40 h 51"/>
                  <a:gd name="T96" fmla="*/ 10 w 99"/>
                  <a:gd name="T97" fmla="*/ 39 h 51"/>
                  <a:gd name="T98" fmla="*/ 6 w 99"/>
                  <a:gd name="T99" fmla="*/ 38 h 51"/>
                  <a:gd name="T100" fmla="*/ 4 w 99"/>
                  <a:gd name="T101" fmla="*/ 42 h 51"/>
                  <a:gd name="T102" fmla="*/ 4 w 99"/>
                  <a:gd name="T103" fmla="*/ 42 h 51"/>
                  <a:gd name="T104" fmla="*/ 5 w 99"/>
                  <a:gd name="T105" fmla="*/ 44 h 51"/>
                  <a:gd name="T106" fmla="*/ 3 w 99"/>
                  <a:gd name="T107" fmla="*/ 49 h 51"/>
                  <a:gd name="T108" fmla="*/ 1 w 99"/>
                  <a:gd name="T109" fmla="*/ 49 h 51"/>
                  <a:gd name="T110" fmla="*/ 0 w 99"/>
                  <a:gd name="T111" fmla="*/ 51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36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111 w 111"/>
                  <a:gd name="T1" fmla="*/ 0 h 39"/>
                  <a:gd name="T2" fmla="*/ 89 w 111"/>
                  <a:gd name="T3" fmla="*/ 3 h 39"/>
                  <a:gd name="T4" fmla="*/ 87 w 111"/>
                  <a:gd name="T5" fmla="*/ 4 h 39"/>
                  <a:gd name="T6" fmla="*/ 31 w 111"/>
                  <a:gd name="T7" fmla="*/ 9 h 39"/>
                  <a:gd name="T8" fmla="*/ 31 w 111"/>
                  <a:gd name="T9" fmla="*/ 8 h 39"/>
                  <a:gd name="T10" fmla="*/ 28 w 111"/>
                  <a:gd name="T11" fmla="*/ 9 h 39"/>
                  <a:gd name="T12" fmla="*/ 29 w 111"/>
                  <a:gd name="T13" fmla="*/ 10 h 39"/>
                  <a:gd name="T14" fmla="*/ 29 w 111"/>
                  <a:gd name="T15" fmla="*/ 11 h 39"/>
                  <a:gd name="T16" fmla="*/ 9 w 111"/>
                  <a:gd name="T17" fmla="*/ 13 h 39"/>
                  <a:gd name="T18" fmla="*/ 8 w 111"/>
                  <a:gd name="T19" fmla="*/ 15 h 39"/>
                  <a:gd name="T20" fmla="*/ 7 w 111"/>
                  <a:gd name="T21" fmla="*/ 18 h 39"/>
                  <a:gd name="T22" fmla="*/ 8 w 111"/>
                  <a:gd name="T23" fmla="*/ 19 h 39"/>
                  <a:gd name="T24" fmla="*/ 7 w 111"/>
                  <a:gd name="T25" fmla="*/ 22 h 39"/>
                  <a:gd name="T26" fmla="*/ 7 w 111"/>
                  <a:gd name="T27" fmla="*/ 22 h 39"/>
                  <a:gd name="T28" fmla="*/ 7 w 111"/>
                  <a:gd name="T29" fmla="*/ 23 h 39"/>
                  <a:gd name="T30" fmla="*/ 6 w 111"/>
                  <a:gd name="T31" fmla="*/ 25 h 39"/>
                  <a:gd name="T32" fmla="*/ 5 w 111"/>
                  <a:gd name="T33" fmla="*/ 26 h 39"/>
                  <a:gd name="T34" fmla="*/ 4 w 111"/>
                  <a:gd name="T35" fmla="*/ 30 h 39"/>
                  <a:gd name="T36" fmla="*/ 2 w 111"/>
                  <a:gd name="T37" fmla="*/ 32 h 39"/>
                  <a:gd name="T38" fmla="*/ 2 w 111"/>
                  <a:gd name="T39" fmla="*/ 35 h 39"/>
                  <a:gd name="T40" fmla="*/ 2 w 111"/>
                  <a:gd name="T41" fmla="*/ 38 h 39"/>
                  <a:gd name="T42" fmla="*/ 2 w 111"/>
                  <a:gd name="T43" fmla="*/ 38 h 39"/>
                  <a:gd name="T44" fmla="*/ 0 w 111"/>
                  <a:gd name="T45" fmla="*/ 39 h 39"/>
                  <a:gd name="T46" fmla="*/ 29 w 111"/>
                  <a:gd name="T47" fmla="*/ 37 h 39"/>
                  <a:gd name="T48" fmla="*/ 65 w 111"/>
                  <a:gd name="T49" fmla="*/ 34 h 39"/>
                  <a:gd name="T50" fmla="*/ 78 w 111"/>
                  <a:gd name="T51" fmla="*/ 32 h 39"/>
                  <a:gd name="T52" fmla="*/ 79 w 111"/>
                  <a:gd name="T53" fmla="*/ 28 h 39"/>
                  <a:gd name="T54" fmla="*/ 80 w 111"/>
                  <a:gd name="T55" fmla="*/ 28 h 39"/>
                  <a:gd name="T56" fmla="*/ 80 w 111"/>
                  <a:gd name="T57" fmla="*/ 28 h 39"/>
                  <a:gd name="T58" fmla="*/ 81 w 111"/>
                  <a:gd name="T59" fmla="*/ 27 h 39"/>
                  <a:gd name="T60" fmla="*/ 82 w 111"/>
                  <a:gd name="T61" fmla="*/ 26 h 39"/>
                  <a:gd name="T62" fmla="*/ 81 w 111"/>
                  <a:gd name="T63" fmla="*/ 25 h 39"/>
                  <a:gd name="T64" fmla="*/ 82 w 111"/>
                  <a:gd name="T65" fmla="*/ 24 h 39"/>
                  <a:gd name="T66" fmla="*/ 83 w 111"/>
                  <a:gd name="T67" fmla="*/ 23 h 39"/>
                  <a:gd name="T68" fmla="*/ 86 w 111"/>
                  <a:gd name="T69" fmla="*/ 22 h 39"/>
                  <a:gd name="T70" fmla="*/ 89 w 111"/>
                  <a:gd name="T71" fmla="*/ 21 h 39"/>
                  <a:gd name="T72" fmla="*/ 92 w 111"/>
                  <a:gd name="T73" fmla="*/ 18 h 39"/>
                  <a:gd name="T74" fmla="*/ 93 w 111"/>
                  <a:gd name="T75" fmla="*/ 18 h 39"/>
                  <a:gd name="T76" fmla="*/ 95 w 111"/>
                  <a:gd name="T77" fmla="*/ 16 h 39"/>
                  <a:gd name="T78" fmla="*/ 96 w 111"/>
                  <a:gd name="T79" fmla="*/ 14 h 39"/>
                  <a:gd name="T80" fmla="*/ 96 w 111"/>
                  <a:gd name="T81" fmla="*/ 14 h 39"/>
                  <a:gd name="T82" fmla="*/ 97 w 111"/>
                  <a:gd name="T83" fmla="*/ 14 h 39"/>
                  <a:gd name="T84" fmla="*/ 98 w 111"/>
                  <a:gd name="T85" fmla="*/ 14 h 39"/>
                  <a:gd name="T86" fmla="*/ 98 w 111"/>
                  <a:gd name="T87" fmla="*/ 13 h 39"/>
                  <a:gd name="T88" fmla="*/ 99 w 111"/>
                  <a:gd name="T89" fmla="*/ 12 h 39"/>
                  <a:gd name="T90" fmla="*/ 99 w 111"/>
                  <a:gd name="T91" fmla="*/ 12 h 39"/>
                  <a:gd name="T92" fmla="*/ 100 w 111"/>
                  <a:gd name="T93" fmla="*/ 13 h 39"/>
                  <a:gd name="T94" fmla="*/ 101 w 111"/>
                  <a:gd name="T95" fmla="*/ 12 h 39"/>
                  <a:gd name="T96" fmla="*/ 101 w 111"/>
                  <a:gd name="T97" fmla="*/ 12 h 39"/>
                  <a:gd name="T98" fmla="*/ 103 w 111"/>
                  <a:gd name="T99" fmla="*/ 10 h 39"/>
                  <a:gd name="T100" fmla="*/ 104 w 111"/>
                  <a:gd name="T101" fmla="*/ 10 h 39"/>
                  <a:gd name="T102" fmla="*/ 106 w 111"/>
                  <a:gd name="T103" fmla="*/ 10 h 39"/>
                  <a:gd name="T104" fmla="*/ 109 w 111"/>
                  <a:gd name="T105" fmla="*/ 6 h 39"/>
                  <a:gd name="T106" fmla="*/ 110 w 111"/>
                  <a:gd name="T107" fmla="*/ 5 h 39"/>
                  <a:gd name="T108" fmla="*/ 111 w 111"/>
                  <a:gd name="T109" fmla="*/ 4 h 39"/>
                  <a:gd name="T110" fmla="*/ 111 w 111"/>
                  <a:gd name="T111" fmla="*/ 3 h 39"/>
                  <a:gd name="T112" fmla="*/ 111 w 111"/>
                  <a:gd name="T113" fmla="*/ 1 h 39"/>
                  <a:gd name="T114" fmla="*/ 111 w 111"/>
                  <a:gd name="T115" fmla="*/ 0 h 39"/>
                  <a:gd name="T116" fmla="*/ 111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Freeform 37"/>
              <p:cNvSpPr>
                <a:spLocks/>
              </p:cNvSpPr>
              <p:nvPr/>
            </p:nvSpPr>
            <p:spPr bwMode="auto">
              <a:xfrm>
                <a:off x="3890" y="2409"/>
                <a:ext cx="267" cy="404"/>
              </a:xfrm>
              <a:custGeom>
                <a:avLst/>
                <a:gdLst>
                  <a:gd name="T0" fmla="*/ 0 w 52"/>
                  <a:gd name="T1" fmla="*/ 3 h 83"/>
                  <a:gd name="T2" fmla="*/ 1 w 52"/>
                  <a:gd name="T3" fmla="*/ 5 h 83"/>
                  <a:gd name="T4" fmla="*/ 0 w 52"/>
                  <a:gd name="T5" fmla="*/ 55 h 83"/>
                  <a:gd name="T6" fmla="*/ 0 w 52"/>
                  <a:gd name="T7" fmla="*/ 57 h 83"/>
                  <a:gd name="T8" fmla="*/ 3 w 52"/>
                  <a:gd name="T9" fmla="*/ 82 h 83"/>
                  <a:gd name="T10" fmla="*/ 4 w 52"/>
                  <a:gd name="T11" fmla="*/ 82 h 83"/>
                  <a:gd name="T12" fmla="*/ 5 w 52"/>
                  <a:gd name="T13" fmla="*/ 81 h 83"/>
                  <a:gd name="T14" fmla="*/ 7 w 52"/>
                  <a:gd name="T15" fmla="*/ 82 h 83"/>
                  <a:gd name="T16" fmla="*/ 8 w 52"/>
                  <a:gd name="T17" fmla="*/ 81 h 83"/>
                  <a:gd name="T18" fmla="*/ 8 w 52"/>
                  <a:gd name="T19" fmla="*/ 77 h 83"/>
                  <a:gd name="T20" fmla="*/ 9 w 52"/>
                  <a:gd name="T21" fmla="*/ 75 h 83"/>
                  <a:gd name="T22" fmla="*/ 10 w 52"/>
                  <a:gd name="T23" fmla="*/ 77 h 83"/>
                  <a:gd name="T24" fmla="*/ 10 w 52"/>
                  <a:gd name="T25" fmla="*/ 78 h 83"/>
                  <a:gd name="T26" fmla="*/ 11 w 52"/>
                  <a:gd name="T27" fmla="*/ 80 h 83"/>
                  <a:gd name="T28" fmla="*/ 13 w 52"/>
                  <a:gd name="T29" fmla="*/ 83 h 83"/>
                  <a:gd name="T30" fmla="*/ 14 w 52"/>
                  <a:gd name="T31" fmla="*/ 83 h 83"/>
                  <a:gd name="T32" fmla="*/ 15 w 52"/>
                  <a:gd name="T33" fmla="*/ 83 h 83"/>
                  <a:gd name="T34" fmla="*/ 17 w 52"/>
                  <a:gd name="T35" fmla="*/ 81 h 83"/>
                  <a:gd name="T36" fmla="*/ 17 w 52"/>
                  <a:gd name="T37" fmla="*/ 81 h 83"/>
                  <a:gd name="T38" fmla="*/ 18 w 52"/>
                  <a:gd name="T39" fmla="*/ 80 h 83"/>
                  <a:gd name="T40" fmla="*/ 18 w 52"/>
                  <a:gd name="T41" fmla="*/ 80 h 83"/>
                  <a:gd name="T42" fmla="*/ 18 w 52"/>
                  <a:gd name="T43" fmla="*/ 79 h 83"/>
                  <a:gd name="T44" fmla="*/ 17 w 52"/>
                  <a:gd name="T45" fmla="*/ 79 h 83"/>
                  <a:gd name="T46" fmla="*/ 17 w 52"/>
                  <a:gd name="T47" fmla="*/ 78 h 83"/>
                  <a:gd name="T48" fmla="*/ 18 w 52"/>
                  <a:gd name="T49" fmla="*/ 77 h 83"/>
                  <a:gd name="T50" fmla="*/ 18 w 52"/>
                  <a:gd name="T51" fmla="*/ 76 h 83"/>
                  <a:gd name="T52" fmla="*/ 16 w 52"/>
                  <a:gd name="T53" fmla="*/ 75 h 83"/>
                  <a:gd name="T54" fmla="*/ 16 w 52"/>
                  <a:gd name="T55" fmla="*/ 75 h 83"/>
                  <a:gd name="T56" fmla="*/ 15 w 52"/>
                  <a:gd name="T57" fmla="*/ 75 h 83"/>
                  <a:gd name="T58" fmla="*/ 14 w 52"/>
                  <a:gd name="T59" fmla="*/ 73 h 83"/>
                  <a:gd name="T60" fmla="*/ 14 w 52"/>
                  <a:gd name="T61" fmla="*/ 72 h 83"/>
                  <a:gd name="T62" fmla="*/ 14 w 52"/>
                  <a:gd name="T63" fmla="*/ 71 h 83"/>
                  <a:gd name="T64" fmla="*/ 14 w 52"/>
                  <a:gd name="T65" fmla="*/ 71 h 83"/>
                  <a:gd name="T66" fmla="*/ 14 w 52"/>
                  <a:gd name="T67" fmla="*/ 70 h 83"/>
                  <a:gd name="T68" fmla="*/ 52 w 52"/>
                  <a:gd name="T69" fmla="*/ 66 h 83"/>
                  <a:gd name="T70" fmla="*/ 52 w 52"/>
                  <a:gd name="T71" fmla="*/ 65 h 83"/>
                  <a:gd name="T72" fmla="*/ 50 w 52"/>
                  <a:gd name="T73" fmla="*/ 63 h 83"/>
                  <a:gd name="T74" fmla="*/ 50 w 52"/>
                  <a:gd name="T75" fmla="*/ 58 h 83"/>
                  <a:gd name="T76" fmla="*/ 48 w 52"/>
                  <a:gd name="T77" fmla="*/ 55 h 83"/>
                  <a:gd name="T78" fmla="*/ 48 w 52"/>
                  <a:gd name="T79" fmla="*/ 52 h 83"/>
                  <a:gd name="T80" fmla="*/ 49 w 52"/>
                  <a:gd name="T81" fmla="*/ 50 h 83"/>
                  <a:gd name="T82" fmla="*/ 49 w 52"/>
                  <a:gd name="T83" fmla="*/ 47 h 83"/>
                  <a:gd name="T84" fmla="*/ 50 w 52"/>
                  <a:gd name="T85" fmla="*/ 45 h 83"/>
                  <a:gd name="T86" fmla="*/ 51 w 52"/>
                  <a:gd name="T87" fmla="*/ 45 h 83"/>
                  <a:gd name="T88" fmla="*/ 49 w 52"/>
                  <a:gd name="T89" fmla="*/ 44 h 83"/>
                  <a:gd name="T90" fmla="*/ 50 w 52"/>
                  <a:gd name="T91" fmla="*/ 42 h 83"/>
                  <a:gd name="T92" fmla="*/ 49 w 52"/>
                  <a:gd name="T93" fmla="*/ 41 h 83"/>
                  <a:gd name="T94" fmla="*/ 48 w 52"/>
                  <a:gd name="T95" fmla="*/ 40 h 83"/>
                  <a:gd name="T96" fmla="*/ 47 w 52"/>
                  <a:gd name="T97" fmla="*/ 39 h 83"/>
                  <a:gd name="T98" fmla="*/ 46 w 52"/>
                  <a:gd name="T99" fmla="*/ 37 h 83"/>
                  <a:gd name="T100" fmla="*/ 45 w 52"/>
                  <a:gd name="T101" fmla="*/ 36 h 83"/>
                  <a:gd name="T102" fmla="*/ 36 w 52"/>
                  <a:gd name="T103" fmla="*/ 0 h 83"/>
                  <a:gd name="T104" fmla="*/ 0 w 52"/>
                  <a:gd name="T105" fmla="*/ 3 h 83"/>
                  <a:gd name="T106" fmla="*/ 0 w 52"/>
                  <a:gd name="T107" fmla="*/ 3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2" name="Freeform 38"/>
              <p:cNvSpPr>
                <a:spLocks/>
              </p:cNvSpPr>
              <p:nvPr/>
            </p:nvSpPr>
            <p:spPr bwMode="auto">
              <a:xfrm>
                <a:off x="4142" y="2179"/>
                <a:ext cx="610" cy="249"/>
              </a:xfrm>
              <a:custGeom>
                <a:avLst/>
                <a:gdLst>
                  <a:gd name="T0" fmla="*/ 2 w 119"/>
                  <a:gd name="T1" fmla="*/ 41 h 51"/>
                  <a:gd name="T2" fmla="*/ 4 w 119"/>
                  <a:gd name="T3" fmla="*/ 39 h 51"/>
                  <a:gd name="T4" fmla="*/ 5 w 119"/>
                  <a:gd name="T5" fmla="*/ 36 h 51"/>
                  <a:gd name="T6" fmla="*/ 14 w 119"/>
                  <a:gd name="T7" fmla="*/ 31 h 51"/>
                  <a:gd name="T8" fmla="*/ 18 w 119"/>
                  <a:gd name="T9" fmla="*/ 27 h 51"/>
                  <a:gd name="T10" fmla="*/ 20 w 119"/>
                  <a:gd name="T11" fmla="*/ 27 h 51"/>
                  <a:gd name="T12" fmla="*/ 21 w 119"/>
                  <a:gd name="T13" fmla="*/ 25 h 51"/>
                  <a:gd name="T14" fmla="*/ 23 w 119"/>
                  <a:gd name="T15" fmla="*/ 25 h 51"/>
                  <a:gd name="T16" fmla="*/ 28 w 119"/>
                  <a:gd name="T17" fmla="*/ 23 h 51"/>
                  <a:gd name="T18" fmla="*/ 33 w 119"/>
                  <a:gd name="T19" fmla="*/ 17 h 51"/>
                  <a:gd name="T20" fmla="*/ 33 w 119"/>
                  <a:gd name="T21" fmla="*/ 13 h 51"/>
                  <a:gd name="T22" fmla="*/ 37 w 119"/>
                  <a:gd name="T23" fmla="*/ 13 h 51"/>
                  <a:gd name="T24" fmla="*/ 42 w 119"/>
                  <a:gd name="T25" fmla="*/ 12 h 51"/>
                  <a:gd name="T26" fmla="*/ 113 w 119"/>
                  <a:gd name="T27" fmla="*/ 1 h 51"/>
                  <a:gd name="T28" fmla="*/ 114 w 119"/>
                  <a:gd name="T29" fmla="*/ 2 h 51"/>
                  <a:gd name="T30" fmla="*/ 116 w 119"/>
                  <a:gd name="T31" fmla="*/ 5 h 51"/>
                  <a:gd name="T32" fmla="*/ 116 w 119"/>
                  <a:gd name="T33" fmla="*/ 6 h 51"/>
                  <a:gd name="T34" fmla="*/ 114 w 119"/>
                  <a:gd name="T35" fmla="*/ 5 h 51"/>
                  <a:gd name="T36" fmla="*/ 113 w 119"/>
                  <a:gd name="T37" fmla="*/ 6 h 51"/>
                  <a:gd name="T38" fmla="*/ 109 w 119"/>
                  <a:gd name="T39" fmla="*/ 8 h 51"/>
                  <a:gd name="T40" fmla="*/ 105 w 119"/>
                  <a:gd name="T41" fmla="*/ 11 h 51"/>
                  <a:gd name="T42" fmla="*/ 106 w 119"/>
                  <a:gd name="T43" fmla="*/ 12 h 51"/>
                  <a:gd name="T44" fmla="*/ 112 w 119"/>
                  <a:gd name="T45" fmla="*/ 9 h 51"/>
                  <a:gd name="T46" fmla="*/ 114 w 119"/>
                  <a:gd name="T47" fmla="*/ 11 h 51"/>
                  <a:gd name="T48" fmla="*/ 115 w 119"/>
                  <a:gd name="T49" fmla="*/ 11 h 51"/>
                  <a:gd name="T50" fmla="*/ 118 w 119"/>
                  <a:gd name="T51" fmla="*/ 9 h 51"/>
                  <a:gd name="T52" fmla="*/ 119 w 119"/>
                  <a:gd name="T53" fmla="*/ 14 h 51"/>
                  <a:gd name="T54" fmla="*/ 117 w 119"/>
                  <a:gd name="T55" fmla="*/ 17 h 51"/>
                  <a:gd name="T56" fmla="*/ 114 w 119"/>
                  <a:gd name="T57" fmla="*/ 19 h 51"/>
                  <a:gd name="T58" fmla="*/ 110 w 119"/>
                  <a:gd name="T59" fmla="*/ 20 h 51"/>
                  <a:gd name="T60" fmla="*/ 109 w 119"/>
                  <a:gd name="T61" fmla="*/ 19 h 51"/>
                  <a:gd name="T62" fmla="*/ 108 w 119"/>
                  <a:gd name="T63" fmla="*/ 18 h 51"/>
                  <a:gd name="T64" fmla="*/ 108 w 119"/>
                  <a:gd name="T65" fmla="*/ 21 h 51"/>
                  <a:gd name="T66" fmla="*/ 109 w 119"/>
                  <a:gd name="T67" fmla="*/ 22 h 51"/>
                  <a:gd name="T68" fmla="*/ 110 w 119"/>
                  <a:gd name="T69" fmla="*/ 24 h 51"/>
                  <a:gd name="T70" fmla="*/ 105 w 119"/>
                  <a:gd name="T71" fmla="*/ 27 h 51"/>
                  <a:gd name="T72" fmla="*/ 105 w 119"/>
                  <a:gd name="T73" fmla="*/ 29 h 51"/>
                  <a:gd name="T74" fmla="*/ 112 w 119"/>
                  <a:gd name="T75" fmla="*/ 27 h 51"/>
                  <a:gd name="T76" fmla="*/ 114 w 119"/>
                  <a:gd name="T77" fmla="*/ 27 h 51"/>
                  <a:gd name="T78" fmla="*/ 109 w 119"/>
                  <a:gd name="T79" fmla="*/ 32 h 51"/>
                  <a:gd name="T80" fmla="*/ 103 w 119"/>
                  <a:gd name="T81" fmla="*/ 36 h 51"/>
                  <a:gd name="T82" fmla="*/ 102 w 119"/>
                  <a:gd name="T83" fmla="*/ 37 h 51"/>
                  <a:gd name="T84" fmla="*/ 96 w 119"/>
                  <a:gd name="T85" fmla="*/ 44 h 51"/>
                  <a:gd name="T86" fmla="*/ 93 w 119"/>
                  <a:gd name="T87" fmla="*/ 50 h 51"/>
                  <a:gd name="T88" fmla="*/ 69 w 119"/>
                  <a:gd name="T89" fmla="*/ 39 h 51"/>
                  <a:gd name="T90" fmla="*/ 50 w 119"/>
                  <a:gd name="T91" fmla="*/ 36 h 51"/>
                  <a:gd name="T92" fmla="*/ 49 w 119"/>
                  <a:gd name="T93" fmla="*/ 36 h 51"/>
                  <a:gd name="T94" fmla="*/ 30 w 119"/>
                  <a:gd name="T95" fmla="*/ 37 h 51"/>
                  <a:gd name="T96" fmla="*/ 26 w 119"/>
                  <a:gd name="T97" fmla="*/ 40 h 51"/>
                  <a:gd name="T98" fmla="*/ 0 w 119"/>
                  <a:gd name="T99" fmla="*/ 45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3" name="Freeform 39"/>
              <p:cNvSpPr>
                <a:spLocks/>
              </p:cNvSpPr>
              <p:nvPr/>
            </p:nvSpPr>
            <p:spPr bwMode="auto">
              <a:xfrm>
                <a:off x="3433" y="2306"/>
                <a:ext cx="345" cy="302"/>
              </a:xfrm>
              <a:custGeom>
                <a:avLst/>
                <a:gdLst>
                  <a:gd name="T0" fmla="*/ 0 w 67"/>
                  <a:gd name="T1" fmla="*/ 3 h 62"/>
                  <a:gd name="T2" fmla="*/ 60 w 67"/>
                  <a:gd name="T3" fmla="*/ 0 h 62"/>
                  <a:gd name="T4" fmla="*/ 60 w 67"/>
                  <a:gd name="T5" fmla="*/ 1 h 62"/>
                  <a:gd name="T6" fmla="*/ 61 w 67"/>
                  <a:gd name="T7" fmla="*/ 2 h 62"/>
                  <a:gd name="T8" fmla="*/ 62 w 67"/>
                  <a:gd name="T9" fmla="*/ 3 h 62"/>
                  <a:gd name="T10" fmla="*/ 61 w 67"/>
                  <a:gd name="T11" fmla="*/ 5 h 62"/>
                  <a:gd name="T12" fmla="*/ 60 w 67"/>
                  <a:gd name="T13" fmla="*/ 6 h 62"/>
                  <a:gd name="T14" fmla="*/ 58 w 67"/>
                  <a:gd name="T15" fmla="*/ 8 h 62"/>
                  <a:gd name="T16" fmla="*/ 58 w 67"/>
                  <a:gd name="T17" fmla="*/ 9 h 62"/>
                  <a:gd name="T18" fmla="*/ 67 w 67"/>
                  <a:gd name="T19" fmla="*/ 9 h 62"/>
                  <a:gd name="T20" fmla="*/ 67 w 67"/>
                  <a:gd name="T21" fmla="*/ 9 h 62"/>
                  <a:gd name="T22" fmla="*/ 67 w 67"/>
                  <a:gd name="T23" fmla="*/ 10 h 62"/>
                  <a:gd name="T24" fmla="*/ 66 w 67"/>
                  <a:gd name="T25" fmla="*/ 12 h 62"/>
                  <a:gd name="T26" fmla="*/ 65 w 67"/>
                  <a:gd name="T27" fmla="*/ 13 h 62"/>
                  <a:gd name="T28" fmla="*/ 64 w 67"/>
                  <a:gd name="T29" fmla="*/ 17 h 62"/>
                  <a:gd name="T30" fmla="*/ 62 w 67"/>
                  <a:gd name="T31" fmla="*/ 19 h 62"/>
                  <a:gd name="T32" fmla="*/ 62 w 67"/>
                  <a:gd name="T33" fmla="*/ 22 h 62"/>
                  <a:gd name="T34" fmla="*/ 62 w 67"/>
                  <a:gd name="T35" fmla="*/ 25 h 62"/>
                  <a:gd name="T36" fmla="*/ 62 w 67"/>
                  <a:gd name="T37" fmla="*/ 25 h 62"/>
                  <a:gd name="T38" fmla="*/ 60 w 67"/>
                  <a:gd name="T39" fmla="*/ 26 h 62"/>
                  <a:gd name="T40" fmla="*/ 60 w 67"/>
                  <a:gd name="T41" fmla="*/ 27 h 62"/>
                  <a:gd name="T42" fmla="*/ 57 w 67"/>
                  <a:gd name="T43" fmla="*/ 29 h 62"/>
                  <a:gd name="T44" fmla="*/ 57 w 67"/>
                  <a:gd name="T45" fmla="*/ 32 h 62"/>
                  <a:gd name="T46" fmla="*/ 57 w 67"/>
                  <a:gd name="T47" fmla="*/ 35 h 62"/>
                  <a:gd name="T48" fmla="*/ 56 w 67"/>
                  <a:gd name="T49" fmla="*/ 36 h 62"/>
                  <a:gd name="T50" fmla="*/ 54 w 67"/>
                  <a:gd name="T51" fmla="*/ 38 h 62"/>
                  <a:gd name="T52" fmla="*/ 52 w 67"/>
                  <a:gd name="T53" fmla="*/ 40 h 62"/>
                  <a:gd name="T54" fmla="*/ 51 w 67"/>
                  <a:gd name="T55" fmla="*/ 41 h 62"/>
                  <a:gd name="T56" fmla="*/ 51 w 67"/>
                  <a:gd name="T57" fmla="*/ 43 h 62"/>
                  <a:gd name="T58" fmla="*/ 50 w 67"/>
                  <a:gd name="T59" fmla="*/ 45 h 62"/>
                  <a:gd name="T60" fmla="*/ 50 w 67"/>
                  <a:gd name="T61" fmla="*/ 46 h 62"/>
                  <a:gd name="T62" fmla="*/ 49 w 67"/>
                  <a:gd name="T63" fmla="*/ 49 h 62"/>
                  <a:gd name="T64" fmla="*/ 48 w 67"/>
                  <a:gd name="T65" fmla="*/ 51 h 62"/>
                  <a:gd name="T66" fmla="*/ 49 w 67"/>
                  <a:gd name="T67" fmla="*/ 54 h 62"/>
                  <a:gd name="T68" fmla="*/ 50 w 67"/>
                  <a:gd name="T69" fmla="*/ 55 h 62"/>
                  <a:gd name="T70" fmla="*/ 50 w 67"/>
                  <a:gd name="T71" fmla="*/ 57 h 62"/>
                  <a:gd name="T72" fmla="*/ 50 w 67"/>
                  <a:gd name="T73" fmla="*/ 57 h 62"/>
                  <a:gd name="T74" fmla="*/ 50 w 67"/>
                  <a:gd name="T75" fmla="*/ 58 h 62"/>
                  <a:gd name="T76" fmla="*/ 50 w 67"/>
                  <a:gd name="T77" fmla="*/ 58 h 62"/>
                  <a:gd name="T78" fmla="*/ 49 w 67"/>
                  <a:gd name="T79" fmla="*/ 60 h 62"/>
                  <a:gd name="T80" fmla="*/ 50 w 67"/>
                  <a:gd name="T81" fmla="*/ 61 h 62"/>
                  <a:gd name="T82" fmla="*/ 8 w 67"/>
                  <a:gd name="T83" fmla="*/ 62 h 62"/>
                  <a:gd name="T84" fmla="*/ 8 w 67"/>
                  <a:gd name="T85" fmla="*/ 53 h 62"/>
                  <a:gd name="T86" fmla="*/ 6 w 67"/>
                  <a:gd name="T87" fmla="*/ 52 h 62"/>
                  <a:gd name="T88" fmla="*/ 4 w 67"/>
                  <a:gd name="T89" fmla="*/ 53 h 62"/>
                  <a:gd name="T90" fmla="*/ 4 w 67"/>
                  <a:gd name="T91" fmla="*/ 53 h 62"/>
                  <a:gd name="T92" fmla="*/ 2 w 67"/>
                  <a:gd name="T93" fmla="*/ 51 h 62"/>
                  <a:gd name="T94" fmla="*/ 2 w 67"/>
                  <a:gd name="T95" fmla="*/ 22 h 62"/>
                  <a:gd name="T96" fmla="*/ 0 w 67"/>
                  <a:gd name="T97" fmla="*/ 3 h 62"/>
                  <a:gd name="T98" fmla="*/ 0 w 67"/>
                  <a:gd name="T99" fmla="*/ 3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9764" name="Group 40"/>
              <p:cNvGrpSpPr>
                <a:grpSpLocks/>
              </p:cNvGrpSpPr>
              <p:nvPr/>
            </p:nvGrpSpPr>
            <p:grpSpPr bwMode="auto">
              <a:xfrm>
                <a:off x="728" y="2448"/>
                <a:ext cx="1266" cy="876"/>
                <a:chOff x="768" y="2832"/>
                <a:chExt cx="1203" cy="876"/>
              </a:xfrm>
            </p:grpSpPr>
            <p:sp>
              <p:nvSpPr>
                <p:cNvPr id="29771" name="Freeform 41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14 w 188"/>
                    <a:gd name="T1" fmla="*/ 31 h 160"/>
                    <a:gd name="T2" fmla="*/ 26 w 188"/>
                    <a:gd name="T3" fmla="*/ 40 h 160"/>
                    <a:gd name="T4" fmla="*/ 18 w 188"/>
                    <a:gd name="T5" fmla="*/ 50 h 160"/>
                    <a:gd name="T6" fmla="*/ 16 w 188"/>
                    <a:gd name="T7" fmla="*/ 43 h 160"/>
                    <a:gd name="T8" fmla="*/ 5 w 188"/>
                    <a:gd name="T9" fmla="*/ 55 h 160"/>
                    <a:gd name="T10" fmla="*/ 11 w 188"/>
                    <a:gd name="T11" fmla="*/ 64 h 160"/>
                    <a:gd name="T12" fmla="*/ 27 w 188"/>
                    <a:gd name="T13" fmla="*/ 61 h 160"/>
                    <a:gd name="T14" fmla="*/ 22 w 188"/>
                    <a:gd name="T15" fmla="*/ 74 h 160"/>
                    <a:gd name="T16" fmla="*/ 18 w 188"/>
                    <a:gd name="T17" fmla="*/ 79 h 160"/>
                    <a:gd name="T18" fmla="*/ 10 w 188"/>
                    <a:gd name="T19" fmla="*/ 82 h 160"/>
                    <a:gd name="T20" fmla="*/ 6 w 188"/>
                    <a:gd name="T21" fmla="*/ 98 h 160"/>
                    <a:gd name="T22" fmla="*/ 11 w 188"/>
                    <a:gd name="T23" fmla="*/ 107 h 160"/>
                    <a:gd name="T24" fmla="*/ 22 w 188"/>
                    <a:gd name="T25" fmla="*/ 112 h 160"/>
                    <a:gd name="T26" fmla="*/ 22 w 188"/>
                    <a:gd name="T27" fmla="*/ 120 h 160"/>
                    <a:gd name="T28" fmla="*/ 35 w 188"/>
                    <a:gd name="T29" fmla="*/ 123 h 160"/>
                    <a:gd name="T30" fmla="*/ 42 w 188"/>
                    <a:gd name="T31" fmla="*/ 125 h 160"/>
                    <a:gd name="T32" fmla="*/ 29 w 188"/>
                    <a:gd name="T33" fmla="*/ 141 h 160"/>
                    <a:gd name="T34" fmla="*/ 19 w 188"/>
                    <a:gd name="T35" fmla="*/ 147 h 160"/>
                    <a:gd name="T36" fmla="*/ 3 w 188"/>
                    <a:gd name="T37" fmla="*/ 155 h 160"/>
                    <a:gd name="T38" fmla="*/ 3 w 188"/>
                    <a:gd name="T39" fmla="*/ 160 h 160"/>
                    <a:gd name="T40" fmla="*/ 29 w 188"/>
                    <a:gd name="T41" fmla="*/ 149 h 160"/>
                    <a:gd name="T42" fmla="*/ 62 w 188"/>
                    <a:gd name="T43" fmla="*/ 120 h 160"/>
                    <a:gd name="T44" fmla="*/ 59 w 188"/>
                    <a:gd name="T45" fmla="*/ 117 h 160"/>
                    <a:gd name="T46" fmla="*/ 77 w 188"/>
                    <a:gd name="T47" fmla="*/ 95 h 160"/>
                    <a:gd name="T48" fmla="*/ 72 w 188"/>
                    <a:gd name="T49" fmla="*/ 101 h 160"/>
                    <a:gd name="T50" fmla="*/ 73 w 188"/>
                    <a:gd name="T51" fmla="*/ 109 h 160"/>
                    <a:gd name="T52" fmla="*/ 72 w 188"/>
                    <a:gd name="T53" fmla="*/ 114 h 160"/>
                    <a:gd name="T54" fmla="*/ 86 w 188"/>
                    <a:gd name="T55" fmla="*/ 106 h 160"/>
                    <a:gd name="T56" fmla="*/ 86 w 188"/>
                    <a:gd name="T57" fmla="*/ 98 h 160"/>
                    <a:gd name="T58" fmla="*/ 107 w 188"/>
                    <a:gd name="T59" fmla="*/ 103 h 160"/>
                    <a:gd name="T60" fmla="*/ 121 w 188"/>
                    <a:gd name="T61" fmla="*/ 101 h 160"/>
                    <a:gd name="T62" fmla="*/ 145 w 188"/>
                    <a:gd name="T63" fmla="*/ 109 h 160"/>
                    <a:gd name="T64" fmla="*/ 153 w 188"/>
                    <a:gd name="T65" fmla="*/ 119 h 160"/>
                    <a:gd name="T66" fmla="*/ 166 w 188"/>
                    <a:gd name="T67" fmla="*/ 128 h 160"/>
                    <a:gd name="T68" fmla="*/ 188 w 188"/>
                    <a:gd name="T69" fmla="*/ 130 h 160"/>
                    <a:gd name="T70" fmla="*/ 185 w 188"/>
                    <a:gd name="T71" fmla="*/ 117 h 160"/>
                    <a:gd name="T72" fmla="*/ 176 w 188"/>
                    <a:gd name="T73" fmla="*/ 115 h 160"/>
                    <a:gd name="T74" fmla="*/ 163 w 188"/>
                    <a:gd name="T75" fmla="*/ 106 h 160"/>
                    <a:gd name="T76" fmla="*/ 147 w 188"/>
                    <a:gd name="T77" fmla="*/ 95 h 160"/>
                    <a:gd name="T78" fmla="*/ 141 w 188"/>
                    <a:gd name="T79" fmla="*/ 103 h 160"/>
                    <a:gd name="T80" fmla="*/ 129 w 188"/>
                    <a:gd name="T81" fmla="*/ 93 h 160"/>
                    <a:gd name="T82" fmla="*/ 117 w 188"/>
                    <a:gd name="T83" fmla="*/ 80 h 160"/>
                    <a:gd name="T84" fmla="*/ 102 w 188"/>
                    <a:gd name="T85" fmla="*/ 21 h 160"/>
                    <a:gd name="T86" fmla="*/ 90 w 188"/>
                    <a:gd name="T87" fmla="*/ 5 h 160"/>
                    <a:gd name="T88" fmla="*/ 69 w 188"/>
                    <a:gd name="T89" fmla="*/ 5 h 160"/>
                    <a:gd name="T90" fmla="*/ 59 w 188"/>
                    <a:gd name="T91" fmla="*/ 5 h 160"/>
                    <a:gd name="T92" fmla="*/ 45 w 188"/>
                    <a:gd name="T93" fmla="*/ 0 h 160"/>
                    <a:gd name="T94" fmla="*/ 35 w 188"/>
                    <a:gd name="T95" fmla="*/ 4 h 160"/>
                    <a:gd name="T96" fmla="*/ 24 w 188"/>
                    <a:gd name="T97" fmla="*/ 13 h 160"/>
                    <a:gd name="T98" fmla="*/ 19 w 188"/>
                    <a:gd name="T99" fmla="*/ 21 h 160"/>
                    <a:gd name="T100" fmla="*/ 10 w 188"/>
                    <a:gd name="T101" fmla="*/ 26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2" name="Freeform 42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2 w 4"/>
                    <a:gd name="T1" fmla="*/ 2 h 3"/>
                    <a:gd name="T2" fmla="*/ 2 w 4"/>
                    <a:gd name="T3" fmla="*/ 1 h 3"/>
                    <a:gd name="T4" fmla="*/ 2 w 4"/>
                    <a:gd name="T5" fmla="*/ 1 h 3"/>
                    <a:gd name="T6" fmla="*/ 2 w 4"/>
                    <a:gd name="T7" fmla="*/ 1 h 3"/>
                    <a:gd name="T8" fmla="*/ 2 w 4"/>
                    <a:gd name="T9" fmla="*/ 1 h 3"/>
                    <a:gd name="T10" fmla="*/ 2 w 4"/>
                    <a:gd name="T11" fmla="*/ 1 h 3"/>
                    <a:gd name="T12" fmla="*/ 2 w 4"/>
                    <a:gd name="T13" fmla="*/ 1 h 3"/>
                    <a:gd name="T14" fmla="*/ 1 w 4"/>
                    <a:gd name="T15" fmla="*/ 0 h 3"/>
                    <a:gd name="T16" fmla="*/ 1 w 4"/>
                    <a:gd name="T17" fmla="*/ 0 h 3"/>
                    <a:gd name="T18" fmla="*/ 0 w 4"/>
                    <a:gd name="T19" fmla="*/ 1 h 3"/>
                    <a:gd name="T20" fmla="*/ 0 w 4"/>
                    <a:gd name="T21" fmla="*/ 1 h 3"/>
                    <a:gd name="T22" fmla="*/ 0 w 4"/>
                    <a:gd name="T23" fmla="*/ 1 h 3"/>
                    <a:gd name="T24" fmla="*/ 0 w 4"/>
                    <a:gd name="T25" fmla="*/ 1 h 3"/>
                    <a:gd name="T26" fmla="*/ 0 w 4"/>
                    <a:gd name="T27" fmla="*/ 1 h 3"/>
                    <a:gd name="T28" fmla="*/ 0 w 4"/>
                    <a:gd name="T29" fmla="*/ 1 h 3"/>
                    <a:gd name="T30" fmla="*/ 0 w 4"/>
                    <a:gd name="T31" fmla="*/ 2 h 3"/>
                    <a:gd name="T32" fmla="*/ 0 w 4"/>
                    <a:gd name="T33" fmla="*/ 2 h 3"/>
                    <a:gd name="T34" fmla="*/ 1 w 4"/>
                    <a:gd name="T35" fmla="*/ 2 h 3"/>
                    <a:gd name="T36" fmla="*/ 1 w 4"/>
                    <a:gd name="T37" fmla="*/ 2 h 3"/>
                    <a:gd name="T38" fmla="*/ 1 w 4"/>
                    <a:gd name="T39" fmla="*/ 3 h 3"/>
                    <a:gd name="T40" fmla="*/ 2 w 4"/>
                    <a:gd name="T41" fmla="*/ 3 h 3"/>
                    <a:gd name="T42" fmla="*/ 2 w 4"/>
                    <a:gd name="T43" fmla="*/ 3 h 3"/>
                    <a:gd name="T44" fmla="*/ 3 w 4"/>
                    <a:gd name="T45" fmla="*/ 3 h 3"/>
                    <a:gd name="T46" fmla="*/ 3 w 4"/>
                    <a:gd name="T47" fmla="*/ 3 h 3"/>
                    <a:gd name="T48" fmla="*/ 4 w 4"/>
                    <a:gd name="T49" fmla="*/ 2 h 3"/>
                    <a:gd name="T50" fmla="*/ 4 w 4"/>
                    <a:gd name="T51" fmla="*/ 2 h 3"/>
                    <a:gd name="T52" fmla="*/ 4 w 4"/>
                    <a:gd name="T53" fmla="*/ 2 h 3"/>
                    <a:gd name="T54" fmla="*/ 4 w 4"/>
                    <a:gd name="T55" fmla="*/ 1 h 3"/>
                    <a:gd name="T56" fmla="*/ 4 w 4"/>
                    <a:gd name="T57" fmla="*/ 1 h 3"/>
                    <a:gd name="T58" fmla="*/ 4 w 4"/>
                    <a:gd name="T59" fmla="*/ 1 h 3"/>
                    <a:gd name="T60" fmla="*/ 4 w 4"/>
                    <a:gd name="T61" fmla="*/ 1 h 3"/>
                    <a:gd name="T62" fmla="*/ 4 w 4"/>
                    <a:gd name="T63" fmla="*/ 1 h 3"/>
                    <a:gd name="T64" fmla="*/ 4 w 4"/>
                    <a:gd name="T65" fmla="*/ 0 h 3"/>
                    <a:gd name="T66" fmla="*/ 4 w 4"/>
                    <a:gd name="T67" fmla="*/ 0 h 3"/>
                    <a:gd name="T68" fmla="*/ 4 w 4"/>
                    <a:gd name="T69" fmla="*/ 0 h 3"/>
                    <a:gd name="T70" fmla="*/ 4 w 4"/>
                    <a:gd name="T71" fmla="*/ 0 h 3"/>
                    <a:gd name="T72" fmla="*/ 4 w 4"/>
                    <a:gd name="T73" fmla="*/ 1 h 3"/>
                    <a:gd name="T74" fmla="*/ 3 w 4"/>
                    <a:gd name="T75" fmla="*/ 1 h 3"/>
                    <a:gd name="T76" fmla="*/ 3 w 4"/>
                    <a:gd name="T77" fmla="*/ 1 h 3"/>
                    <a:gd name="T78" fmla="*/ 2 w 4"/>
                    <a:gd name="T79" fmla="*/ 2 h 3"/>
                    <a:gd name="T80" fmla="*/ 2 w 4"/>
                    <a:gd name="T81" fmla="*/ 2 h 3"/>
                    <a:gd name="T82" fmla="*/ 2 w 4"/>
                    <a:gd name="T83" fmla="*/ 2 h 3"/>
                    <a:gd name="T84" fmla="*/ 2 w 4"/>
                    <a:gd name="T85" fmla="*/ 2 h 3"/>
                    <a:gd name="T86" fmla="*/ 2 w 4"/>
                    <a:gd name="T87" fmla="*/ 3 h 3"/>
                    <a:gd name="T88" fmla="*/ 3 w 4"/>
                    <a:gd name="T89" fmla="*/ 3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3" name="Freeform 43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7 w 9"/>
                    <a:gd name="T1" fmla="*/ 0 h 6"/>
                    <a:gd name="T2" fmla="*/ 4 w 9"/>
                    <a:gd name="T3" fmla="*/ 0 h 6"/>
                    <a:gd name="T4" fmla="*/ 3 w 9"/>
                    <a:gd name="T5" fmla="*/ 1 h 6"/>
                    <a:gd name="T6" fmla="*/ 3 w 9"/>
                    <a:gd name="T7" fmla="*/ 1 h 6"/>
                    <a:gd name="T8" fmla="*/ 3 w 9"/>
                    <a:gd name="T9" fmla="*/ 2 h 6"/>
                    <a:gd name="T10" fmla="*/ 3 w 9"/>
                    <a:gd name="T11" fmla="*/ 3 h 6"/>
                    <a:gd name="T12" fmla="*/ 2 w 9"/>
                    <a:gd name="T13" fmla="*/ 3 h 6"/>
                    <a:gd name="T14" fmla="*/ 2 w 9"/>
                    <a:gd name="T15" fmla="*/ 3 h 6"/>
                    <a:gd name="T16" fmla="*/ 1 w 9"/>
                    <a:gd name="T17" fmla="*/ 3 h 6"/>
                    <a:gd name="T18" fmla="*/ 1 w 9"/>
                    <a:gd name="T19" fmla="*/ 4 h 6"/>
                    <a:gd name="T20" fmla="*/ 1 w 9"/>
                    <a:gd name="T21" fmla="*/ 5 h 6"/>
                    <a:gd name="T22" fmla="*/ 0 w 9"/>
                    <a:gd name="T23" fmla="*/ 5 h 6"/>
                    <a:gd name="T24" fmla="*/ 0 w 9"/>
                    <a:gd name="T25" fmla="*/ 6 h 6"/>
                    <a:gd name="T26" fmla="*/ 0 w 9"/>
                    <a:gd name="T27" fmla="*/ 6 h 6"/>
                    <a:gd name="T28" fmla="*/ 0 w 9"/>
                    <a:gd name="T29" fmla="*/ 6 h 6"/>
                    <a:gd name="T30" fmla="*/ 0 w 9"/>
                    <a:gd name="T31" fmla="*/ 6 h 6"/>
                    <a:gd name="T32" fmla="*/ 0 w 9"/>
                    <a:gd name="T33" fmla="*/ 6 h 6"/>
                    <a:gd name="T34" fmla="*/ 0 w 9"/>
                    <a:gd name="T35" fmla="*/ 6 h 6"/>
                    <a:gd name="T36" fmla="*/ 0 w 9"/>
                    <a:gd name="T37" fmla="*/ 6 h 6"/>
                    <a:gd name="T38" fmla="*/ 1 w 9"/>
                    <a:gd name="T39" fmla="*/ 6 h 6"/>
                    <a:gd name="T40" fmla="*/ 2 w 9"/>
                    <a:gd name="T41" fmla="*/ 6 h 6"/>
                    <a:gd name="T42" fmla="*/ 3 w 9"/>
                    <a:gd name="T43" fmla="*/ 5 h 6"/>
                    <a:gd name="T44" fmla="*/ 6 w 9"/>
                    <a:gd name="T45" fmla="*/ 3 h 6"/>
                    <a:gd name="T46" fmla="*/ 7 w 9"/>
                    <a:gd name="T47" fmla="*/ 2 h 6"/>
                    <a:gd name="T48" fmla="*/ 8 w 9"/>
                    <a:gd name="T49" fmla="*/ 2 h 6"/>
                    <a:gd name="T50" fmla="*/ 9 w 9"/>
                    <a:gd name="T51" fmla="*/ 1 h 6"/>
                    <a:gd name="T52" fmla="*/ 9 w 9"/>
                    <a:gd name="T53" fmla="*/ 1 h 6"/>
                    <a:gd name="T54" fmla="*/ 9 w 9"/>
                    <a:gd name="T55" fmla="*/ 1 h 6"/>
                    <a:gd name="T56" fmla="*/ 8 w 9"/>
                    <a:gd name="T57" fmla="*/ 0 h 6"/>
                    <a:gd name="T58" fmla="*/ 8 w 9"/>
                    <a:gd name="T59" fmla="*/ 0 h 6"/>
                    <a:gd name="T60" fmla="*/ 8 w 9"/>
                    <a:gd name="T61" fmla="*/ 0 h 6"/>
                    <a:gd name="T62" fmla="*/ 8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4" name="Freeform 44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8 w 9"/>
                    <a:gd name="T1" fmla="*/ 3 h 7"/>
                    <a:gd name="T2" fmla="*/ 8 w 9"/>
                    <a:gd name="T3" fmla="*/ 1 h 7"/>
                    <a:gd name="T4" fmla="*/ 5 w 9"/>
                    <a:gd name="T5" fmla="*/ 3 h 7"/>
                    <a:gd name="T6" fmla="*/ 4 w 9"/>
                    <a:gd name="T7" fmla="*/ 4 h 7"/>
                    <a:gd name="T8" fmla="*/ 4 w 9"/>
                    <a:gd name="T9" fmla="*/ 4 h 7"/>
                    <a:gd name="T10" fmla="*/ 2 w 9"/>
                    <a:gd name="T11" fmla="*/ 5 h 7"/>
                    <a:gd name="T12" fmla="*/ 1 w 9"/>
                    <a:gd name="T13" fmla="*/ 6 h 7"/>
                    <a:gd name="T14" fmla="*/ 0 w 9"/>
                    <a:gd name="T15" fmla="*/ 6 h 7"/>
                    <a:gd name="T16" fmla="*/ 2 w 9"/>
                    <a:gd name="T17" fmla="*/ 6 h 7"/>
                    <a:gd name="T18" fmla="*/ 3 w 9"/>
                    <a:gd name="T19" fmla="*/ 5 h 7"/>
                    <a:gd name="T20" fmla="*/ 6 w 9"/>
                    <a:gd name="T21" fmla="*/ 4 h 7"/>
                    <a:gd name="T22" fmla="*/ 8 w 9"/>
                    <a:gd name="T23" fmla="*/ 3 h 7"/>
                    <a:gd name="T24" fmla="*/ 8 w 9"/>
                    <a:gd name="T25" fmla="*/ 3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5" name="Freeform 45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8 w 8"/>
                    <a:gd name="T1" fmla="*/ 2 h 6"/>
                    <a:gd name="T2" fmla="*/ 8 w 8"/>
                    <a:gd name="T3" fmla="*/ 1 h 6"/>
                    <a:gd name="T4" fmla="*/ 8 w 8"/>
                    <a:gd name="T5" fmla="*/ 1 h 6"/>
                    <a:gd name="T6" fmla="*/ 8 w 8"/>
                    <a:gd name="T7" fmla="*/ 0 h 6"/>
                    <a:gd name="T8" fmla="*/ 8 w 8"/>
                    <a:gd name="T9" fmla="*/ 0 h 6"/>
                    <a:gd name="T10" fmla="*/ 8 w 8"/>
                    <a:gd name="T11" fmla="*/ 0 h 6"/>
                    <a:gd name="T12" fmla="*/ 8 w 8"/>
                    <a:gd name="T13" fmla="*/ 0 h 6"/>
                    <a:gd name="T14" fmla="*/ 8 w 8"/>
                    <a:gd name="T15" fmla="*/ 0 h 6"/>
                    <a:gd name="T16" fmla="*/ 8 w 8"/>
                    <a:gd name="T17" fmla="*/ 0 h 6"/>
                    <a:gd name="T18" fmla="*/ 8 w 8"/>
                    <a:gd name="T19" fmla="*/ 0 h 6"/>
                    <a:gd name="T20" fmla="*/ 7 w 8"/>
                    <a:gd name="T21" fmla="*/ 0 h 6"/>
                    <a:gd name="T22" fmla="*/ 7 w 8"/>
                    <a:gd name="T23" fmla="*/ 0 h 6"/>
                    <a:gd name="T24" fmla="*/ 6 w 8"/>
                    <a:gd name="T25" fmla="*/ 0 h 6"/>
                    <a:gd name="T26" fmla="*/ 5 w 8"/>
                    <a:gd name="T27" fmla="*/ 1 h 6"/>
                    <a:gd name="T28" fmla="*/ 5 w 8"/>
                    <a:gd name="T29" fmla="*/ 2 h 6"/>
                    <a:gd name="T30" fmla="*/ 5 w 8"/>
                    <a:gd name="T31" fmla="*/ 2 h 6"/>
                    <a:gd name="T32" fmla="*/ 4 w 8"/>
                    <a:gd name="T33" fmla="*/ 2 h 6"/>
                    <a:gd name="T34" fmla="*/ 4 w 8"/>
                    <a:gd name="T35" fmla="*/ 2 h 6"/>
                    <a:gd name="T36" fmla="*/ 4 w 8"/>
                    <a:gd name="T37" fmla="*/ 2 h 6"/>
                    <a:gd name="T38" fmla="*/ 4 w 8"/>
                    <a:gd name="T39" fmla="*/ 3 h 6"/>
                    <a:gd name="T40" fmla="*/ 4 w 8"/>
                    <a:gd name="T41" fmla="*/ 3 h 6"/>
                    <a:gd name="T42" fmla="*/ 4 w 8"/>
                    <a:gd name="T43" fmla="*/ 3 h 6"/>
                    <a:gd name="T44" fmla="*/ 4 w 8"/>
                    <a:gd name="T45" fmla="*/ 3 h 6"/>
                    <a:gd name="T46" fmla="*/ 2 w 8"/>
                    <a:gd name="T47" fmla="*/ 4 h 6"/>
                    <a:gd name="T48" fmla="*/ 2 w 8"/>
                    <a:gd name="T49" fmla="*/ 4 h 6"/>
                    <a:gd name="T50" fmla="*/ 2 w 8"/>
                    <a:gd name="T51" fmla="*/ 4 h 6"/>
                    <a:gd name="T52" fmla="*/ 2 w 8"/>
                    <a:gd name="T53" fmla="*/ 4 h 6"/>
                    <a:gd name="T54" fmla="*/ 1 w 8"/>
                    <a:gd name="T55" fmla="*/ 4 h 6"/>
                    <a:gd name="T56" fmla="*/ 1 w 8"/>
                    <a:gd name="T57" fmla="*/ 5 h 6"/>
                    <a:gd name="T58" fmla="*/ 1 w 8"/>
                    <a:gd name="T59" fmla="*/ 5 h 6"/>
                    <a:gd name="T60" fmla="*/ 0 w 8"/>
                    <a:gd name="T61" fmla="*/ 5 h 6"/>
                    <a:gd name="T62" fmla="*/ 0 w 8"/>
                    <a:gd name="T63" fmla="*/ 5 h 6"/>
                    <a:gd name="T64" fmla="*/ 0 w 8"/>
                    <a:gd name="T65" fmla="*/ 5 h 6"/>
                    <a:gd name="T66" fmla="*/ 1 w 8"/>
                    <a:gd name="T67" fmla="*/ 6 h 6"/>
                    <a:gd name="T68" fmla="*/ 1 w 8"/>
                    <a:gd name="T69" fmla="*/ 6 h 6"/>
                    <a:gd name="T70" fmla="*/ 1 w 8"/>
                    <a:gd name="T71" fmla="*/ 6 h 6"/>
                    <a:gd name="T72" fmla="*/ 1 w 8"/>
                    <a:gd name="T73" fmla="*/ 6 h 6"/>
                    <a:gd name="T74" fmla="*/ 2 w 8"/>
                    <a:gd name="T75" fmla="*/ 5 h 6"/>
                    <a:gd name="T76" fmla="*/ 2 w 8"/>
                    <a:gd name="T77" fmla="*/ 5 h 6"/>
                    <a:gd name="T78" fmla="*/ 3 w 8"/>
                    <a:gd name="T79" fmla="*/ 5 h 6"/>
                    <a:gd name="T80" fmla="*/ 3 w 8"/>
                    <a:gd name="T81" fmla="*/ 4 h 6"/>
                    <a:gd name="T82" fmla="*/ 3 w 8"/>
                    <a:gd name="T83" fmla="*/ 4 h 6"/>
                    <a:gd name="T84" fmla="*/ 5 w 8"/>
                    <a:gd name="T85" fmla="*/ 4 h 6"/>
                    <a:gd name="T86" fmla="*/ 5 w 8"/>
                    <a:gd name="T87" fmla="*/ 3 h 6"/>
                    <a:gd name="T88" fmla="*/ 6 w 8"/>
                    <a:gd name="T89" fmla="*/ 3 h 6"/>
                    <a:gd name="T90" fmla="*/ 7 w 8"/>
                    <a:gd name="T91" fmla="*/ 3 h 6"/>
                    <a:gd name="T92" fmla="*/ 7 w 8"/>
                    <a:gd name="T93" fmla="*/ 2 h 6"/>
                    <a:gd name="T94" fmla="*/ 7 w 8"/>
                    <a:gd name="T95" fmla="*/ 2 h 6"/>
                    <a:gd name="T96" fmla="*/ 8 w 8"/>
                    <a:gd name="T97" fmla="*/ 2 h 6"/>
                    <a:gd name="T98" fmla="*/ 8 w 8"/>
                    <a:gd name="T99" fmla="*/ 2 h 6"/>
                    <a:gd name="T100" fmla="*/ 8 w 8"/>
                    <a:gd name="T101" fmla="*/ 2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6" name="Freeform 46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7" name="Freeform 47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1 w 1"/>
                    <a:gd name="T27" fmla="*/ 1 h 1"/>
                    <a:gd name="T28" fmla="*/ 1 w 1"/>
                    <a:gd name="T29" fmla="*/ 0 h 1"/>
                    <a:gd name="T30" fmla="*/ 1 w 1"/>
                    <a:gd name="T31" fmla="*/ 0 h 1"/>
                    <a:gd name="T32" fmla="*/ 1 w 1"/>
                    <a:gd name="T33" fmla="*/ 0 h 1"/>
                    <a:gd name="T34" fmla="*/ 1 w 1"/>
                    <a:gd name="T35" fmla="*/ 0 h 1"/>
                    <a:gd name="T36" fmla="*/ 1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8" name="Freeform 48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2 w 3"/>
                    <a:gd name="T1" fmla="*/ 1 h 3"/>
                    <a:gd name="T2" fmla="*/ 3 w 3"/>
                    <a:gd name="T3" fmla="*/ 1 h 3"/>
                    <a:gd name="T4" fmla="*/ 2 w 3"/>
                    <a:gd name="T5" fmla="*/ 1 h 3"/>
                    <a:gd name="T6" fmla="*/ 3 w 3"/>
                    <a:gd name="T7" fmla="*/ 2 h 3"/>
                    <a:gd name="T8" fmla="*/ 2 w 3"/>
                    <a:gd name="T9" fmla="*/ 2 h 3"/>
                    <a:gd name="T10" fmla="*/ 1 w 3"/>
                    <a:gd name="T11" fmla="*/ 3 h 3"/>
                    <a:gd name="T12" fmla="*/ 0 w 3"/>
                    <a:gd name="T13" fmla="*/ 3 h 3"/>
                    <a:gd name="T14" fmla="*/ 1 w 3"/>
                    <a:gd name="T15" fmla="*/ 1 h 3"/>
                    <a:gd name="T16" fmla="*/ 2 w 3"/>
                    <a:gd name="T17" fmla="*/ 1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9" name="Freeform 49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0 h 2"/>
                    <a:gd name="T4" fmla="*/ 2 w 3"/>
                    <a:gd name="T5" fmla="*/ 0 h 2"/>
                    <a:gd name="T6" fmla="*/ 2 w 3"/>
                    <a:gd name="T7" fmla="*/ 0 h 2"/>
                    <a:gd name="T8" fmla="*/ 3 w 3"/>
                    <a:gd name="T9" fmla="*/ 0 h 2"/>
                    <a:gd name="T10" fmla="*/ 3 w 3"/>
                    <a:gd name="T11" fmla="*/ 0 h 2"/>
                    <a:gd name="T12" fmla="*/ 3 w 3"/>
                    <a:gd name="T13" fmla="*/ 0 h 2"/>
                    <a:gd name="T14" fmla="*/ 3 w 3"/>
                    <a:gd name="T15" fmla="*/ 0 h 2"/>
                    <a:gd name="T16" fmla="*/ 3 w 3"/>
                    <a:gd name="T17" fmla="*/ 0 h 2"/>
                    <a:gd name="T18" fmla="*/ 3 w 3"/>
                    <a:gd name="T19" fmla="*/ 0 h 2"/>
                    <a:gd name="T20" fmla="*/ 3 w 3"/>
                    <a:gd name="T21" fmla="*/ 0 h 2"/>
                    <a:gd name="T22" fmla="*/ 2 w 3"/>
                    <a:gd name="T23" fmla="*/ 0 h 2"/>
                    <a:gd name="T24" fmla="*/ 2 w 3"/>
                    <a:gd name="T25" fmla="*/ 1 h 2"/>
                    <a:gd name="T26" fmla="*/ 3 w 3"/>
                    <a:gd name="T27" fmla="*/ 1 h 2"/>
                    <a:gd name="T28" fmla="*/ 3 w 3"/>
                    <a:gd name="T29" fmla="*/ 1 h 2"/>
                    <a:gd name="T30" fmla="*/ 3 w 3"/>
                    <a:gd name="T31" fmla="*/ 1 h 2"/>
                    <a:gd name="T32" fmla="*/ 2 w 3"/>
                    <a:gd name="T33" fmla="*/ 1 h 2"/>
                    <a:gd name="T34" fmla="*/ 2 w 3"/>
                    <a:gd name="T35" fmla="*/ 1 h 2"/>
                    <a:gd name="T36" fmla="*/ 2 w 3"/>
                    <a:gd name="T37" fmla="*/ 1 h 2"/>
                    <a:gd name="T38" fmla="*/ 2 w 3"/>
                    <a:gd name="T39" fmla="*/ 1 h 2"/>
                    <a:gd name="T40" fmla="*/ 2 w 3"/>
                    <a:gd name="T41" fmla="*/ 1 h 2"/>
                    <a:gd name="T42" fmla="*/ 1 w 3"/>
                    <a:gd name="T43" fmla="*/ 2 h 2"/>
                    <a:gd name="T44" fmla="*/ 1 w 3"/>
                    <a:gd name="T45" fmla="*/ 2 h 2"/>
                    <a:gd name="T46" fmla="*/ 1 w 3"/>
                    <a:gd name="T47" fmla="*/ 2 h 2"/>
                    <a:gd name="T48" fmla="*/ 0 w 3"/>
                    <a:gd name="T49" fmla="*/ 2 h 2"/>
                    <a:gd name="T50" fmla="*/ 0 w 3"/>
                    <a:gd name="T51" fmla="*/ 2 h 2"/>
                    <a:gd name="T52" fmla="*/ 0 w 3"/>
                    <a:gd name="T53" fmla="*/ 1 h 2"/>
                    <a:gd name="T54" fmla="*/ 1 w 3"/>
                    <a:gd name="T55" fmla="*/ 1 h 2"/>
                    <a:gd name="T56" fmla="*/ 1 w 3"/>
                    <a:gd name="T57" fmla="*/ 1 h 2"/>
                    <a:gd name="T58" fmla="*/ 1 w 3"/>
                    <a:gd name="T59" fmla="*/ 1 h 2"/>
                    <a:gd name="T60" fmla="*/ 1 w 3"/>
                    <a:gd name="T61" fmla="*/ 0 h 2"/>
                    <a:gd name="T62" fmla="*/ 2 w 3"/>
                    <a:gd name="T63" fmla="*/ 0 h 2"/>
                    <a:gd name="T64" fmla="*/ 2 w 3"/>
                    <a:gd name="T65" fmla="*/ 0 h 2"/>
                    <a:gd name="T66" fmla="*/ 2 w 3"/>
                    <a:gd name="T67" fmla="*/ 0 h 2"/>
                    <a:gd name="T68" fmla="*/ 2 w 3"/>
                    <a:gd name="T69" fmla="*/ 0 h 2"/>
                    <a:gd name="T70" fmla="*/ 2 w 3"/>
                    <a:gd name="T71" fmla="*/ 0 h 2"/>
                    <a:gd name="T72" fmla="*/ 2 w 3"/>
                    <a:gd name="T73" fmla="*/ 0 h 2"/>
                    <a:gd name="T74" fmla="*/ 2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0" name="Freeform 50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3 w 4"/>
                    <a:gd name="T1" fmla="*/ 1 h 2"/>
                    <a:gd name="T2" fmla="*/ 3 w 4"/>
                    <a:gd name="T3" fmla="*/ 0 h 2"/>
                    <a:gd name="T4" fmla="*/ 4 w 4"/>
                    <a:gd name="T5" fmla="*/ 0 h 2"/>
                    <a:gd name="T6" fmla="*/ 4 w 4"/>
                    <a:gd name="T7" fmla="*/ 1 h 2"/>
                    <a:gd name="T8" fmla="*/ 1 w 4"/>
                    <a:gd name="T9" fmla="*/ 2 h 2"/>
                    <a:gd name="T10" fmla="*/ 3 w 4"/>
                    <a:gd name="T11" fmla="*/ 1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1" name="Freeform 51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0 h 2"/>
                    <a:gd name="T6" fmla="*/ 2 w 3"/>
                    <a:gd name="T7" fmla="*/ 0 h 2"/>
                    <a:gd name="T8" fmla="*/ 2 w 3"/>
                    <a:gd name="T9" fmla="*/ 0 h 2"/>
                    <a:gd name="T10" fmla="*/ 2 w 3"/>
                    <a:gd name="T11" fmla="*/ 0 h 2"/>
                    <a:gd name="T12" fmla="*/ 2 w 3"/>
                    <a:gd name="T13" fmla="*/ 0 h 2"/>
                    <a:gd name="T14" fmla="*/ 3 w 3"/>
                    <a:gd name="T15" fmla="*/ 0 h 2"/>
                    <a:gd name="T16" fmla="*/ 3 w 3"/>
                    <a:gd name="T17" fmla="*/ 0 h 2"/>
                    <a:gd name="T18" fmla="*/ 3 w 3"/>
                    <a:gd name="T19" fmla="*/ 0 h 2"/>
                    <a:gd name="T20" fmla="*/ 3 w 3"/>
                    <a:gd name="T21" fmla="*/ 1 h 2"/>
                    <a:gd name="T22" fmla="*/ 3 w 3"/>
                    <a:gd name="T23" fmla="*/ 1 h 2"/>
                    <a:gd name="T24" fmla="*/ 3 w 3"/>
                    <a:gd name="T25" fmla="*/ 1 h 2"/>
                    <a:gd name="T26" fmla="*/ 3 w 3"/>
                    <a:gd name="T27" fmla="*/ 1 h 2"/>
                    <a:gd name="T28" fmla="*/ 2 w 3"/>
                    <a:gd name="T29" fmla="*/ 2 h 2"/>
                    <a:gd name="T30" fmla="*/ 1 w 3"/>
                    <a:gd name="T31" fmla="*/ 2 h 2"/>
                    <a:gd name="T32" fmla="*/ 0 w 3"/>
                    <a:gd name="T33" fmla="*/ 2 h 2"/>
                    <a:gd name="T34" fmla="*/ 0 w 3"/>
                    <a:gd name="T35" fmla="*/ 2 h 2"/>
                    <a:gd name="T36" fmla="*/ 0 w 3"/>
                    <a:gd name="T37" fmla="*/ 2 h 2"/>
                    <a:gd name="T38" fmla="*/ 0 w 3"/>
                    <a:gd name="T39" fmla="*/ 2 h 2"/>
                    <a:gd name="T40" fmla="*/ 0 w 3"/>
                    <a:gd name="T41" fmla="*/ 2 h 2"/>
                    <a:gd name="T42" fmla="*/ 0 w 3"/>
                    <a:gd name="T43" fmla="*/ 2 h 2"/>
                    <a:gd name="T44" fmla="*/ 1 w 3"/>
                    <a:gd name="T45" fmla="*/ 2 h 2"/>
                    <a:gd name="T46" fmla="*/ 2 w 3"/>
                    <a:gd name="T47" fmla="*/ 1 h 2"/>
                    <a:gd name="T48" fmla="*/ 2 w 3"/>
                    <a:gd name="T49" fmla="*/ 1 h 2"/>
                    <a:gd name="T50" fmla="*/ 2 w 3"/>
                    <a:gd name="T51" fmla="*/ 1 h 2"/>
                    <a:gd name="T52" fmla="*/ 2 w 3"/>
                    <a:gd name="T53" fmla="*/ 1 h 2"/>
                    <a:gd name="T54" fmla="*/ 2 w 3"/>
                    <a:gd name="T55" fmla="*/ 1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2" name="Freeform 52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1 w 2"/>
                    <a:gd name="T7" fmla="*/ 2 h 3"/>
                    <a:gd name="T8" fmla="*/ 0 w 2"/>
                    <a:gd name="T9" fmla="*/ 2 h 3"/>
                    <a:gd name="T10" fmla="*/ 0 w 2"/>
                    <a:gd name="T11" fmla="*/ 2 h 3"/>
                    <a:gd name="T12" fmla="*/ 0 w 2"/>
                    <a:gd name="T13" fmla="*/ 3 h 3"/>
                    <a:gd name="T14" fmla="*/ 1 w 2"/>
                    <a:gd name="T15" fmla="*/ 3 h 3"/>
                    <a:gd name="T16" fmla="*/ 1 w 2"/>
                    <a:gd name="T17" fmla="*/ 3 h 3"/>
                    <a:gd name="T18" fmla="*/ 2 w 2"/>
                    <a:gd name="T19" fmla="*/ 3 h 3"/>
                    <a:gd name="T20" fmla="*/ 2 w 2"/>
                    <a:gd name="T21" fmla="*/ 1 h 3"/>
                    <a:gd name="T22" fmla="*/ 2 w 2"/>
                    <a:gd name="T23" fmla="*/ 0 h 3"/>
                    <a:gd name="T24" fmla="*/ 1 w 2"/>
                    <a:gd name="T25" fmla="*/ 0 h 3"/>
                    <a:gd name="T26" fmla="*/ 1 w 2"/>
                    <a:gd name="T27" fmla="*/ 1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3" name="Freeform 53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 w 2"/>
                    <a:gd name="T1" fmla="*/ 1 h 3"/>
                    <a:gd name="T2" fmla="*/ 1 w 2"/>
                    <a:gd name="T3" fmla="*/ 0 h 3"/>
                    <a:gd name="T4" fmla="*/ 1 w 2"/>
                    <a:gd name="T5" fmla="*/ 0 h 3"/>
                    <a:gd name="T6" fmla="*/ 1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2 h 3"/>
                    <a:gd name="T20" fmla="*/ 0 w 2"/>
                    <a:gd name="T21" fmla="*/ 2 h 3"/>
                    <a:gd name="T22" fmla="*/ 0 w 2"/>
                    <a:gd name="T23" fmla="*/ 2 h 3"/>
                    <a:gd name="T24" fmla="*/ 0 w 2"/>
                    <a:gd name="T25" fmla="*/ 2 h 3"/>
                    <a:gd name="T26" fmla="*/ 0 w 2"/>
                    <a:gd name="T27" fmla="*/ 2 h 3"/>
                    <a:gd name="T28" fmla="*/ 0 w 2"/>
                    <a:gd name="T29" fmla="*/ 2 h 3"/>
                    <a:gd name="T30" fmla="*/ 0 w 2"/>
                    <a:gd name="T31" fmla="*/ 2 h 3"/>
                    <a:gd name="T32" fmla="*/ 0 w 2"/>
                    <a:gd name="T33" fmla="*/ 3 h 3"/>
                    <a:gd name="T34" fmla="*/ 1 w 2"/>
                    <a:gd name="T35" fmla="*/ 3 h 3"/>
                    <a:gd name="T36" fmla="*/ 1 w 2"/>
                    <a:gd name="T37" fmla="*/ 3 h 3"/>
                    <a:gd name="T38" fmla="*/ 1 w 2"/>
                    <a:gd name="T39" fmla="*/ 3 h 3"/>
                    <a:gd name="T40" fmla="*/ 1 w 2"/>
                    <a:gd name="T41" fmla="*/ 3 h 3"/>
                    <a:gd name="T42" fmla="*/ 1 w 2"/>
                    <a:gd name="T43" fmla="*/ 3 h 3"/>
                    <a:gd name="T44" fmla="*/ 2 w 2"/>
                    <a:gd name="T45" fmla="*/ 3 h 3"/>
                    <a:gd name="T46" fmla="*/ 2 w 2"/>
                    <a:gd name="T47" fmla="*/ 2 h 3"/>
                    <a:gd name="T48" fmla="*/ 2 w 2"/>
                    <a:gd name="T49" fmla="*/ 1 h 3"/>
                    <a:gd name="T50" fmla="*/ 2 w 2"/>
                    <a:gd name="T51" fmla="*/ 1 h 3"/>
                    <a:gd name="T52" fmla="*/ 2 w 2"/>
                    <a:gd name="T53" fmla="*/ 1 h 3"/>
                    <a:gd name="T54" fmla="*/ 2 w 2"/>
                    <a:gd name="T55" fmla="*/ 0 h 3"/>
                    <a:gd name="T56" fmla="*/ 2 w 2"/>
                    <a:gd name="T57" fmla="*/ 0 h 3"/>
                    <a:gd name="T58" fmla="*/ 2 w 2"/>
                    <a:gd name="T59" fmla="*/ 0 h 3"/>
                    <a:gd name="T60" fmla="*/ 1 w 2"/>
                    <a:gd name="T61" fmla="*/ 0 h 3"/>
                    <a:gd name="T62" fmla="*/ 1 w 2"/>
                    <a:gd name="T63" fmla="*/ 0 h 3"/>
                    <a:gd name="T64" fmla="*/ 1 w 2"/>
                    <a:gd name="T65" fmla="*/ 1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4" name="Freeform 54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3 w 3"/>
                    <a:gd name="T9" fmla="*/ 3 h 3"/>
                    <a:gd name="T10" fmla="*/ 3 w 3"/>
                    <a:gd name="T11" fmla="*/ 3 h 3"/>
                    <a:gd name="T12" fmla="*/ 2 w 3"/>
                    <a:gd name="T13" fmla="*/ 2 h 3"/>
                    <a:gd name="T14" fmla="*/ 1 w 3"/>
                    <a:gd name="T15" fmla="*/ 1 h 3"/>
                    <a:gd name="T16" fmla="*/ 1 w 3"/>
                    <a:gd name="T17" fmla="*/ 1 h 3"/>
                    <a:gd name="T18" fmla="*/ 1 w 3"/>
                    <a:gd name="T19" fmla="*/ 1 h 3"/>
                    <a:gd name="T20" fmla="*/ 1 w 3"/>
                    <a:gd name="T21" fmla="*/ 1 h 3"/>
                    <a:gd name="T22" fmla="*/ 1 w 3"/>
                    <a:gd name="T23" fmla="*/ 1 h 3"/>
                    <a:gd name="T24" fmla="*/ 1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1 h 3"/>
                    <a:gd name="T42" fmla="*/ 0 w 3"/>
                    <a:gd name="T43" fmla="*/ 1 h 3"/>
                    <a:gd name="T44" fmla="*/ 0 w 3"/>
                    <a:gd name="T45" fmla="*/ 1 h 3"/>
                    <a:gd name="T46" fmla="*/ 0 w 3"/>
                    <a:gd name="T47" fmla="*/ 1 h 3"/>
                    <a:gd name="T48" fmla="*/ 1 w 3"/>
                    <a:gd name="T49" fmla="*/ 1 h 3"/>
                    <a:gd name="T50" fmla="*/ 1 w 3"/>
                    <a:gd name="T51" fmla="*/ 2 h 3"/>
                    <a:gd name="T52" fmla="*/ 1 w 3"/>
                    <a:gd name="T53" fmla="*/ 2 h 3"/>
                    <a:gd name="T54" fmla="*/ 2 w 3"/>
                    <a:gd name="T55" fmla="*/ 3 h 3"/>
                    <a:gd name="T56" fmla="*/ 2 w 3"/>
                    <a:gd name="T57" fmla="*/ 3 h 3"/>
                    <a:gd name="T58" fmla="*/ 3 w 3"/>
                    <a:gd name="T59" fmla="*/ 3 h 3"/>
                    <a:gd name="T60" fmla="*/ 3 w 3"/>
                    <a:gd name="T61" fmla="*/ 3 h 3"/>
                    <a:gd name="T62" fmla="*/ 3 w 3"/>
                    <a:gd name="T63" fmla="*/ 3 h 3"/>
                    <a:gd name="T64" fmla="*/ 3 w 3"/>
                    <a:gd name="T65" fmla="*/ 3 h 3"/>
                    <a:gd name="T66" fmla="*/ 3 w 3"/>
                    <a:gd name="T67" fmla="*/ 3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5" name="Freeform 55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1 w 4"/>
                    <a:gd name="T5" fmla="*/ 0 h 2"/>
                    <a:gd name="T6" fmla="*/ 1 w 4"/>
                    <a:gd name="T7" fmla="*/ 0 h 2"/>
                    <a:gd name="T8" fmla="*/ 2 w 4"/>
                    <a:gd name="T9" fmla="*/ 0 h 2"/>
                    <a:gd name="T10" fmla="*/ 3 w 4"/>
                    <a:gd name="T11" fmla="*/ 0 h 2"/>
                    <a:gd name="T12" fmla="*/ 3 w 4"/>
                    <a:gd name="T13" fmla="*/ 0 h 2"/>
                    <a:gd name="T14" fmla="*/ 3 w 4"/>
                    <a:gd name="T15" fmla="*/ 0 h 2"/>
                    <a:gd name="T16" fmla="*/ 3 w 4"/>
                    <a:gd name="T17" fmla="*/ 1 h 2"/>
                    <a:gd name="T18" fmla="*/ 4 w 4"/>
                    <a:gd name="T19" fmla="*/ 1 h 2"/>
                    <a:gd name="T20" fmla="*/ 4 w 4"/>
                    <a:gd name="T21" fmla="*/ 1 h 2"/>
                    <a:gd name="T22" fmla="*/ 4 w 4"/>
                    <a:gd name="T23" fmla="*/ 1 h 2"/>
                    <a:gd name="T24" fmla="*/ 4 w 4"/>
                    <a:gd name="T25" fmla="*/ 1 h 2"/>
                    <a:gd name="T26" fmla="*/ 4 w 4"/>
                    <a:gd name="T27" fmla="*/ 1 h 2"/>
                    <a:gd name="T28" fmla="*/ 4 w 4"/>
                    <a:gd name="T29" fmla="*/ 1 h 2"/>
                    <a:gd name="T30" fmla="*/ 4 w 4"/>
                    <a:gd name="T31" fmla="*/ 1 h 2"/>
                    <a:gd name="T32" fmla="*/ 4 w 4"/>
                    <a:gd name="T33" fmla="*/ 2 h 2"/>
                    <a:gd name="T34" fmla="*/ 4 w 4"/>
                    <a:gd name="T35" fmla="*/ 2 h 2"/>
                    <a:gd name="T36" fmla="*/ 4 w 4"/>
                    <a:gd name="T37" fmla="*/ 2 h 2"/>
                    <a:gd name="T38" fmla="*/ 4 w 4"/>
                    <a:gd name="T39" fmla="*/ 2 h 2"/>
                    <a:gd name="T40" fmla="*/ 3 w 4"/>
                    <a:gd name="T41" fmla="*/ 1 h 2"/>
                    <a:gd name="T42" fmla="*/ 3 w 4"/>
                    <a:gd name="T43" fmla="*/ 1 h 2"/>
                    <a:gd name="T44" fmla="*/ 3 w 4"/>
                    <a:gd name="T45" fmla="*/ 2 h 2"/>
                    <a:gd name="T46" fmla="*/ 3 w 4"/>
                    <a:gd name="T47" fmla="*/ 2 h 2"/>
                    <a:gd name="T48" fmla="*/ 3 w 4"/>
                    <a:gd name="T49" fmla="*/ 2 h 2"/>
                    <a:gd name="T50" fmla="*/ 2 w 4"/>
                    <a:gd name="T51" fmla="*/ 2 h 2"/>
                    <a:gd name="T52" fmla="*/ 2 w 4"/>
                    <a:gd name="T53" fmla="*/ 2 h 2"/>
                    <a:gd name="T54" fmla="*/ 2 w 4"/>
                    <a:gd name="T55" fmla="*/ 2 h 2"/>
                    <a:gd name="T56" fmla="*/ 2 w 4"/>
                    <a:gd name="T57" fmla="*/ 2 h 2"/>
                    <a:gd name="T58" fmla="*/ 2 w 4"/>
                    <a:gd name="T59" fmla="*/ 2 h 2"/>
                    <a:gd name="T60" fmla="*/ 2 w 4"/>
                    <a:gd name="T61" fmla="*/ 2 h 2"/>
                    <a:gd name="T62" fmla="*/ 2 w 4"/>
                    <a:gd name="T63" fmla="*/ 2 h 2"/>
                    <a:gd name="T64" fmla="*/ 1 w 4"/>
                    <a:gd name="T65" fmla="*/ 2 h 2"/>
                    <a:gd name="T66" fmla="*/ 1 w 4"/>
                    <a:gd name="T67" fmla="*/ 2 h 2"/>
                    <a:gd name="T68" fmla="*/ 1 w 4"/>
                    <a:gd name="T69" fmla="*/ 1 h 2"/>
                    <a:gd name="T70" fmla="*/ 1 w 4"/>
                    <a:gd name="T71" fmla="*/ 1 h 2"/>
                    <a:gd name="T72" fmla="*/ 1 w 4"/>
                    <a:gd name="T73" fmla="*/ 1 h 2"/>
                    <a:gd name="T74" fmla="*/ 1 w 4"/>
                    <a:gd name="T75" fmla="*/ 1 h 2"/>
                    <a:gd name="T76" fmla="*/ 1 w 4"/>
                    <a:gd name="T77" fmla="*/ 1 h 2"/>
                    <a:gd name="T78" fmla="*/ 1 w 4"/>
                    <a:gd name="T79" fmla="*/ 1 h 2"/>
                    <a:gd name="T80" fmla="*/ 1 w 4"/>
                    <a:gd name="T81" fmla="*/ 1 h 2"/>
                    <a:gd name="T82" fmla="*/ 1 w 4"/>
                    <a:gd name="T83" fmla="*/ 1 h 2"/>
                    <a:gd name="T84" fmla="*/ 1 w 4"/>
                    <a:gd name="T85" fmla="*/ 1 h 2"/>
                    <a:gd name="T86" fmla="*/ 1 w 4"/>
                    <a:gd name="T87" fmla="*/ 1 h 2"/>
                    <a:gd name="T88" fmla="*/ 1 w 4"/>
                    <a:gd name="T89" fmla="*/ 1 h 2"/>
                    <a:gd name="T90" fmla="*/ 1 w 4"/>
                    <a:gd name="T91" fmla="*/ 1 h 2"/>
                    <a:gd name="T92" fmla="*/ 1 w 4"/>
                    <a:gd name="T93" fmla="*/ 1 h 2"/>
                    <a:gd name="T94" fmla="*/ 0 w 4"/>
                    <a:gd name="T95" fmla="*/ 1 h 2"/>
                    <a:gd name="T96" fmla="*/ 0 w 4"/>
                    <a:gd name="T97" fmla="*/ 1 h 2"/>
                    <a:gd name="T98" fmla="*/ 0 w 4"/>
                    <a:gd name="T99" fmla="*/ 1 h 2"/>
                    <a:gd name="T100" fmla="*/ 0 w 4"/>
                    <a:gd name="T101" fmla="*/ 1 h 2"/>
                    <a:gd name="T102" fmla="*/ 0 w 4"/>
                    <a:gd name="T103" fmla="*/ 1 h 2"/>
                    <a:gd name="T104" fmla="*/ 0 w 4"/>
                    <a:gd name="T105" fmla="*/ 1 h 2"/>
                    <a:gd name="T106" fmla="*/ 0 w 4"/>
                    <a:gd name="T107" fmla="*/ 1 h 2"/>
                    <a:gd name="T108" fmla="*/ 0 w 4"/>
                    <a:gd name="T109" fmla="*/ 1 h 2"/>
                    <a:gd name="T110" fmla="*/ 0 w 4"/>
                    <a:gd name="T111" fmla="*/ 1 h 2"/>
                    <a:gd name="T112" fmla="*/ 0 w 4"/>
                    <a:gd name="T113" fmla="*/ 1 h 2"/>
                    <a:gd name="T114" fmla="*/ 0 w 4"/>
                    <a:gd name="T115" fmla="*/ 1 h 2"/>
                    <a:gd name="T116" fmla="*/ 0 w 4"/>
                    <a:gd name="T117" fmla="*/ 1 h 2"/>
                    <a:gd name="T118" fmla="*/ 0 w 4"/>
                    <a:gd name="T119" fmla="*/ 1 h 2"/>
                    <a:gd name="T120" fmla="*/ 0 w 4"/>
                    <a:gd name="T121" fmla="*/ 1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5" name="Group 56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29769" name="Freeform 57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26 w 52"/>
                    <a:gd name="T1" fmla="*/ 68 h 71"/>
                    <a:gd name="T2" fmla="*/ 43 w 52"/>
                    <a:gd name="T3" fmla="*/ 67 h 71"/>
                    <a:gd name="T4" fmla="*/ 45 w 52"/>
                    <a:gd name="T5" fmla="*/ 62 h 71"/>
                    <a:gd name="T6" fmla="*/ 45 w 52"/>
                    <a:gd name="T7" fmla="*/ 58 h 71"/>
                    <a:gd name="T8" fmla="*/ 48 w 52"/>
                    <a:gd name="T9" fmla="*/ 55 h 71"/>
                    <a:gd name="T10" fmla="*/ 49 w 52"/>
                    <a:gd name="T11" fmla="*/ 52 h 71"/>
                    <a:gd name="T12" fmla="*/ 50 w 52"/>
                    <a:gd name="T13" fmla="*/ 50 h 71"/>
                    <a:gd name="T14" fmla="*/ 51 w 52"/>
                    <a:gd name="T15" fmla="*/ 51 h 71"/>
                    <a:gd name="T16" fmla="*/ 52 w 52"/>
                    <a:gd name="T17" fmla="*/ 50 h 71"/>
                    <a:gd name="T18" fmla="*/ 52 w 52"/>
                    <a:gd name="T19" fmla="*/ 46 h 71"/>
                    <a:gd name="T20" fmla="*/ 51 w 52"/>
                    <a:gd name="T21" fmla="*/ 42 h 71"/>
                    <a:gd name="T22" fmla="*/ 47 w 52"/>
                    <a:gd name="T23" fmla="*/ 28 h 71"/>
                    <a:gd name="T24" fmla="*/ 42 w 52"/>
                    <a:gd name="T25" fmla="*/ 28 h 71"/>
                    <a:gd name="T26" fmla="*/ 36 w 52"/>
                    <a:gd name="T27" fmla="*/ 36 h 71"/>
                    <a:gd name="T28" fmla="*/ 35 w 52"/>
                    <a:gd name="T29" fmla="*/ 35 h 71"/>
                    <a:gd name="T30" fmla="*/ 33 w 52"/>
                    <a:gd name="T31" fmla="*/ 34 h 71"/>
                    <a:gd name="T32" fmla="*/ 33 w 52"/>
                    <a:gd name="T33" fmla="*/ 30 h 71"/>
                    <a:gd name="T34" fmla="*/ 36 w 52"/>
                    <a:gd name="T35" fmla="*/ 28 h 71"/>
                    <a:gd name="T36" fmla="*/ 36 w 52"/>
                    <a:gd name="T37" fmla="*/ 26 h 71"/>
                    <a:gd name="T38" fmla="*/ 38 w 52"/>
                    <a:gd name="T39" fmla="*/ 24 h 71"/>
                    <a:gd name="T40" fmla="*/ 38 w 52"/>
                    <a:gd name="T41" fmla="*/ 17 h 71"/>
                    <a:gd name="T42" fmla="*/ 37 w 52"/>
                    <a:gd name="T43" fmla="*/ 14 h 71"/>
                    <a:gd name="T44" fmla="*/ 35 w 52"/>
                    <a:gd name="T45" fmla="*/ 12 h 71"/>
                    <a:gd name="T46" fmla="*/ 37 w 52"/>
                    <a:gd name="T47" fmla="*/ 10 h 71"/>
                    <a:gd name="T48" fmla="*/ 36 w 52"/>
                    <a:gd name="T49" fmla="*/ 7 h 71"/>
                    <a:gd name="T50" fmla="*/ 30 w 52"/>
                    <a:gd name="T51" fmla="*/ 4 h 71"/>
                    <a:gd name="T52" fmla="*/ 26 w 52"/>
                    <a:gd name="T53" fmla="*/ 2 h 71"/>
                    <a:gd name="T54" fmla="*/ 21 w 52"/>
                    <a:gd name="T55" fmla="*/ 1 h 71"/>
                    <a:gd name="T56" fmla="*/ 18 w 52"/>
                    <a:gd name="T57" fmla="*/ 1 h 71"/>
                    <a:gd name="T58" fmla="*/ 15 w 52"/>
                    <a:gd name="T59" fmla="*/ 3 h 71"/>
                    <a:gd name="T60" fmla="*/ 15 w 52"/>
                    <a:gd name="T61" fmla="*/ 6 h 71"/>
                    <a:gd name="T62" fmla="*/ 16 w 52"/>
                    <a:gd name="T63" fmla="*/ 7 h 71"/>
                    <a:gd name="T64" fmla="*/ 15 w 52"/>
                    <a:gd name="T65" fmla="*/ 8 h 71"/>
                    <a:gd name="T66" fmla="*/ 13 w 52"/>
                    <a:gd name="T67" fmla="*/ 10 h 71"/>
                    <a:gd name="T68" fmla="*/ 12 w 52"/>
                    <a:gd name="T69" fmla="*/ 13 h 71"/>
                    <a:gd name="T70" fmla="*/ 12 w 52"/>
                    <a:gd name="T71" fmla="*/ 17 h 71"/>
                    <a:gd name="T72" fmla="*/ 10 w 52"/>
                    <a:gd name="T73" fmla="*/ 16 h 71"/>
                    <a:gd name="T74" fmla="*/ 10 w 52"/>
                    <a:gd name="T75" fmla="*/ 13 h 71"/>
                    <a:gd name="T76" fmla="*/ 10 w 52"/>
                    <a:gd name="T77" fmla="*/ 11 h 71"/>
                    <a:gd name="T78" fmla="*/ 8 w 52"/>
                    <a:gd name="T79" fmla="*/ 13 h 71"/>
                    <a:gd name="T80" fmla="*/ 8 w 52"/>
                    <a:gd name="T81" fmla="*/ 16 h 71"/>
                    <a:gd name="T82" fmla="*/ 5 w 52"/>
                    <a:gd name="T83" fmla="*/ 17 h 71"/>
                    <a:gd name="T84" fmla="*/ 4 w 52"/>
                    <a:gd name="T85" fmla="*/ 19 h 71"/>
                    <a:gd name="T86" fmla="*/ 3 w 52"/>
                    <a:gd name="T87" fmla="*/ 23 h 71"/>
                    <a:gd name="T88" fmla="*/ 2 w 52"/>
                    <a:gd name="T89" fmla="*/ 28 h 71"/>
                    <a:gd name="T90" fmla="*/ 1 w 52"/>
                    <a:gd name="T91" fmla="*/ 32 h 71"/>
                    <a:gd name="T92" fmla="*/ 2 w 52"/>
                    <a:gd name="T93" fmla="*/ 37 h 71"/>
                    <a:gd name="T94" fmla="*/ 2 w 52"/>
                    <a:gd name="T95" fmla="*/ 41 h 71"/>
                    <a:gd name="T96" fmla="*/ 6 w 52"/>
                    <a:gd name="T97" fmla="*/ 50 h 71"/>
                    <a:gd name="T98" fmla="*/ 7 w 52"/>
                    <a:gd name="T99" fmla="*/ 55 h 71"/>
                    <a:gd name="T100" fmla="*/ 7 w 52"/>
                    <a:gd name="T101" fmla="*/ 56 h 71"/>
                    <a:gd name="T102" fmla="*/ 6 w 52"/>
                    <a:gd name="T103" fmla="*/ 62 h 71"/>
                    <a:gd name="T104" fmla="*/ 2 w 52"/>
                    <a:gd name="T105" fmla="*/ 69 h 71"/>
                    <a:gd name="T106" fmla="*/ 0 w 52"/>
                    <a:gd name="T107" fmla="*/ 71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0" name="Freeform 58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4 w 83"/>
                    <a:gd name="T1" fmla="*/ 16 h 41"/>
                    <a:gd name="T2" fmla="*/ 8 w 83"/>
                    <a:gd name="T3" fmla="*/ 13 h 41"/>
                    <a:gd name="T4" fmla="*/ 20 w 83"/>
                    <a:gd name="T5" fmla="*/ 6 h 41"/>
                    <a:gd name="T6" fmla="*/ 26 w 83"/>
                    <a:gd name="T7" fmla="*/ 1 h 41"/>
                    <a:gd name="T8" fmla="*/ 31 w 83"/>
                    <a:gd name="T9" fmla="*/ 1 h 41"/>
                    <a:gd name="T10" fmla="*/ 28 w 83"/>
                    <a:gd name="T11" fmla="*/ 4 h 41"/>
                    <a:gd name="T12" fmla="*/ 23 w 83"/>
                    <a:gd name="T13" fmla="*/ 9 h 41"/>
                    <a:gd name="T14" fmla="*/ 23 w 83"/>
                    <a:gd name="T15" fmla="*/ 12 h 41"/>
                    <a:gd name="T16" fmla="*/ 28 w 83"/>
                    <a:gd name="T17" fmla="*/ 10 h 41"/>
                    <a:gd name="T18" fmla="*/ 39 w 83"/>
                    <a:gd name="T19" fmla="*/ 15 h 41"/>
                    <a:gd name="T20" fmla="*/ 43 w 83"/>
                    <a:gd name="T21" fmla="*/ 16 h 41"/>
                    <a:gd name="T22" fmla="*/ 44 w 83"/>
                    <a:gd name="T23" fmla="*/ 17 h 41"/>
                    <a:gd name="T24" fmla="*/ 49 w 83"/>
                    <a:gd name="T25" fmla="*/ 13 h 41"/>
                    <a:gd name="T26" fmla="*/ 64 w 83"/>
                    <a:gd name="T27" fmla="*/ 8 h 41"/>
                    <a:gd name="T28" fmla="*/ 63 w 83"/>
                    <a:gd name="T29" fmla="*/ 11 h 41"/>
                    <a:gd name="T30" fmla="*/ 66 w 83"/>
                    <a:gd name="T31" fmla="*/ 14 h 41"/>
                    <a:gd name="T32" fmla="*/ 72 w 83"/>
                    <a:gd name="T33" fmla="*/ 13 h 41"/>
                    <a:gd name="T34" fmla="*/ 76 w 83"/>
                    <a:gd name="T35" fmla="*/ 18 h 41"/>
                    <a:gd name="T36" fmla="*/ 82 w 83"/>
                    <a:gd name="T37" fmla="*/ 19 h 41"/>
                    <a:gd name="T38" fmla="*/ 82 w 83"/>
                    <a:gd name="T39" fmla="*/ 21 h 41"/>
                    <a:gd name="T40" fmla="*/ 79 w 83"/>
                    <a:gd name="T41" fmla="*/ 21 h 41"/>
                    <a:gd name="T42" fmla="*/ 75 w 83"/>
                    <a:gd name="T43" fmla="*/ 21 h 41"/>
                    <a:gd name="T44" fmla="*/ 69 w 83"/>
                    <a:gd name="T45" fmla="*/ 21 h 41"/>
                    <a:gd name="T46" fmla="*/ 69 w 83"/>
                    <a:gd name="T47" fmla="*/ 24 h 41"/>
                    <a:gd name="T48" fmla="*/ 62 w 83"/>
                    <a:gd name="T49" fmla="*/ 21 h 41"/>
                    <a:gd name="T50" fmla="*/ 57 w 83"/>
                    <a:gd name="T51" fmla="*/ 23 h 41"/>
                    <a:gd name="T52" fmla="*/ 55 w 83"/>
                    <a:gd name="T53" fmla="*/ 25 h 41"/>
                    <a:gd name="T54" fmla="*/ 50 w 83"/>
                    <a:gd name="T55" fmla="*/ 25 h 41"/>
                    <a:gd name="T56" fmla="*/ 46 w 83"/>
                    <a:gd name="T57" fmla="*/ 30 h 41"/>
                    <a:gd name="T58" fmla="*/ 47 w 83"/>
                    <a:gd name="T59" fmla="*/ 28 h 41"/>
                    <a:gd name="T60" fmla="*/ 44 w 83"/>
                    <a:gd name="T61" fmla="*/ 28 h 41"/>
                    <a:gd name="T62" fmla="*/ 42 w 83"/>
                    <a:gd name="T63" fmla="*/ 27 h 41"/>
                    <a:gd name="T64" fmla="*/ 40 w 83"/>
                    <a:gd name="T65" fmla="*/ 32 h 41"/>
                    <a:gd name="T66" fmla="*/ 36 w 83"/>
                    <a:gd name="T67" fmla="*/ 38 h 41"/>
                    <a:gd name="T68" fmla="*/ 34 w 83"/>
                    <a:gd name="T69" fmla="*/ 39 h 41"/>
                    <a:gd name="T70" fmla="*/ 35 w 83"/>
                    <a:gd name="T71" fmla="*/ 36 h 41"/>
                    <a:gd name="T72" fmla="*/ 32 w 83"/>
                    <a:gd name="T73" fmla="*/ 36 h 41"/>
                    <a:gd name="T74" fmla="*/ 30 w 83"/>
                    <a:gd name="T75" fmla="*/ 29 h 41"/>
                    <a:gd name="T76" fmla="*/ 29 w 83"/>
                    <a:gd name="T77" fmla="*/ 28 h 41"/>
                    <a:gd name="T78" fmla="*/ 23 w 83"/>
                    <a:gd name="T79" fmla="*/ 26 h 41"/>
                    <a:gd name="T80" fmla="*/ 22 w 83"/>
                    <a:gd name="T81" fmla="*/ 26 h 41"/>
                    <a:gd name="T82" fmla="*/ 16 w 83"/>
                    <a:gd name="T83" fmla="*/ 24 h 41"/>
                    <a:gd name="T84" fmla="*/ 4 w 83"/>
                    <a:gd name="T85" fmla="*/ 19 h 41"/>
                    <a:gd name="T86" fmla="*/ 0 w 83"/>
                    <a:gd name="T87" fmla="*/ 17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766" name="Freeform 59"/>
              <p:cNvSpPr>
                <a:spLocks/>
              </p:cNvSpPr>
              <p:nvPr/>
            </p:nvSpPr>
            <p:spPr bwMode="auto">
              <a:xfrm>
                <a:off x="3880" y="1838"/>
                <a:ext cx="206" cy="351"/>
              </a:xfrm>
              <a:custGeom>
                <a:avLst/>
                <a:gdLst>
                  <a:gd name="T0" fmla="*/ 1 w 40"/>
                  <a:gd name="T1" fmla="*/ 5 h 72"/>
                  <a:gd name="T2" fmla="*/ 4 w 40"/>
                  <a:gd name="T3" fmla="*/ 45 h 72"/>
                  <a:gd name="T4" fmla="*/ 4 w 40"/>
                  <a:gd name="T5" fmla="*/ 46 h 72"/>
                  <a:gd name="T6" fmla="*/ 4 w 40"/>
                  <a:gd name="T7" fmla="*/ 47 h 72"/>
                  <a:gd name="T8" fmla="*/ 4 w 40"/>
                  <a:gd name="T9" fmla="*/ 49 h 72"/>
                  <a:gd name="T10" fmla="*/ 5 w 40"/>
                  <a:gd name="T11" fmla="*/ 52 h 72"/>
                  <a:gd name="T12" fmla="*/ 6 w 40"/>
                  <a:gd name="T13" fmla="*/ 56 h 72"/>
                  <a:gd name="T14" fmla="*/ 4 w 40"/>
                  <a:gd name="T15" fmla="*/ 59 h 72"/>
                  <a:gd name="T16" fmla="*/ 4 w 40"/>
                  <a:gd name="T17" fmla="*/ 60 h 72"/>
                  <a:gd name="T18" fmla="*/ 2 w 40"/>
                  <a:gd name="T19" fmla="*/ 63 h 72"/>
                  <a:gd name="T20" fmla="*/ 0 w 40"/>
                  <a:gd name="T21" fmla="*/ 65 h 72"/>
                  <a:gd name="T22" fmla="*/ 0 w 40"/>
                  <a:gd name="T23" fmla="*/ 68 h 72"/>
                  <a:gd name="T24" fmla="*/ 0 w 40"/>
                  <a:gd name="T25" fmla="*/ 71 h 72"/>
                  <a:gd name="T26" fmla="*/ 0 w 40"/>
                  <a:gd name="T27" fmla="*/ 71 h 72"/>
                  <a:gd name="T28" fmla="*/ 0 w 40"/>
                  <a:gd name="T29" fmla="*/ 72 h 72"/>
                  <a:gd name="T30" fmla="*/ 0 w 40"/>
                  <a:gd name="T31" fmla="*/ 72 h 72"/>
                  <a:gd name="T32" fmla="*/ 1 w 40"/>
                  <a:gd name="T33" fmla="*/ 72 h 72"/>
                  <a:gd name="T34" fmla="*/ 2 w 40"/>
                  <a:gd name="T35" fmla="*/ 72 h 72"/>
                  <a:gd name="T36" fmla="*/ 2 w 40"/>
                  <a:gd name="T37" fmla="*/ 71 h 72"/>
                  <a:gd name="T38" fmla="*/ 2 w 40"/>
                  <a:gd name="T39" fmla="*/ 70 h 72"/>
                  <a:gd name="T40" fmla="*/ 5 w 40"/>
                  <a:gd name="T41" fmla="*/ 70 h 72"/>
                  <a:gd name="T42" fmla="*/ 8 w 40"/>
                  <a:gd name="T43" fmla="*/ 69 h 72"/>
                  <a:gd name="T44" fmla="*/ 12 w 40"/>
                  <a:gd name="T45" fmla="*/ 71 h 72"/>
                  <a:gd name="T46" fmla="*/ 12 w 40"/>
                  <a:gd name="T47" fmla="*/ 71 h 72"/>
                  <a:gd name="T48" fmla="*/ 13 w 40"/>
                  <a:gd name="T49" fmla="*/ 71 h 72"/>
                  <a:gd name="T50" fmla="*/ 14 w 40"/>
                  <a:gd name="T51" fmla="*/ 68 h 72"/>
                  <a:gd name="T52" fmla="*/ 16 w 40"/>
                  <a:gd name="T53" fmla="*/ 68 h 72"/>
                  <a:gd name="T54" fmla="*/ 17 w 40"/>
                  <a:gd name="T55" fmla="*/ 69 h 72"/>
                  <a:gd name="T56" fmla="*/ 18 w 40"/>
                  <a:gd name="T57" fmla="*/ 70 h 72"/>
                  <a:gd name="T58" fmla="*/ 19 w 40"/>
                  <a:gd name="T59" fmla="*/ 69 h 72"/>
                  <a:gd name="T60" fmla="*/ 20 w 40"/>
                  <a:gd name="T61" fmla="*/ 65 h 72"/>
                  <a:gd name="T62" fmla="*/ 21 w 40"/>
                  <a:gd name="T63" fmla="*/ 64 h 72"/>
                  <a:gd name="T64" fmla="*/ 22 w 40"/>
                  <a:gd name="T65" fmla="*/ 64 h 72"/>
                  <a:gd name="T66" fmla="*/ 24 w 40"/>
                  <a:gd name="T67" fmla="*/ 66 h 72"/>
                  <a:gd name="T68" fmla="*/ 27 w 40"/>
                  <a:gd name="T69" fmla="*/ 66 h 72"/>
                  <a:gd name="T70" fmla="*/ 28 w 40"/>
                  <a:gd name="T71" fmla="*/ 63 h 72"/>
                  <a:gd name="T72" fmla="*/ 33 w 40"/>
                  <a:gd name="T73" fmla="*/ 56 h 72"/>
                  <a:gd name="T74" fmla="*/ 33 w 40"/>
                  <a:gd name="T75" fmla="*/ 53 h 72"/>
                  <a:gd name="T76" fmla="*/ 34 w 40"/>
                  <a:gd name="T77" fmla="*/ 53 h 72"/>
                  <a:gd name="T78" fmla="*/ 37 w 40"/>
                  <a:gd name="T79" fmla="*/ 53 h 72"/>
                  <a:gd name="T80" fmla="*/ 38 w 40"/>
                  <a:gd name="T81" fmla="*/ 52 h 72"/>
                  <a:gd name="T82" fmla="*/ 40 w 40"/>
                  <a:gd name="T83" fmla="*/ 51 h 72"/>
                  <a:gd name="T84" fmla="*/ 40 w 40"/>
                  <a:gd name="T85" fmla="*/ 50 h 72"/>
                  <a:gd name="T86" fmla="*/ 40 w 40"/>
                  <a:gd name="T87" fmla="*/ 47 h 72"/>
                  <a:gd name="T88" fmla="*/ 40 w 40"/>
                  <a:gd name="T89" fmla="*/ 47 h 72"/>
                  <a:gd name="T90" fmla="*/ 40 w 40"/>
                  <a:gd name="T91" fmla="*/ 45 h 72"/>
                  <a:gd name="T92" fmla="*/ 35 w 40"/>
                  <a:gd name="T93" fmla="*/ 1 h 72"/>
                  <a:gd name="T94" fmla="*/ 35 w 40"/>
                  <a:gd name="T95" fmla="*/ 0 h 72"/>
                  <a:gd name="T96" fmla="*/ 9 w 40"/>
                  <a:gd name="T97" fmla="*/ 3 h 72"/>
                  <a:gd name="T98" fmla="*/ 8 w 40"/>
                  <a:gd name="T99" fmla="*/ 4 h 72"/>
                  <a:gd name="T100" fmla="*/ 6 w 40"/>
                  <a:gd name="T101" fmla="*/ 5 h 72"/>
                  <a:gd name="T102" fmla="*/ 5 w 40"/>
                  <a:gd name="T103" fmla="*/ 6 h 72"/>
                  <a:gd name="T104" fmla="*/ 3 w 40"/>
                  <a:gd name="T105" fmla="*/ 6 h 72"/>
                  <a:gd name="T106" fmla="*/ 1 w 40"/>
                  <a:gd name="T107" fmla="*/ 5 h 72"/>
                  <a:gd name="T108" fmla="*/ 1 w 40"/>
                  <a:gd name="T109" fmla="*/ 5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7" name="Freeform 60"/>
              <p:cNvSpPr>
                <a:spLocks/>
              </p:cNvSpPr>
              <p:nvPr/>
            </p:nvSpPr>
            <p:spPr bwMode="auto">
              <a:xfrm>
                <a:off x="4234" y="2350"/>
                <a:ext cx="353" cy="258"/>
              </a:xfrm>
              <a:custGeom>
                <a:avLst/>
                <a:gdLst>
                  <a:gd name="T0" fmla="*/ 41 w 69"/>
                  <a:gd name="T1" fmla="*/ 53 h 53"/>
                  <a:gd name="T2" fmla="*/ 38 w 69"/>
                  <a:gd name="T3" fmla="*/ 52 h 53"/>
                  <a:gd name="T4" fmla="*/ 37 w 69"/>
                  <a:gd name="T5" fmla="*/ 48 h 53"/>
                  <a:gd name="T6" fmla="*/ 33 w 69"/>
                  <a:gd name="T7" fmla="*/ 44 h 53"/>
                  <a:gd name="T8" fmla="*/ 31 w 69"/>
                  <a:gd name="T9" fmla="*/ 39 h 53"/>
                  <a:gd name="T10" fmla="*/ 29 w 69"/>
                  <a:gd name="T11" fmla="*/ 37 h 53"/>
                  <a:gd name="T12" fmla="*/ 25 w 69"/>
                  <a:gd name="T13" fmla="*/ 34 h 53"/>
                  <a:gd name="T14" fmla="*/ 23 w 69"/>
                  <a:gd name="T15" fmla="*/ 32 h 53"/>
                  <a:gd name="T16" fmla="*/ 22 w 69"/>
                  <a:gd name="T17" fmla="*/ 30 h 53"/>
                  <a:gd name="T18" fmla="*/ 15 w 69"/>
                  <a:gd name="T19" fmla="*/ 25 h 53"/>
                  <a:gd name="T20" fmla="*/ 13 w 69"/>
                  <a:gd name="T21" fmla="*/ 23 h 53"/>
                  <a:gd name="T22" fmla="*/ 10 w 69"/>
                  <a:gd name="T23" fmla="*/ 19 h 53"/>
                  <a:gd name="T24" fmla="*/ 8 w 69"/>
                  <a:gd name="T25" fmla="*/ 16 h 53"/>
                  <a:gd name="T26" fmla="*/ 1 w 69"/>
                  <a:gd name="T27" fmla="*/ 14 h 53"/>
                  <a:gd name="T28" fmla="*/ 1 w 69"/>
                  <a:gd name="T29" fmla="*/ 10 h 53"/>
                  <a:gd name="T30" fmla="*/ 3 w 69"/>
                  <a:gd name="T31" fmla="*/ 8 h 53"/>
                  <a:gd name="T32" fmla="*/ 3 w 69"/>
                  <a:gd name="T33" fmla="*/ 7 h 53"/>
                  <a:gd name="T34" fmla="*/ 8 w 69"/>
                  <a:gd name="T35" fmla="*/ 5 h 53"/>
                  <a:gd name="T36" fmla="*/ 12 w 69"/>
                  <a:gd name="T37" fmla="*/ 3 h 53"/>
                  <a:gd name="T38" fmla="*/ 13 w 69"/>
                  <a:gd name="T39" fmla="*/ 2 h 53"/>
                  <a:gd name="T40" fmla="*/ 31 w 69"/>
                  <a:gd name="T41" fmla="*/ 1 h 53"/>
                  <a:gd name="T42" fmla="*/ 31 w 69"/>
                  <a:gd name="T43" fmla="*/ 2 h 53"/>
                  <a:gd name="T44" fmla="*/ 35 w 69"/>
                  <a:gd name="T45" fmla="*/ 4 h 53"/>
                  <a:gd name="T46" fmla="*/ 51 w 69"/>
                  <a:gd name="T47" fmla="*/ 4 h 53"/>
                  <a:gd name="T48" fmla="*/ 68 w 69"/>
                  <a:gd name="T49" fmla="*/ 17 h 53"/>
                  <a:gd name="T50" fmla="*/ 66 w 69"/>
                  <a:gd name="T51" fmla="*/ 19 h 53"/>
                  <a:gd name="T52" fmla="*/ 63 w 69"/>
                  <a:gd name="T53" fmla="*/ 24 h 53"/>
                  <a:gd name="T54" fmla="*/ 62 w 69"/>
                  <a:gd name="T55" fmla="*/ 28 h 53"/>
                  <a:gd name="T56" fmla="*/ 62 w 69"/>
                  <a:gd name="T57" fmla="*/ 30 h 53"/>
                  <a:gd name="T58" fmla="*/ 60 w 69"/>
                  <a:gd name="T59" fmla="*/ 31 h 53"/>
                  <a:gd name="T60" fmla="*/ 59 w 69"/>
                  <a:gd name="T61" fmla="*/ 33 h 53"/>
                  <a:gd name="T62" fmla="*/ 57 w 69"/>
                  <a:gd name="T63" fmla="*/ 35 h 53"/>
                  <a:gd name="T64" fmla="*/ 53 w 69"/>
                  <a:gd name="T65" fmla="*/ 39 h 53"/>
                  <a:gd name="T66" fmla="*/ 50 w 69"/>
                  <a:gd name="T67" fmla="*/ 41 h 53"/>
                  <a:gd name="T68" fmla="*/ 49 w 69"/>
                  <a:gd name="T69" fmla="*/ 43 h 53"/>
                  <a:gd name="T70" fmla="*/ 46 w 69"/>
                  <a:gd name="T71" fmla="*/ 44 h 53"/>
                  <a:gd name="T72" fmla="*/ 46 w 69"/>
                  <a:gd name="T73" fmla="*/ 45 h 53"/>
                  <a:gd name="T74" fmla="*/ 45 w 69"/>
                  <a:gd name="T75" fmla="*/ 47 h 53"/>
                  <a:gd name="T76" fmla="*/ 43 w 69"/>
                  <a:gd name="T77" fmla="*/ 48 h 53"/>
                  <a:gd name="T78" fmla="*/ 43 w 69"/>
                  <a:gd name="T79" fmla="*/ 48 h 53"/>
                  <a:gd name="T80" fmla="*/ 43 w 69"/>
                  <a:gd name="T81" fmla="*/ 49 h 53"/>
                  <a:gd name="T82" fmla="*/ 44 w 69"/>
                  <a:gd name="T83" fmla="*/ 50 h 53"/>
                  <a:gd name="T84" fmla="*/ 42 w 69"/>
                  <a:gd name="T85" fmla="*/ 51 h 53"/>
                  <a:gd name="T86" fmla="*/ 41 w 69"/>
                  <a:gd name="T87" fmla="*/ 52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8" name="Freeform 61"/>
              <p:cNvSpPr>
                <a:spLocks/>
              </p:cNvSpPr>
              <p:nvPr/>
            </p:nvSpPr>
            <p:spPr bwMode="auto">
              <a:xfrm>
                <a:off x="4074" y="2384"/>
                <a:ext cx="376" cy="376"/>
              </a:xfrm>
              <a:custGeom>
                <a:avLst/>
                <a:gdLst>
                  <a:gd name="T0" fmla="*/ 9 w 73"/>
                  <a:gd name="T1" fmla="*/ 41 h 77"/>
                  <a:gd name="T2" fmla="*/ 11 w 73"/>
                  <a:gd name="T3" fmla="*/ 44 h 77"/>
                  <a:gd name="T4" fmla="*/ 13 w 73"/>
                  <a:gd name="T5" fmla="*/ 46 h 77"/>
                  <a:gd name="T6" fmla="*/ 13 w 73"/>
                  <a:gd name="T7" fmla="*/ 49 h 77"/>
                  <a:gd name="T8" fmla="*/ 14 w 73"/>
                  <a:gd name="T9" fmla="*/ 50 h 77"/>
                  <a:gd name="T10" fmla="*/ 13 w 73"/>
                  <a:gd name="T11" fmla="*/ 55 h 77"/>
                  <a:gd name="T12" fmla="*/ 12 w 73"/>
                  <a:gd name="T13" fmla="*/ 60 h 77"/>
                  <a:gd name="T14" fmla="*/ 14 w 73"/>
                  <a:gd name="T15" fmla="*/ 68 h 77"/>
                  <a:gd name="T16" fmla="*/ 16 w 73"/>
                  <a:gd name="T17" fmla="*/ 71 h 77"/>
                  <a:gd name="T18" fmla="*/ 17 w 73"/>
                  <a:gd name="T19" fmla="*/ 74 h 77"/>
                  <a:gd name="T20" fmla="*/ 18 w 73"/>
                  <a:gd name="T21" fmla="*/ 76 h 77"/>
                  <a:gd name="T22" fmla="*/ 58 w 73"/>
                  <a:gd name="T23" fmla="*/ 76 h 77"/>
                  <a:gd name="T24" fmla="*/ 60 w 73"/>
                  <a:gd name="T25" fmla="*/ 77 h 77"/>
                  <a:gd name="T26" fmla="*/ 59 w 73"/>
                  <a:gd name="T27" fmla="*/ 71 h 77"/>
                  <a:gd name="T28" fmla="*/ 60 w 73"/>
                  <a:gd name="T29" fmla="*/ 69 h 77"/>
                  <a:gd name="T30" fmla="*/ 64 w 73"/>
                  <a:gd name="T31" fmla="*/ 69 h 77"/>
                  <a:gd name="T32" fmla="*/ 67 w 73"/>
                  <a:gd name="T33" fmla="*/ 69 h 77"/>
                  <a:gd name="T34" fmla="*/ 67 w 73"/>
                  <a:gd name="T35" fmla="*/ 65 h 77"/>
                  <a:gd name="T36" fmla="*/ 67 w 73"/>
                  <a:gd name="T37" fmla="*/ 62 h 77"/>
                  <a:gd name="T38" fmla="*/ 69 w 73"/>
                  <a:gd name="T39" fmla="*/ 53 h 77"/>
                  <a:gd name="T40" fmla="*/ 71 w 73"/>
                  <a:gd name="T41" fmla="*/ 48 h 77"/>
                  <a:gd name="T42" fmla="*/ 73 w 73"/>
                  <a:gd name="T43" fmla="*/ 47 h 77"/>
                  <a:gd name="T44" fmla="*/ 73 w 73"/>
                  <a:gd name="T45" fmla="*/ 46 h 77"/>
                  <a:gd name="T46" fmla="*/ 72 w 73"/>
                  <a:gd name="T47" fmla="*/ 46 h 77"/>
                  <a:gd name="T48" fmla="*/ 69 w 73"/>
                  <a:gd name="T49" fmla="*/ 45 h 77"/>
                  <a:gd name="T50" fmla="*/ 68 w 73"/>
                  <a:gd name="T51" fmla="*/ 41 h 77"/>
                  <a:gd name="T52" fmla="*/ 64 w 73"/>
                  <a:gd name="T53" fmla="*/ 37 h 77"/>
                  <a:gd name="T54" fmla="*/ 62 w 73"/>
                  <a:gd name="T55" fmla="*/ 32 h 77"/>
                  <a:gd name="T56" fmla="*/ 60 w 73"/>
                  <a:gd name="T57" fmla="*/ 30 h 77"/>
                  <a:gd name="T58" fmla="*/ 56 w 73"/>
                  <a:gd name="T59" fmla="*/ 27 h 77"/>
                  <a:gd name="T60" fmla="*/ 54 w 73"/>
                  <a:gd name="T61" fmla="*/ 25 h 77"/>
                  <a:gd name="T62" fmla="*/ 53 w 73"/>
                  <a:gd name="T63" fmla="*/ 23 h 77"/>
                  <a:gd name="T64" fmla="*/ 46 w 73"/>
                  <a:gd name="T65" fmla="*/ 18 h 77"/>
                  <a:gd name="T66" fmla="*/ 44 w 73"/>
                  <a:gd name="T67" fmla="*/ 16 h 77"/>
                  <a:gd name="T68" fmla="*/ 41 w 73"/>
                  <a:gd name="T69" fmla="*/ 12 h 77"/>
                  <a:gd name="T70" fmla="*/ 39 w 73"/>
                  <a:gd name="T71" fmla="*/ 9 h 77"/>
                  <a:gd name="T72" fmla="*/ 32 w 73"/>
                  <a:gd name="T73" fmla="*/ 7 h 77"/>
                  <a:gd name="T74" fmla="*/ 32 w 73"/>
                  <a:gd name="T75" fmla="*/ 3 h 77"/>
                  <a:gd name="T76" fmla="*/ 34 w 73"/>
                  <a:gd name="T77" fmla="*/ 1 h 77"/>
                  <a:gd name="T78" fmla="*/ 34 w 73"/>
                  <a:gd name="T79" fmla="*/ 0 h 77"/>
                  <a:gd name="T80" fmla="*/ 0 w 73"/>
                  <a:gd name="T81" fmla="*/ 5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739" name="Freeform 62"/>
            <p:cNvSpPr>
              <a:spLocks/>
            </p:cNvSpPr>
            <p:nvPr/>
          </p:nvSpPr>
          <p:spPr bwMode="auto">
            <a:xfrm>
              <a:off x="4428" y="1916"/>
              <a:ext cx="319" cy="141"/>
            </a:xfrm>
            <a:custGeom>
              <a:avLst/>
              <a:gdLst>
                <a:gd name="T0" fmla="*/ 36 w 62"/>
                <a:gd name="T1" fmla="*/ 2 h 29"/>
                <a:gd name="T2" fmla="*/ 2 w 62"/>
                <a:gd name="T3" fmla="*/ 17 h 29"/>
                <a:gd name="T4" fmla="*/ 4 w 62"/>
                <a:gd name="T5" fmla="*/ 16 h 29"/>
                <a:gd name="T6" fmla="*/ 8 w 62"/>
                <a:gd name="T7" fmla="*/ 13 h 29"/>
                <a:gd name="T8" fmla="*/ 10 w 62"/>
                <a:gd name="T9" fmla="*/ 11 h 29"/>
                <a:gd name="T10" fmla="*/ 11 w 62"/>
                <a:gd name="T11" fmla="*/ 10 h 29"/>
                <a:gd name="T12" fmla="*/ 14 w 62"/>
                <a:gd name="T13" fmla="*/ 9 h 29"/>
                <a:gd name="T14" fmla="*/ 19 w 62"/>
                <a:gd name="T15" fmla="*/ 7 h 29"/>
                <a:gd name="T16" fmla="*/ 21 w 62"/>
                <a:gd name="T17" fmla="*/ 8 h 29"/>
                <a:gd name="T18" fmla="*/ 23 w 62"/>
                <a:gd name="T19" fmla="*/ 8 h 29"/>
                <a:gd name="T20" fmla="*/ 25 w 62"/>
                <a:gd name="T21" fmla="*/ 12 h 29"/>
                <a:gd name="T22" fmla="*/ 27 w 62"/>
                <a:gd name="T23" fmla="*/ 12 h 29"/>
                <a:gd name="T24" fmla="*/ 27 w 62"/>
                <a:gd name="T25" fmla="*/ 14 h 29"/>
                <a:gd name="T26" fmla="*/ 31 w 62"/>
                <a:gd name="T27" fmla="*/ 15 h 29"/>
                <a:gd name="T28" fmla="*/ 34 w 62"/>
                <a:gd name="T29" fmla="*/ 17 h 29"/>
                <a:gd name="T30" fmla="*/ 35 w 62"/>
                <a:gd name="T31" fmla="*/ 19 h 29"/>
                <a:gd name="T32" fmla="*/ 32 w 62"/>
                <a:gd name="T33" fmla="*/ 25 h 29"/>
                <a:gd name="T34" fmla="*/ 35 w 62"/>
                <a:gd name="T35" fmla="*/ 27 h 29"/>
                <a:gd name="T36" fmla="*/ 38 w 62"/>
                <a:gd name="T37" fmla="*/ 28 h 29"/>
                <a:gd name="T38" fmla="*/ 39 w 62"/>
                <a:gd name="T39" fmla="*/ 28 h 29"/>
                <a:gd name="T40" fmla="*/ 42 w 62"/>
                <a:gd name="T41" fmla="*/ 27 h 29"/>
                <a:gd name="T42" fmla="*/ 46 w 62"/>
                <a:gd name="T43" fmla="*/ 29 h 29"/>
                <a:gd name="T44" fmla="*/ 47 w 62"/>
                <a:gd name="T45" fmla="*/ 28 h 29"/>
                <a:gd name="T46" fmla="*/ 45 w 62"/>
                <a:gd name="T47" fmla="*/ 26 h 29"/>
                <a:gd name="T48" fmla="*/ 44 w 62"/>
                <a:gd name="T49" fmla="*/ 25 h 29"/>
                <a:gd name="T50" fmla="*/ 45 w 62"/>
                <a:gd name="T51" fmla="*/ 24 h 29"/>
                <a:gd name="T52" fmla="*/ 44 w 62"/>
                <a:gd name="T53" fmla="*/ 23 h 29"/>
                <a:gd name="T54" fmla="*/ 41 w 62"/>
                <a:gd name="T55" fmla="*/ 19 h 29"/>
                <a:gd name="T56" fmla="*/ 41 w 62"/>
                <a:gd name="T57" fmla="*/ 16 h 29"/>
                <a:gd name="T58" fmla="*/ 41 w 62"/>
                <a:gd name="T59" fmla="*/ 12 h 29"/>
                <a:gd name="T60" fmla="*/ 41 w 62"/>
                <a:gd name="T61" fmla="*/ 10 h 29"/>
                <a:gd name="T62" fmla="*/ 41 w 62"/>
                <a:gd name="T63" fmla="*/ 9 h 29"/>
                <a:gd name="T64" fmla="*/ 44 w 62"/>
                <a:gd name="T65" fmla="*/ 6 h 29"/>
                <a:gd name="T66" fmla="*/ 45 w 62"/>
                <a:gd name="T67" fmla="*/ 4 h 29"/>
                <a:gd name="T68" fmla="*/ 47 w 62"/>
                <a:gd name="T69" fmla="*/ 4 h 29"/>
                <a:gd name="T70" fmla="*/ 45 w 62"/>
                <a:gd name="T71" fmla="*/ 8 h 29"/>
                <a:gd name="T72" fmla="*/ 44 w 62"/>
                <a:gd name="T73" fmla="*/ 10 h 29"/>
                <a:gd name="T74" fmla="*/ 46 w 62"/>
                <a:gd name="T75" fmla="*/ 12 h 29"/>
                <a:gd name="T76" fmla="*/ 46 w 62"/>
                <a:gd name="T77" fmla="*/ 16 h 29"/>
                <a:gd name="T78" fmla="*/ 45 w 62"/>
                <a:gd name="T79" fmla="*/ 18 h 29"/>
                <a:gd name="T80" fmla="*/ 46 w 62"/>
                <a:gd name="T81" fmla="*/ 19 h 29"/>
                <a:gd name="T82" fmla="*/ 46 w 62"/>
                <a:gd name="T83" fmla="*/ 21 h 29"/>
                <a:gd name="T84" fmla="*/ 47 w 62"/>
                <a:gd name="T85" fmla="*/ 24 h 29"/>
                <a:gd name="T86" fmla="*/ 50 w 62"/>
                <a:gd name="T87" fmla="*/ 25 h 29"/>
                <a:gd name="T88" fmla="*/ 52 w 62"/>
                <a:gd name="T89" fmla="*/ 24 h 29"/>
                <a:gd name="T90" fmla="*/ 52 w 62"/>
                <a:gd name="T91" fmla="*/ 26 h 29"/>
                <a:gd name="T92" fmla="*/ 53 w 62"/>
                <a:gd name="T93" fmla="*/ 28 h 29"/>
                <a:gd name="T94" fmla="*/ 55 w 62"/>
                <a:gd name="T95" fmla="*/ 29 h 29"/>
                <a:gd name="T96" fmla="*/ 56 w 62"/>
                <a:gd name="T97" fmla="*/ 28 h 29"/>
                <a:gd name="T98" fmla="*/ 61 w 62"/>
                <a:gd name="T99" fmla="*/ 26 h 29"/>
                <a:gd name="T100" fmla="*/ 62 w 62"/>
                <a:gd name="T101" fmla="*/ 19 h 29"/>
                <a:gd name="T102" fmla="*/ 54 w 62"/>
                <a:gd name="T103" fmla="*/ 21 h 29"/>
                <a:gd name="T104" fmla="*/ 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63"/>
            <p:cNvSpPr>
              <a:spLocks/>
            </p:cNvSpPr>
            <p:nvPr/>
          </p:nvSpPr>
          <p:spPr bwMode="auto">
            <a:xfrm>
              <a:off x="4670" y="1901"/>
              <a:ext cx="77" cy="117"/>
            </a:xfrm>
            <a:custGeom>
              <a:avLst/>
              <a:gdLst>
                <a:gd name="T0" fmla="*/ 15 w 15"/>
                <a:gd name="T1" fmla="*/ 22 h 24"/>
                <a:gd name="T2" fmla="*/ 15 w 15"/>
                <a:gd name="T3" fmla="*/ 20 h 24"/>
                <a:gd name="T4" fmla="*/ 14 w 15"/>
                <a:gd name="T5" fmla="*/ 18 h 24"/>
                <a:gd name="T6" fmla="*/ 12 w 15"/>
                <a:gd name="T7" fmla="*/ 16 h 24"/>
                <a:gd name="T8" fmla="*/ 10 w 15"/>
                <a:gd name="T9" fmla="*/ 15 h 24"/>
                <a:gd name="T10" fmla="*/ 9 w 15"/>
                <a:gd name="T11" fmla="*/ 14 h 24"/>
                <a:gd name="T12" fmla="*/ 9 w 15"/>
                <a:gd name="T13" fmla="*/ 12 h 24"/>
                <a:gd name="T14" fmla="*/ 7 w 15"/>
                <a:gd name="T15" fmla="*/ 9 h 24"/>
                <a:gd name="T16" fmla="*/ 6 w 15"/>
                <a:gd name="T17" fmla="*/ 8 h 24"/>
                <a:gd name="T18" fmla="*/ 5 w 15"/>
                <a:gd name="T19" fmla="*/ 6 h 24"/>
                <a:gd name="T20" fmla="*/ 4 w 15"/>
                <a:gd name="T21" fmla="*/ 5 h 24"/>
                <a:gd name="T22" fmla="*/ 4 w 15"/>
                <a:gd name="T23" fmla="*/ 4 h 24"/>
                <a:gd name="T24" fmla="*/ 4 w 15"/>
                <a:gd name="T25" fmla="*/ 4 h 24"/>
                <a:gd name="T26" fmla="*/ 4 w 15"/>
                <a:gd name="T27" fmla="*/ 3 h 24"/>
                <a:gd name="T28" fmla="*/ 5 w 15"/>
                <a:gd name="T29" fmla="*/ 0 h 24"/>
                <a:gd name="T30" fmla="*/ 4 w 15"/>
                <a:gd name="T31" fmla="*/ 0 h 24"/>
                <a:gd name="T32" fmla="*/ 2 w 15"/>
                <a:gd name="T33" fmla="*/ 0 h 24"/>
                <a:gd name="T34" fmla="*/ 1 w 15"/>
                <a:gd name="T35" fmla="*/ 1 h 24"/>
                <a:gd name="T36" fmla="*/ 1 w 15"/>
                <a:gd name="T37" fmla="*/ 2 h 24"/>
                <a:gd name="T38" fmla="*/ 1 w 15"/>
                <a:gd name="T39" fmla="*/ 3 h 24"/>
                <a:gd name="T40" fmla="*/ 0 w 15"/>
                <a:gd name="T41" fmla="*/ 3 h 24"/>
                <a:gd name="T42" fmla="*/ 7 w 15"/>
                <a:gd name="T43" fmla="*/ 24 h 24"/>
                <a:gd name="T44" fmla="*/ 15 w 15"/>
                <a:gd name="T45" fmla="*/ 22 h 24"/>
                <a:gd name="T46" fmla="*/ 15 w 15"/>
                <a:gd name="T47" fmla="*/ 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64"/>
            <p:cNvSpPr>
              <a:spLocks/>
            </p:cNvSpPr>
            <p:nvPr/>
          </p:nvSpPr>
          <p:spPr bwMode="auto">
            <a:xfrm>
              <a:off x="4690" y="1765"/>
              <a:ext cx="97" cy="205"/>
            </a:xfrm>
            <a:custGeom>
              <a:avLst/>
              <a:gdLst>
                <a:gd name="T0" fmla="*/ 0 w 19"/>
                <a:gd name="T1" fmla="*/ 31 h 42"/>
                <a:gd name="T2" fmla="*/ 0 w 19"/>
                <a:gd name="T3" fmla="*/ 32 h 42"/>
                <a:gd name="T4" fmla="*/ 2 w 19"/>
                <a:gd name="T5" fmla="*/ 34 h 42"/>
                <a:gd name="T6" fmla="*/ 6 w 19"/>
                <a:gd name="T7" fmla="*/ 37 h 42"/>
                <a:gd name="T8" fmla="*/ 9 w 19"/>
                <a:gd name="T9" fmla="*/ 38 h 42"/>
                <a:gd name="T10" fmla="*/ 10 w 19"/>
                <a:gd name="T11" fmla="*/ 40 h 42"/>
                <a:gd name="T12" fmla="*/ 11 w 19"/>
                <a:gd name="T13" fmla="*/ 42 h 42"/>
                <a:gd name="T14" fmla="*/ 13 w 19"/>
                <a:gd name="T15" fmla="*/ 39 h 42"/>
                <a:gd name="T16" fmla="*/ 14 w 19"/>
                <a:gd name="T17" fmla="*/ 35 h 42"/>
                <a:gd name="T18" fmla="*/ 17 w 19"/>
                <a:gd name="T19" fmla="*/ 30 h 42"/>
                <a:gd name="T20" fmla="*/ 19 w 19"/>
                <a:gd name="T21" fmla="*/ 26 h 42"/>
                <a:gd name="T22" fmla="*/ 18 w 19"/>
                <a:gd name="T23" fmla="*/ 19 h 42"/>
                <a:gd name="T24" fmla="*/ 17 w 19"/>
                <a:gd name="T25" fmla="*/ 13 h 42"/>
                <a:gd name="T26" fmla="*/ 14 w 19"/>
                <a:gd name="T27" fmla="*/ 14 h 42"/>
                <a:gd name="T28" fmla="*/ 13 w 19"/>
                <a:gd name="T29" fmla="*/ 14 h 42"/>
                <a:gd name="T30" fmla="*/ 12 w 19"/>
                <a:gd name="T31" fmla="*/ 14 h 42"/>
                <a:gd name="T32" fmla="*/ 13 w 19"/>
                <a:gd name="T33" fmla="*/ 11 h 42"/>
                <a:gd name="T34" fmla="*/ 14 w 19"/>
                <a:gd name="T35" fmla="*/ 11 h 42"/>
                <a:gd name="T36" fmla="*/ 15 w 19"/>
                <a:gd name="T37" fmla="*/ 8 h 42"/>
                <a:gd name="T38" fmla="*/ 16 w 19"/>
                <a:gd name="T39" fmla="*/ 6 h 42"/>
                <a:gd name="T40" fmla="*/ 4 w 19"/>
                <a:gd name="T41" fmla="*/ 0 h 42"/>
                <a:gd name="T42" fmla="*/ 3 w 19"/>
                <a:gd name="T43" fmla="*/ 2 h 42"/>
                <a:gd name="T44" fmla="*/ 2 w 19"/>
                <a:gd name="T45" fmla="*/ 6 h 42"/>
                <a:gd name="T46" fmla="*/ 0 w 19"/>
                <a:gd name="T47" fmla="*/ 8 h 42"/>
                <a:gd name="T48" fmla="*/ 1 w 19"/>
                <a:gd name="T49" fmla="*/ 9 h 42"/>
                <a:gd name="T50" fmla="*/ 1 w 19"/>
                <a:gd name="T51" fmla="*/ 11 h 42"/>
                <a:gd name="T52" fmla="*/ 1 w 19"/>
                <a:gd name="T53" fmla="*/ 15 h 42"/>
                <a:gd name="T54" fmla="*/ 3 w 19"/>
                <a:gd name="T55" fmla="*/ 17 h 42"/>
                <a:gd name="T56" fmla="*/ 5 w 19"/>
                <a:gd name="T57" fmla="*/ 18 h 42"/>
                <a:gd name="T58" fmla="*/ 7 w 19"/>
                <a:gd name="T59" fmla="*/ 19 h 42"/>
                <a:gd name="T60" fmla="*/ 9 w 19"/>
                <a:gd name="T61" fmla="*/ 21 h 42"/>
                <a:gd name="T62" fmla="*/ 4 w 19"/>
                <a:gd name="T63" fmla="*/ 24 h 42"/>
                <a:gd name="T64" fmla="*/ 1 w 19"/>
                <a:gd name="T65" fmla="*/ 28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65"/>
            <p:cNvSpPr>
              <a:spLocks/>
            </p:cNvSpPr>
            <p:nvPr/>
          </p:nvSpPr>
          <p:spPr bwMode="auto">
            <a:xfrm>
              <a:off x="4777" y="1672"/>
              <a:ext cx="118" cy="107"/>
            </a:xfrm>
            <a:custGeom>
              <a:avLst/>
              <a:gdLst>
                <a:gd name="T0" fmla="*/ 0 w 23"/>
                <a:gd name="T1" fmla="*/ 4 h 22"/>
                <a:gd name="T2" fmla="*/ 8 w 23"/>
                <a:gd name="T3" fmla="*/ 2 h 22"/>
                <a:gd name="T4" fmla="*/ 8 w 23"/>
                <a:gd name="T5" fmla="*/ 3 h 22"/>
                <a:gd name="T6" fmla="*/ 9 w 23"/>
                <a:gd name="T7" fmla="*/ 3 h 22"/>
                <a:gd name="T8" fmla="*/ 9 w 23"/>
                <a:gd name="T9" fmla="*/ 3 h 22"/>
                <a:gd name="T10" fmla="*/ 20 w 23"/>
                <a:gd name="T11" fmla="*/ 0 h 22"/>
                <a:gd name="T12" fmla="*/ 23 w 23"/>
                <a:gd name="T13" fmla="*/ 9 h 22"/>
                <a:gd name="T14" fmla="*/ 23 w 23"/>
                <a:gd name="T15" fmla="*/ 10 h 22"/>
                <a:gd name="T16" fmla="*/ 22 w 23"/>
                <a:gd name="T17" fmla="*/ 10 h 22"/>
                <a:gd name="T18" fmla="*/ 23 w 23"/>
                <a:gd name="T19" fmla="*/ 11 h 22"/>
                <a:gd name="T20" fmla="*/ 23 w 23"/>
                <a:gd name="T21" fmla="*/ 11 h 22"/>
                <a:gd name="T22" fmla="*/ 21 w 23"/>
                <a:gd name="T23" fmla="*/ 12 h 22"/>
                <a:gd name="T24" fmla="*/ 17 w 23"/>
                <a:gd name="T25" fmla="*/ 13 h 22"/>
                <a:gd name="T26" fmla="*/ 16 w 23"/>
                <a:gd name="T27" fmla="*/ 13 h 22"/>
                <a:gd name="T28" fmla="*/ 16 w 23"/>
                <a:gd name="T29" fmla="*/ 13 h 22"/>
                <a:gd name="T30" fmla="*/ 16 w 23"/>
                <a:gd name="T31" fmla="*/ 14 h 22"/>
                <a:gd name="T32" fmla="*/ 16 w 23"/>
                <a:gd name="T33" fmla="*/ 14 h 22"/>
                <a:gd name="T34" fmla="*/ 13 w 23"/>
                <a:gd name="T35" fmla="*/ 15 h 22"/>
                <a:gd name="T36" fmla="*/ 10 w 23"/>
                <a:gd name="T37" fmla="*/ 16 h 22"/>
                <a:gd name="T38" fmla="*/ 10 w 23"/>
                <a:gd name="T39" fmla="*/ 16 h 22"/>
                <a:gd name="T40" fmla="*/ 8 w 23"/>
                <a:gd name="T41" fmla="*/ 18 h 22"/>
                <a:gd name="T42" fmla="*/ 3 w 23"/>
                <a:gd name="T43" fmla="*/ 21 h 22"/>
                <a:gd name="T44" fmla="*/ 2 w 23"/>
                <a:gd name="T45" fmla="*/ 22 h 22"/>
                <a:gd name="T46" fmla="*/ 0 w 23"/>
                <a:gd name="T47" fmla="*/ 21 h 22"/>
                <a:gd name="T48" fmla="*/ 2 w 23"/>
                <a:gd name="T49" fmla="*/ 19 h 22"/>
                <a:gd name="T50" fmla="*/ 2 w 23"/>
                <a:gd name="T51" fmla="*/ 18 h 22"/>
                <a:gd name="T52" fmla="*/ 2 w 23"/>
                <a:gd name="T53" fmla="*/ 17 h 22"/>
                <a:gd name="T54" fmla="*/ 0 w 23"/>
                <a:gd name="T55" fmla="*/ 4 h 22"/>
                <a:gd name="T56" fmla="*/ 0 w 23"/>
                <a:gd name="T57" fmla="*/ 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66"/>
            <p:cNvSpPr>
              <a:spLocks/>
            </p:cNvSpPr>
            <p:nvPr/>
          </p:nvSpPr>
          <p:spPr bwMode="auto">
            <a:xfrm>
              <a:off x="4772" y="1589"/>
              <a:ext cx="232" cy="112"/>
            </a:xfrm>
            <a:custGeom>
              <a:avLst/>
              <a:gdLst>
                <a:gd name="T0" fmla="*/ 10 w 45"/>
                <a:gd name="T1" fmla="*/ 7 h 23"/>
                <a:gd name="T2" fmla="*/ 24 w 45"/>
                <a:gd name="T3" fmla="*/ 3 h 23"/>
                <a:gd name="T4" fmla="*/ 25 w 45"/>
                <a:gd name="T5" fmla="*/ 3 h 23"/>
                <a:gd name="T6" fmla="*/ 25 w 45"/>
                <a:gd name="T7" fmla="*/ 2 h 23"/>
                <a:gd name="T8" fmla="*/ 27 w 45"/>
                <a:gd name="T9" fmla="*/ 0 h 23"/>
                <a:gd name="T10" fmla="*/ 29 w 45"/>
                <a:gd name="T11" fmla="*/ 0 h 23"/>
                <a:gd name="T12" fmla="*/ 31 w 45"/>
                <a:gd name="T13" fmla="*/ 3 h 23"/>
                <a:gd name="T14" fmla="*/ 32 w 45"/>
                <a:gd name="T15" fmla="*/ 5 h 23"/>
                <a:gd name="T16" fmla="*/ 30 w 45"/>
                <a:gd name="T17" fmla="*/ 7 h 23"/>
                <a:gd name="T18" fmla="*/ 29 w 45"/>
                <a:gd name="T19" fmla="*/ 10 h 23"/>
                <a:gd name="T20" fmla="*/ 33 w 45"/>
                <a:gd name="T21" fmla="*/ 10 h 23"/>
                <a:gd name="T22" fmla="*/ 36 w 45"/>
                <a:gd name="T23" fmla="*/ 15 h 23"/>
                <a:gd name="T24" fmla="*/ 41 w 45"/>
                <a:gd name="T25" fmla="*/ 16 h 23"/>
                <a:gd name="T26" fmla="*/ 43 w 45"/>
                <a:gd name="T27" fmla="*/ 14 h 23"/>
                <a:gd name="T28" fmla="*/ 42 w 45"/>
                <a:gd name="T29" fmla="*/ 12 h 23"/>
                <a:gd name="T30" fmla="*/ 40 w 45"/>
                <a:gd name="T31" fmla="*/ 10 h 23"/>
                <a:gd name="T32" fmla="*/ 42 w 45"/>
                <a:gd name="T33" fmla="*/ 11 h 23"/>
                <a:gd name="T34" fmla="*/ 45 w 45"/>
                <a:gd name="T35" fmla="*/ 16 h 23"/>
                <a:gd name="T36" fmla="*/ 44 w 45"/>
                <a:gd name="T37" fmla="*/ 17 h 23"/>
                <a:gd name="T38" fmla="*/ 40 w 45"/>
                <a:gd name="T39" fmla="*/ 19 h 23"/>
                <a:gd name="T40" fmla="*/ 37 w 45"/>
                <a:gd name="T41" fmla="*/ 21 h 23"/>
                <a:gd name="T42" fmla="*/ 37 w 45"/>
                <a:gd name="T43" fmla="*/ 20 h 23"/>
                <a:gd name="T44" fmla="*/ 36 w 45"/>
                <a:gd name="T45" fmla="*/ 18 h 23"/>
                <a:gd name="T46" fmla="*/ 34 w 45"/>
                <a:gd name="T47" fmla="*/ 22 h 23"/>
                <a:gd name="T48" fmla="*/ 32 w 45"/>
                <a:gd name="T49" fmla="*/ 22 h 23"/>
                <a:gd name="T50" fmla="*/ 32 w 45"/>
                <a:gd name="T51" fmla="*/ 21 h 23"/>
                <a:gd name="T52" fmla="*/ 30 w 45"/>
                <a:gd name="T53" fmla="*/ 20 h 23"/>
                <a:gd name="T54" fmla="*/ 28 w 45"/>
                <a:gd name="T55" fmla="*/ 19 h 23"/>
                <a:gd name="T56" fmla="*/ 27 w 45"/>
                <a:gd name="T57" fmla="*/ 17 h 23"/>
                <a:gd name="T58" fmla="*/ 21 w 45"/>
                <a:gd name="T59" fmla="*/ 17 h 23"/>
                <a:gd name="T60" fmla="*/ 10 w 45"/>
                <a:gd name="T61" fmla="*/ 20 h 23"/>
                <a:gd name="T62" fmla="*/ 9 w 45"/>
                <a:gd name="T63" fmla="*/ 19 h 23"/>
                <a:gd name="T64" fmla="*/ 0 w 45"/>
                <a:gd name="T65" fmla="*/ 21 h 23"/>
                <a:gd name="T66" fmla="*/ 0 w 45"/>
                <a:gd name="T67" fmla="*/ 9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67"/>
            <p:cNvSpPr>
              <a:spLocks/>
            </p:cNvSpPr>
            <p:nvPr/>
          </p:nvSpPr>
          <p:spPr bwMode="auto">
            <a:xfrm>
              <a:off x="4880" y="1662"/>
              <a:ext cx="61" cy="64"/>
            </a:xfrm>
            <a:custGeom>
              <a:avLst/>
              <a:gdLst>
                <a:gd name="T0" fmla="*/ 0 w 12"/>
                <a:gd name="T1" fmla="*/ 2 h 13"/>
                <a:gd name="T2" fmla="*/ 3 w 12"/>
                <a:gd name="T3" fmla="*/ 11 h 13"/>
                <a:gd name="T4" fmla="*/ 3 w 12"/>
                <a:gd name="T5" fmla="*/ 12 h 13"/>
                <a:gd name="T6" fmla="*/ 2 w 12"/>
                <a:gd name="T7" fmla="*/ 12 h 13"/>
                <a:gd name="T8" fmla="*/ 3 w 12"/>
                <a:gd name="T9" fmla="*/ 13 h 13"/>
                <a:gd name="T10" fmla="*/ 3 w 12"/>
                <a:gd name="T11" fmla="*/ 13 h 13"/>
                <a:gd name="T12" fmla="*/ 3 w 12"/>
                <a:gd name="T13" fmla="*/ 13 h 13"/>
                <a:gd name="T14" fmla="*/ 6 w 12"/>
                <a:gd name="T15" fmla="*/ 12 h 13"/>
                <a:gd name="T16" fmla="*/ 7 w 12"/>
                <a:gd name="T17" fmla="*/ 11 h 13"/>
                <a:gd name="T18" fmla="*/ 7 w 12"/>
                <a:gd name="T19" fmla="*/ 10 h 13"/>
                <a:gd name="T20" fmla="*/ 7 w 12"/>
                <a:gd name="T21" fmla="*/ 9 h 13"/>
                <a:gd name="T22" fmla="*/ 7 w 12"/>
                <a:gd name="T23" fmla="*/ 7 h 13"/>
                <a:gd name="T24" fmla="*/ 8 w 12"/>
                <a:gd name="T25" fmla="*/ 6 h 13"/>
                <a:gd name="T26" fmla="*/ 8 w 12"/>
                <a:gd name="T27" fmla="*/ 7 h 13"/>
                <a:gd name="T28" fmla="*/ 8 w 12"/>
                <a:gd name="T29" fmla="*/ 8 h 13"/>
                <a:gd name="T30" fmla="*/ 8 w 12"/>
                <a:gd name="T31" fmla="*/ 10 h 13"/>
                <a:gd name="T32" fmla="*/ 9 w 12"/>
                <a:gd name="T33" fmla="*/ 10 h 13"/>
                <a:gd name="T34" fmla="*/ 9 w 12"/>
                <a:gd name="T35" fmla="*/ 10 h 13"/>
                <a:gd name="T36" fmla="*/ 9 w 12"/>
                <a:gd name="T37" fmla="*/ 9 h 13"/>
                <a:gd name="T38" fmla="*/ 10 w 12"/>
                <a:gd name="T39" fmla="*/ 9 h 13"/>
                <a:gd name="T40" fmla="*/ 11 w 12"/>
                <a:gd name="T41" fmla="*/ 8 h 13"/>
                <a:gd name="T42" fmla="*/ 12 w 12"/>
                <a:gd name="T43" fmla="*/ 8 h 13"/>
                <a:gd name="T44" fmla="*/ 12 w 12"/>
                <a:gd name="T45" fmla="*/ 8 h 13"/>
                <a:gd name="T46" fmla="*/ 11 w 12"/>
                <a:gd name="T47" fmla="*/ 7 h 13"/>
                <a:gd name="T48" fmla="*/ 11 w 12"/>
                <a:gd name="T49" fmla="*/ 6 h 13"/>
                <a:gd name="T50" fmla="*/ 11 w 12"/>
                <a:gd name="T51" fmla="*/ 6 h 13"/>
                <a:gd name="T52" fmla="*/ 10 w 12"/>
                <a:gd name="T53" fmla="*/ 6 h 13"/>
                <a:gd name="T54" fmla="*/ 9 w 12"/>
                <a:gd name="T55" fmla="*/ 5 h 13"/>
                <a:gd name="T56" fmla="*/ 9 w 12"/>
                <a:gd name="T57" fmla="*/ 5 h 13"/>
                <a:gd name="T58" fmla="*/ 7 w 12"/>
                <a:gd name="T59" fmla="*/ 4 h 13"/>
                <a:gd name="T60" fmla="*/ 6 w 12"/>
                <a:gd name="T61" fmla="*/ 2 h 13"/>
                <a:gd name="T62" fmla="*/ 6 w 12"/>
                <a:gd name="T63" fmla="*/ 2 h 13"/>
                <a:gd name="T64" fmla="*/ 5 w 12"/>
                <a:gd name="T65" fmla="*/ 0 h 13"/>
                <a:gd name="T66" fmla="*/ 0 w 12"/>
                <a:gd name="T67" fmla="*/ 2 h 13"/>
                <a:gd name="T68" fmla="*/ 0 w 12"/>
                <a:gd name="T69" fmla="*/ 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68"/>
            <p:cNvSpPr>
              <a:spLocks/>
            </p:cNvSpPr>
            <p:nvPr/>
          </p:nvSpPr>
          <p:spPr bwMode="auto">
            <a:xfrm>
              <a:off x="4813" y="1394"/>
              <a:ext cx="108" cy="229"/>
            </a:xfrm>
            <a:custGeom>
              <a:avLst/>
              <a:gdLst>
                <a:gd name="T0" fmla="*/ 21 w 21"/>
                <a:gd name="T1" fmla="*/ 40 h 47"/>
                <a:gd name="T2" fmla="*/ 20 w 21"/>
                <a:gd name="T3" fmla="*/ 40 h 47"/>
                <a:gd name="T4" fmla="*/ 19 w 21"/>
                <a:gd name="T5" fmla="*/ 40 h 47"/>
                <a:gd name="T6" fmla="*/ 18 w 21"/>
                <a:gd name="T7" fmla="*/ 42 h 47"/>
                <a:gd name="T8" fmla="*/ 17 w 21"/>
                <a:gd name="T9" fmla="*/ 42 h 47"/>
                <a:gd name="T10" fmla="*/ 17 w 21"/>
                <a:gd name="T11" fmla="*/ 43 h 47"/>
                <a:gd name="T12" fmla="*/ 17 w 21"/>
                <a:gd name="T13" fmla="*/ 43 h 47"/>
                <a:gd name="T14" fmla="*/ 17 w 21"/>
                <a:gd name="T15" fmla="*/ 43 h 47"/>
                <a:gd name="T16" fmla="*/ 16 w 21"/>
                <a:gd name="T17" fmla="*/ 43 h 47"/>
                <a:gd name="T18" fmla="*/ 16 w 21"/>
                <a:gd name="T19" fmla="*/ 44 h 47"/>
                <a:gd name="T20" fmla="*/ 2 w 21"/>
                <a:gd name="T21" fmla="*/ 47 h 47"/>
                <a:gd name="T22" fmla="*/ 1 w 21"/>
                <a:gd name="T23" fmla="*/ 46 h 47"/>
                <a:gd name="T24" fmla="*/ 0 w 21"/>
                <a:gd name="T25" fmla="*/ 45 h 47"/>
                <a:gd name="T26" fmla="*/ 0 w 21"/>
                <a:gd name="T27" fmla="*/ 44 h 47"/>
                <a:gd name="T28" fmla="*/ 1 w 21"/>
                <a:gd name="T29" fmla="*/ 43 h 47"/>
                <a:gd name="T30" fmla="*/ 0 w 21"/>
                <a:gd name="T31" fmla="*/ 41 h 47"/>
                <a:gd name="T32" fmla="*/ 0 w 21"/>
                <a:gd name="T33" fmla="*/ 34 h 47"/>
                <a:gd name="T34" fmla="*/ 0 w 21"/>
                <a:gd name="T35" fmla="*/ 32 h 47"/>
                <a:gd name="T36" fmla="*/ 1 w 21"/>
                <a:gd name="T37" fmla="*/ 28 h 47"/>
                <a:gd name="T38" fmla="*/ 1 w 21"/>
                <a:gd name="T39" fmla="*/ 26 h 47"/>
                <a:gd name="T40" fmla="*/ 1 w 21"/>
                <a:gd name="T41" fmla="*/ 24 h 47"/>
                <a:gd name="T42" fmla="*/ 1 w 21"/>
                <a:gd name="T43" fmla="*/ 22 h 47"/>
                <a:gd name="T44" fmla="*/ 1 w 21"/>
                <a:gd name="T45" fmla="*/ 21 h 47"/>
                <a:gd name="T46" fmla="*/ 1 w 21"/>
                <a:gd name="T47" fmla="*/ 20 h 47"/>
                <a:gd name="T48" fmla="*/ 4 w 21"/>
                <a:gd name="T49" fmla="*/ 18 h 47"/>
                <a:gd name="T50" fmla="*/ 5 w 21"/>
                <a:gd name="T51" fmla="*/ 14 h 47"/>
                <a:gd name="T52" fmla="*/ 4 w 21"/>
                <a:gd name="T53" fmla="*/ 12 h 47"/>
                <a:gd name="T54" fmla="*/ 4 w 21"/>
                <a:gd name="T55" fmla="*/ 10 h 47"/>
                <a:gd name="T56" fmla="*/ 4 w 21"/>
                <a:gd name="T57" fmla="*/ 10 h 47"/>
                <a:gd name="T58" fmla="*/ 4 w 21"/>
                <a:gd name="T59" fmla="*/ 9 h 47"/>
                <a:gd name="T60" fmla="*/ 3 w 21"/>
                <a:gd name="T61" fmla="*/ 7 h 47"/>
                <a:gd name="T62" fmla="*/ 4 w 21"/>
                <a:gd name="T63" fmla="*/ 4 h 47"/>
                <a:gd name="T64" fmla="*/ 3 w 21"/>
                <a:gd name="T65" fmla="*/ 3 h 47"/>
                <a:gd name="T66" fmla="*/ 3 w 21"/>
                <a:gd name="T67" fmla="*/ 2 h 47"/>
                <a:gd name="T68" fmla="*/ 4 w 21"/>
                <a:gd name="T69" fmla="*/ 2 h 47"/>
                <a:gd name="T70" fmla="*/ 5 w 21"/>
                <a:gd name="T71" fmla="*/ 1 h 47"/>
                <a:gd name="T72" fmla="*/ 6 w 21"/>
                <a:gd name="T73" fmla="*/ 1 h 47"/>
                <a:gd name="T74" fmla="*/ 6 w 21"/>
                <a:gd name="T75" fmla="*/ 1 h 47"/>
                <a:gd name="T76" fmla="*/ 7 w 21"/>
                <a:gd name="T77" fmla="*/ 0 h 47"/>
                <a:gd name="T78" fmla="*/ 17 w 21"/>
                <a:gd name="T79" fmla="*/ 29 h 47"/>
                <a:gd name="T80" fmla="*/ 17 w 21"/>
                <a:gd name="T81" fmla="*/ 30 h 47"/>
                <a:gd name="T82" fmla="*/ 17 w 21"/>
                <a:gd name="T83" fmla="*/ 31 h 47"/>
                <a:gd name="T84" fmla="*/ 17 w 21"/>
                <a:gd name="T85" fmla="*/ 31 h 47"/>
                <a:gd name="T86" fmla="*/ 19 w 21"/>
                <a:gd name="T87" fmla="*/ 33 h 47"/>
                <a:gd name="T88" fmla="*/ 20 w 21"/>
                <a:gd name="T89" fmla="*/ 33 h 47"/>
                <a:gd name="T90" fmla="*/ 20 w 21"/>
                <a:gd name="T91" fmla="*/ 34 h 47"/>
                <a:gd name="T92" fmla="*/ 20 w 21"/>
                <a:gd name="T93" fmla="*/ 35 h 47"/>
                <a:gd name="T94" fmla="*/ 21 w 21"/>
                <a:gd name="T95" fmla="*/ 37 h 47"/>
                <a:gd name="T96" fmla="*/ 21 w 21"/>
                <a:gd name="T97" fmla="*/ 38 h 47"/>
                <a:gd name="T98" fmla="*/ 21 w 21"/>
                <a:gd name="T99" fmla="*/ 39 h 47"/>
                <a:gd name="T100" fmla="*/ 21 w 21"/>
                <a:gd name="T101" fmla="*/ 40 h 47"/>
                <a:gd name="T102" fmla="*/ 21 w 21"/>
                <a:gd name="T103" fmla="*/ 40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10 w 49"/>
                <a:gd name="T1" fmla="*/ 71 h 79"/>
                <a:gd name="T2" fmla="*/ 10 w 49"/>
                <a:gd name="T3" fmla="*/ 73 h 79"/>
                <a:gd name="T4" fmla="*/ 12 w 49"/>
                <a:gd name="T5" fmla="*/ 75 h 79"/>
                <a:gd name="T6" fmla="*/ 13 w 49"/>
                <a:gd name="T7" fmla="*/ 76 h 79"/>
                <a:gd name="T8" fmla="*/ 14 w 49"/>
                <a:gd name="T9" fmla="*/ 79 h 79"/>
                <a:gd name="T10" fmla="*/ 15 w 49"/>
                <a:gd name="T11" fmla="*/ 77 h 79"/>
                <a:gd name="T12" fmla="*/ 16 w 49"/>
                <a:gd name="T13" fmla="*/ 73 h 79"/>
                <a:gd name="T14" fmla="*/ 18 w 49"/>
                <a:gd name="T15" fmla="*/ 68 h 79"/>
                <a:gd name="T16" fmla="*/ 18 w 49"/>
                <a:gd name="T17" fmla="*/ 67 h 79"/>
                <a:gd name="T18" fmla="*/ 20 w 49"/>
                <a:gd name="T19" fmla="*/ 63 h 79"/>
                <a:gd name="T20" fmla="*/ 21 w 49"/>
                <a:gd name="T21" fmla="*/ 64 h 79"/>
                <a:gd name="T22" fmla="*/ 22 w 49"/>
                <a:gd name="T23" fmla="*/ 64 h 79"/>
                <a:gd name="T24" fmla="*/ 22 w 49"/>
                <a:gd name="T25" fmla="*/ 62 h 79"/>
                <a:gd name="T26" fmla="*/ 26 w 49"/>
                <a:gd name="T27" fmla="*/ 61 h 79"/>
                <a:gd name="T28" fmla="*/ 26 w 49"/>
                <a:gd name="T29" fmla="*/ 59 h 79"/>
                <a:gd name="T30" fmla="*/ 28 w 49"/>
                <a:gd name="T31" fmla="*/ 58 h 79"/>
                <a:gd name="T32" fmla="*/ 29 w 49"/>
                <a:gd name="T33" fmla="*/ 56 h 79"/>
                <a:gd name="T34" fmla="*/ 31 w 49"/>
                <a:gd name="T35" fmla="*/ 52 h 79"/>
                <a:gd name="T36" fmla="*/ 31 w 49"/>
                <a:gd name="T37" fmla="*/ 51 h 79"/>
                <a:gd name="T38" fmla="*/ 34 w 49"/>
                <a:gd name="T39" fmla="*/ 51 h 79"/>
                <a:gd name="T40" fmla="*/ 35 w 49"/>
                <a:gd name="T41" fmla="*/ 49 h 79"/>
                <a:gd name="T42" fmla="*/ 37 w 49"/>
                <a:gd name="T43" fmla="*/ 47 h 79"/>
                <a:gd name="T44" fmla="*/ 40 w 49"/>
                <a:gd name="T45" fmla="*/ 48 h 79"/>
                <a:gd name="T46" fmla="*/ 43 w 49"/>
                <a:gd name="T47" fmla="*/ 44 h 79"/>
                <a:gd name="T48" fmla="*/ 46 w 49"/>
                <a:gd name="T49" fmla="*/ 41 h 79"/>
                <a:gd name="T50" fmla="*/ 48 w 49"/>
                <a:gd name="T51" fmla="*/ 40 h 79"/>
                <a:gd name="T52" fmla="*/ 49 w 49"/>
                <a:gd name="T53" fmla="*/ 38 h 79"/>
                <a:gd name="T54" fmla="*/ 48 w 49"/>
                <a:gd name="T55" fmla="*/ 37 h 79"/>
                <a:gd name="T56" fmla="*/ 47 w 49"/>
                <a:gd name="T57" fmla="*/ 36 h 79"/>
                <a:gd name="T58" fmla="*/ 48 w 49"/>
                <a:gd name="T59" fmla="*/ 35 h 79"/>
                <a:gd name="T60" fmla="*/ 47 w 49"/>
                <a:gd name="T61" fmla="*/ 32 h 79"/>
                <a:gd name="T62" fmla="*/ 45 w 49"/>
                <a:gd name="T63" fmla="*/ 31 h 79"/>
                <a:gd name="T64" fmla="*/ 43 w 49"/>
                <a:gd name="T65" fmla="*/ 32 h 79"/>
                <a:gd name="T66" fmla="*/ 41 w 49"/>
                <a:gd name="T67" fmla="*/ 28 h 79"/>
                <a:gd name="T68" fmla="*/ 41 w 49"/>
                <a:gd name="T69" fmla="*/ 26 h 79"/>
                <a:gd name="T70" fmla="*/ 40 w 49"/>
                <a:gd name="T71" fmla="*/ 26 h 79"/>
                <a:gd name="T72" fmla="*/ 38 w 49"/>
                <a:gd name="T73" fmla="*/ 26 h 79"/>
                <a:gd name="T74" fmla="*/ 36 w 49"/>
                <a:gd name="T75" fmla="*/ 25 h 79"/>
                <a:gd name="T76" fmla="*/ 35 w 49"/>
                <a:gd name="T77" fmla="*/ 22 h 79"/>
                <a:gd name="T78" fmla="*/ 24 w 49"/>
                <a:gd name="T79" fmla="*/ 0 h 79"/>
                <a:gd name="T80" fmla="*/ 22 w 49"/>
                <a:gd name="T81" fmla="*/ 0 h 79"/>
                <a:gd name="T82" fmla="*/ 21 w 49"/>
                <a:gd name="T83" fmla="*/ 2 h 79"/>
                <a:gd name="T84" fmla="*/ 18 w 49"/>
                <a:gd name="T85" fmla="*/ 2 h 79"/>
                <a:gd name="T86" fmla="*/ 15 w 49"/>
                <a:gd name="T87" fmla="*/ 5 h 79"/>
                <a:gd name="T88" fmla="*/ 14 w 49"/>
                <a:gd name="T89" fmla="*/ 2 h 79"/>
                <a:gd name="T90" fmla="*/ 13 w 49"/>
                <a:gd name="T91" fmla="*/ 1 h 79"/>
                <a:gd name="T92" fmla="*/ 6 w 49"/>
                <a:gd name="T93" fmla="*/ 16 h 79"/>
                <a:gd name="T94" fmla="*/ 7 w 49"/>
                <a:gd name="T95" fmla="*/ 19 h 79"/>
                <a:gd name="T96" fmla="*/ 7 w 49"/>
                <a:gd name="T97" fmla="*/ 22 h 79"/>
                <a:gd name="T98" fmla="*/ 5 w 49"/>
                <a:gd name="T99" fmla="*/ 24 h 79"/>
                <a:gd name="T100" fmla="*/ 6 w 49"/>
                <a:gd name="T101" fmla="*/ 32 h 79"/>
                <a:gd name="T102" fmla="*/ 4 w 49"/>
                <a:gd name="T103" fmla="*/ 36 h 79"/>
                <a:gd name="T104" fmla="*/ 4 w 49"/>
                <a:gd name="T105" fmla="*/ 39 h 79"/>
                <a:gd name="T106" fmla="*/ 3 w 49"/>
                <a:gd name="T107" fmla="*/ 40 h 79"/>
                <a:gd name="T108" fmla="*/ 3 w 49"/>
                <a:gd name="T109" fmla="*/ 42 h 79"/>
                <a:gd name="T110" fmla="*/ 1 w 49"/>
                <a:gd name="T111" fmla="*/ 41 h 79"/>
                <a:gd name="T112" fmla="*/ 0 w 49"/>
                <a:gd name="T113" fmla="*/ 42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747" name="Group 70"/>
            <p:cNvGrpSpPr>
              <a:grpSpLocks/>
            </p:cNvGrpSpPr>
            <p:nvPr/>
          </p:nvGrpSpPr>
          <p:grpSpPr bwMode="auto">
            <a:xfrm>
              <a:off x="1990" y="2891"/>
              <a:ext cx="658" cy="400"/>
              <a:chOff x="1991" y="3321"/>
              <a:chExt cx="361" cy="231"/>
            </a:xfrm>
          </p:grpSpPr>
          <p:sp>
            <p:nvSpPr>
              <p:cNvPr id="29748" name="Freeform 71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7 h 19"/>
                  <a:gd name="T2" fmla="*/ 1 w 16"/>
                  <a:gd name="T3" fmla="*/ 13 h 19"/>
                  <a:gd name="T4" fmla="*/ 1 w 16"/>
                  <a:gd name="T5" fmla="*/ 16 h 19"/>
                  <a:gd name="T6" fmla="*/ 6 w 16"/>
                  <a:gd name="T7" fmla="*/ 19 h 19"/>
                  <a:gd name="T8" fmla="*/ 8 w 16"/>
                  <a:gd name="T9" fmla="*/ 16 h 19"/>
                  <a:gd name="T10" fmla="*/ 16 w 16"/>
                  <a:gd name="T11" fmla="*/ 11 h 19"/>
                  <a:gd name="T12" fmla="*/ 13 w 16"/>
                  <a:gd name="T13" fmla="*/ 5 h 19"/>
                  <a:gd name="T14" fmla="*/ 3 w 16"/>
                  <a:gd name="T15" fmla="*/ 0 h 19"/>
                  <a:gd name="T16" fmla="*/ 3 w 16"/>
                  <a:gd name="T17" fmla="*/ 5 h 19"/>
                  <a:gd name="T18" fmla="*/ 0 w 16"/>
                  <a:gd name="T19" fmla="*/ 7 h 19"/>
                  <a:gd name="T20" fmla="*/ 0 w 16"/>
                  <a:gd name="T21" fmla="*/ 7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9" name="Freeform 72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 w 9"/>
                  <a:gd name="T1" fmla="*/ 6 h 6"/>
                  <a:gd name="T2" fmla="*/ 8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2 h 6"/>
                  <a:gd name="T10" fmla="*/ 2 w 9"/>
                  <a:gd name="T11" fmla="*/ 0 h 6"/>
                  <a:gd name="T12" fmla="*/ 0 w 9"/>
                  <a:gd name="T13" fmla="*/ 2 h 6"/>
                  <a:gd name="T14" fmla="*/ 2 w 9"/>
                  <a:gd name="T15" fmla="*/ 5 h 6"/>
                  <a:gd name="T16" fmla="*/ 3 w 9"/>
                  <a:gd name="T17" fmla="*/ 6 h 6"/>
                  <a:gd name="T18" fmla="*/ 3 w 9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Freeform 73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Freeform 74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0 h 3"/>
                  <a:gd name="T4" fmla="*/ 3 w 4"/>
                  <a:gd name="T5" fmla="*/ 0 h 3"/>
                  <a:gd name="T6" fmla="*/ 3 w 4"/>
                  <a:gd name="T7" fmla="*/ 0 h 3"/>
                  <a:gd name="T8" fmla="*/ 3 w 4"/>
                  <a:gd name="T9" fmla="*/ 0 h 3"/>
                  <a:gd name="T10" fmla="*/ 3 w 4"/>
                  <a:gd name="T11" fmla="*/ 1 h 3"/>
                  <a:gd name="T12" fmla="*/ 3 w 4"/>
                  <a:gd name="T13" fmla="*/ 1 h 3"/>
                  <a:gd name="T14" fmla="*/ 3 w 4"/>
                  <a:gd name="T15" fmla="*/ 1 h 3"/>
                  <a:gd name="T16" fmla="*/ 4 w 4"/>
                  <a:gd name="T17" fmla="*/ 1 h 3"/>
                  <a:gd name="T18" fmla="*/ 3 w 4"/>
                  <a:gd name="T19" fmla="*/ 2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3 h 3"/>
                  <a:gd name="T26" fmla="*/ 3 w 4"/>
                  <a:gd name="T27" fmla="*/ 3 h 3"/>
                  <a:gd name="T28" fmla="*/ 3 w 4"/>
                  <a:gd name="T29" fmla="*/ 3 h 3"/>
                  <a:gd name="T30" fmla="*/ 2 w 4"/>
                  <a:gd name="T31" fmla="*/ 3 h 3"/>
                  <a:gd name="T32" fmla="*/ 2 w 4"/>
                  <a:gd name="T33" fmla="*/ 3 h 3"/>
                  <a:gd name="T34" fmla="*/ 2 w 4"/>
                  <a:gd name="T35" fmla="*/ 3 h 3"/>
                  <a:gd name="T36" fmla="*/ 1 w 4"/>
                  <a:gd name="T37" fmla="*/ 3 h 3"/>
                  <a:gd name="T38" fmla="*/ 1 w 4"/>
                  <a:gd name="T39" fmla="*/ 3 h 3"/>
                  <a:gd name="T40" fmla="*/ 1 w 4"/>
                  <a:gd name="T41" fmla="*/ 3 h 3"/>
                  <a:gd name="T42" fmla="*/ 1 w 4"/>
                  <a:gd name="T43" fmla="*/ 2 h 3"/>
                  <a:gd name="T44" fmla="*/ 0 w 4"/>
                  <a:gd name="T45" fmla="*/ 2 h 3"/>
                  <a:gd name="T46" fmla="*/ 0 w 4"/>
                  <a:gd name="T47" fmla="*/ 2 h 3"/>
                  <a:gd name="T48" fmla="*/ 0 w 4"/>
                  <a:gd name="T49" fmla="*/ 1 h 3"/>
                  <a:gd name="T50" fmla="*/ 0 w 4"/>
                  <a:gd name="T51" fmla="*/ 1 h 3"/>
                  <a:gd name="T52" fmla="*/ 0 w 4"/>
                  <a:gd name="T53" fmla="*/ 1 h 3"/>
                  <a:gd name="T54" fmla="*/ 1 w 4"/>
                  <a:gd name="T55" fmla="*/ 1 h 3"/>
                  <a:gd name="T56" fmla="*/ 1 w 4"/>
                  <a:gd name="T57" fmla="*/ 0 h 3"/>
                  <a:gd name="T58" fmla="*/ 1 w 4"/>
                  <a:gd name="T59" fmla="*/ 0 h 3"/>
                  <a:gd name="T60" fmla="*/ 1 w 4"/>
                  <a:gd name="T61" fmla="*/ 0 h 3"/>
                  <a:gd name="T62" fmla="*/ 2 w 4"/>
                  <a:gd name="T63" fmla="*/ 0 h 3"/>
                  <a:gd name="T64" fmla="*/ 2 w 4"/>
                  <a:gd name="T65" fmla="*/ 0 h 3"/>
                  <a:gd name="T66" fmla="*/ 2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Freeform 75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 h 3"/>
                  <a:gd name="T2" fmla="*/ 7 w 8"/>
                  <a:gd name="T3" fmla="*/ 3 h 3"/>
                  <a:gd name="T4" fmla="*/ 8 w 8"/>
                  <a:gd name="T5" fmla="*/ 0 h 3"/>
                  <a:gd name="T6" fmla="*/ 2 w 8"/>
                  <a:gd name="T7" fmla="*/ 0 h 3"/>
                  <a:gd name="T8" fmla="*/ 0 w 8"/>
                  <a:gd name="T9" fmla="*/ 3 h 3"/>
                  <a:gd name="T10" fmla="*/ 0 w 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Freeform 76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 h 5"/>
                  <a:gd name="T2" fmla="*/ 3 w 8"/>
                  <a:gd name="T3" fmla="*/ 5 h 5"/>
                  <a:gd name="T4" fmla="*/ 6 w 8"/>
                  <a:gd name="T5" fmla="*/ 5 h 5"/>
                  <a:gd name="T6" fmla="*/ 8 w 8"/>
                  <a:gd name="T7" fmla="*/ 2 h 5"/>
                  <a:gd name="T8" fmla="*/ 5 w 8"/>
                  <a:gd name="T9" fmla="*/ 0 h 5"/>
                  <a:gd name="T10" fmla="*/ 1 w 8"/>
                  <a:gd name="T11" fmla="*/ 2 h 5"/>
                  <a:gd name="T12" fmla="*/ 0 w 8"/>
                  <a:gd name="T13" fmla="*/ 4 h 5"/>
                  <a:gd name="T14" fmla="*/ 0 w 8"/>
                  <a:gd name="T15" fmla="*/ 4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4" name="Freeform 77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2 h 5"/>
                  <a:gd name="T4" fmla="*/ 4 w 4"/>
                  <a:gd name="T5" fmla="*/ 0 h 5"/>
                  <a:gd name="T6" fmla="*/ 0 w 4"/>
                  <a:gd name="T7" fmla="*/ 4 h 5"/>
                  <a:gd name="T8" fmla="*/ 0 w 4"/>
                  <a:gd name="T9" fmla="*/ 5 h 5"/>
                  <a:gd name="T10" fmla="*/ 0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5" name="Freeform 78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 w 8"/>
                  <a:gd name="T1" fmla="*/ 7 h 7"/>
                  <a:gd name="T2" fmla="*/ 8 w 8"/>
                  <a:gd name="T3" fmla="*/ 7 h 7"/>
                  <a:gd name="T4" fmla="*/ 8 w 8"/>
                  <a:gd name="T5" fmla="*/ 4 h 7"/>
                  <a:gd name="T6" fmla="*/ 4 w 8"/>
                  <a:gd name="T7" fmla="*/ 0 h 7"/>
                  <a:gd name="T8" fmla="*/ 0 w 8"/>
                  <a:gd name="T9" fmla="*/ 2 h 7"/>
                  <a:gd name="T10" fmla="*/ 3 w 8"/>
                  <a:gd name="T11" fmla="*/ 7 h 7"/>
                  <a:gd name="T12" fmla="*/ 3 w 8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9699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2006</a:t>
            </a:r>
          </a:p>
        </p:txBody>
      </p:sp>
      <p:sp>
        <p:nvSpPr>
          <p:cNvPr id="29700" name="Text Box 80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9701" name="Text Box 8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latin typeface="Arial Narrow" pitchFamily="34" charset="0"/>
              </a:rPr>
              <a:t> </a:t>
            </a:r>
          </a:p>
        </p:txBody>
      </p:sp>
      <p:sp>
        <p:nvSpPr>
          <p:cNvPr id="29702" name="Rectangle 8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9703" name="Rectangle 83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9704" name="Rectangle 84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29705" name="Rectangle 85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9706" name="Rectangle 86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9707" name="Rectangle 8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9708" name="Rectangle 88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29709" name="Rectangle 89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oup 93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728" y="1077"/>
            <a:chExt cx="4372" cy="2247"/>
          </a:xfrm>
        </p:grpSpPr>
        <p:sp>
          <p:nvSpPr>
            <p:cNvPr id="30734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10 w 49"/>
                <a:gd name="T1" fmla="*/ 71 h 79"/>
                <a:gd name="T2" fmla="*/ 10 w 49"/>
                <a:gd name="T3" fmla="*/ 73 h 79"/>
                <a:gd name="T4" fmla="*/ 12 w 49"/>
                <a:gd name="T5" fmla="*/ 75 h 79"/>
                <a:gd name="T6" fmla="*/ 13 w 49"/>
                <a:gd name="T7" fmla="*/ 76 h 79"/>
                <a:gd name="T8" fmla="*/ 14 w 49"/>
                <a:gd name="T9" fmla="*/ 79 h 79"/>
                <a:gd name="T10" fmla="*/ 15 w 49"/>
                <a:gd name="T11" fmla="*/ 77 h 79"/>
                <a:gd name="T12" fmla="*/ 16 w 49"/>
                <a:gd name="T13" fmla="*/ 73 h 79"/>
                <a:gd name="T14" fmla="*/ 18 w 49"/>
                <a:gd name="T15" fmla="*/ 68 h 79"/>
                <a:gd name="T16" fmla="*/ 18 w 49"/>
                <a:gd name="T17" fmla="*/ 67 h 79"/>
                <a:gd name="T18" fmla="*/ 20 w 49"/>
                <a:gd name="T19" fmla="*/ 63 h 79"/>
                <a:gd name="T20" fmla="*/ 21 w 49"/>
                <a:gd name="T21" fmla="*/ 64 h 79"/>
                <a:gd name="T22" fmla="*/ 22 w 49"/>
                <a:gd name="T23" fmla="*/ 64 h 79"/>
                <a:gd name="T24" fmla="*/ 22 w 49"/>
                <a:gd name="T25" fmla="*/ 62 h 79"/>
                <a:gd name="T26" fmla="*/ 26 w 49"/>
                <a:gd name="T27" fmla="*/ 61 h 79"/>
                <a:gd name="T28" fmla="*/ 26 w 49"/>
                <a:gd name="T29" fmla="*/ 59 h 79"/>
                <a:gd name="T30" fmla="*/ 28 w 49"/>
                <a:gd name="T31" fmla="*/ 58 h 79"/>
                <a:gd name="T32" fmla="*/ 29 w 49"/>
                <a:gd name="T33" fmla="*/ 56 h 79"/>
                <a:gd name="T34" fmla="*/ 31 w 49"/>
                <a:gd name="T35" fmla="*/ 52 h 79"/>
                <a:gd name="T36" fmla="*/ 31 w 49"/>
                <a:gd name="T37" fmla="*/ 51 h 79"/>
                <a:gd name="T38" fmla="*/ 34 w 49"/>
                <a:gd name="T39" fmla="*/ 51 h 79"/>
                <a:gd name="T40" fmla="*/ 35 w 49"/>
                <a:gd name="T41" fmla="*/ 49 h 79"/>
                <a:gd name="T42" fmla="*/ 37 w 49"/>
                <a:gd name="T43" fmla="*/ 47 h 79"/>
                <a:gd name="T44" fmla="*/ 40 w 49"/>
                <a:gd name="T45" fmla="*/ 48 h 79"/>
                <a:gd name="T46" fmla="*/ 43 w 49"/>
                <a:gd name="T47" fmla="*/ 44 h 79"/>
                <a:gd name="T48" fmla="*/ 46 w 49"/>
                <a:gd name="T49" fmla="*/ 41 h 79"/>
                <a:gd name="T50" fmla="*/ 48 w 49"/>
                <a:gd name="T51" fmla="*/ 40 h 79"/>
                <a:gd name="T52" fmla="*/ 49 w 49"/>
                <a:gd name="T53" fmla="*/ 38 h 79"/>
                <a:gd name="T54" fmla="*/ 48 w 49"/>
                <a:gd name="T55" fmla="*/ 37 h 79"/>
                <a:gd name="T56" fmla="*/ 47 w 49"/>
                <a:gd name="T57" fmla="*/ 36 h 79"/>
                <a:gd name="T58" fmla="*/ 48 w 49"/>
                <a:gd name="T59" fmla="*/ 35 h 79"/>
                <a:gd name="T60" fmla="*/ 47 w 49"/>
                <a:gd name="T61" fmla="*/ 32 h 79"/>
                <a:gd name="T62" fmla="*/ 45 w 49"/>
                <a:gd name="T63" fmla="*/ 31 h 79"/>
                <a:gd name="T64" fmla="*/ 43 w 49"/>
                <a:gd name="T65" fmla="*/ 32 h 79"/>
                <a:gd name="T66" fmla="*/ 41 w 49"/>
                <a:gd name="T67" fmla="*/ 28 h 79"/>
                <a:gd name="T68" fmla="*/ 41 w 49"/>
                <a:gd name="T69" fmla="*/ 26 h 79"/>
                <a:gd name="T70" fmla="*/ 40 w 49"/>
                <a:gd name="T71" fmla="*/ 26 h 79"/>
                <a:gd name="T72" fmla="*/ 38 w 49"/>
                <a:gd name="T73" fmla="*/ 26 h 79"/>
                <a:gd name="T74" fmla="*/ 36 w 49"/>
                <a:gd name="T75" fmla="*/ 25 h 79"/>
                <a:gd name="T76" fmla="*/ 35 w 49"/>
                <a:gd name="T77" fmla="*/ 22 h 79"/>
                <a:gd name="T78" fmla="*/ 24 w 49"/>
                <a:gd name="T79" fmla="*/ 0 h 79"/>
                <a:gd name="T80" fmla="*/ 22 w 49"/>
                <a:gd name="T81" fmla="*/ 0 h 79"/>
                <a:gd name="T82" fmla="*/ 21 w 49"/>
                <a:gd name="T83" fmla="*/ 2 h 79"/>
                <a:gd name="T84" fmla="*/ 18 w 49"/>
                <a:gd name="T85" fmla="*/ 2 h 79"/>
                <a:gd name="T86" fmla="*/ 15 w 49"/>
                <a:gd name="T87" fmla="*/ 5 h 79"/>
                <a:gd name="T88" fmla="*/ 14 w 49"/>
                <a:gd name="T89" fmla="*/ 2 h 79"/>
                <a:gd name="T90" fmla="*/ 13 w 49"/>
                <a:gd name="T91" fmla="*/ 1 h 79"/>
                <a:gd name="T92" fmla="*/ 6 w 49"/>
                <a:gd name="T93" fmla="*/ 16 h 79"/>
                <a:gd name="T94" fmla="*/ 7 w 49"/>
                <a:gd name="T95" fmla="*/ 19 h 79"/>
                <a:gd name="T96" fmla="*/ 7 w 49"/>
                <a:gd name="T97" fmla="*/ 22 h 79"/>
                <a:gd name="T98" fmla="*/ 5 w 49"/>
                <a:gd name="T99" fmla="*/ 24 h 79"/>
                <a:gd name="T100" fmla="*/ 6 w 49"/>
                <a:gd name="T101" fmla="*/ 32 h 79"/>
                <a:gd name="T102" fmla="*/ 4 w 49"/>
                <a:gd name="T103" fmla="*/ 36 h 79"/>
                <a:gd name="T104" fmla="*/ 4 w 49"/>
                <a:gd name="T105" fmla="*/ 39 h 79"/>
                <a:gd name="T106" fmla="*/ 3 w 49"/>
                <a:gd name="T107" fmla="*/ 40 h 79"/>
                <a:gd name="T108" fmla="*/ 3 w 49"/>
                <a:gd name="T109" fmla="*/ 42 h 79"/>
                <a:gd name="T110" fmla="*/ 1 w 49"/>
                <a:gd name="T111" fmla="*/ 41 h 79"/>
                <a:gd name="T112" fmla="*/ 0 w 49"/>
                <a:gd name="T113" fmla="*/ 42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35" name="Group 92"/>
            <p:cNvGrpSpPr>
              <a:grpSpLocks/>
            </p:cNvGrpSpPr>
            <p:nvPr/>
          </p:nvGrpSpPr>
          <p:grpSpPr bwMode="auto">
            <a:xfrm>
              <a:off x="728" y="1077"/>
              <a:ext cx="4276" cy="2247"/>
              <a:chOff x="728" y="1077"/>
              <a:chExt cx="4276" cy="2247"/>
            </a:xfrm>
          </p:grpSpPr>
          <p:sp>
            <p:nvSpPr>
              <p:cNvPr id="30736" name="Freeform 17"/>
              <p:cNvSpPr>
                <a:spLocks/>
              </p:cNvSpPr>
              <p:nvPr/>
            </p:nvSpPr>
            <p:spPr bwMode="auto">
              <a:xfrm>
                <a:off x="1661" y="1077"/>
                <a:ext cx="460" cy="322"/>
              </a:xfrm>
              <a:custGeom>
                <a:avLst/>
                <a:gdLst>
                  <a:gd name="T0" fmla="*/ 1 w 90"/>
                  <a:gd name="T1" fmla="*/ 40 h 66"/>
                  <a:gd name="T2" fmla="*/ 0 w 90"/>
                  <a:gd name="T3" fmla="*/ 40 h 66"/>
                  <a:gd name="T4" fmla="*/ 1 w 90"/>
                  <a:gd name="T5" fmla="*/ 37 h 66"/>
                  <a:gd name="T6" fmla="*/ 1 w 90"/>
                  <a:gd name="T7" fmla="*/ 35 h 66"/>
                  <a:gd name="T8" fmla="*/ 1 w 90"/>
                  <a:gd name="T9" fmla="*/ 35 h 66"/>
                  <a:gd name="T10" fmla="*/ 2 w 90"/>
                  <a:gd name="T11" fmla="*/ 36 h 66"/>
                  <a:gd name="T12" fmla="*/ 1 w 90"/>
                  <a:gd name="T13" fmla="*/ 37 h 66"/>
                  <a:gd name="T14" fmla="*/ 3 w 90"/>
                  <a:gd name="T15" fmla="*/ 36 h 66"/>
                  <a:gd name="T16" fmla="*/ 3 w 90"/>
                  <a:gd name="T17" fmla="*/ 35 h 66"/>
                  <a:gd name="T18" fmla="*/ 3 w 90"/>
                  <a:gd name="T19" fmla="*/ 33 h 66"/>
                  <a:gd name="T20" fmla="*/ 2 w 90"/>
                  <a:gd name="T21" fmla="*/ 30 h 66"/>
                  <a:gd name="T22" fmla="*/ 3 w 90"/>
                  <a:gd name="T23" fmla="*/ 30 h 66"/>
                  <a:gd name="T24" fmla="*/ 5 w 90"/>
                  <a:gd name="T25" fmla="*/ 29 h 66"/>
                  <a:gd name="T26" fmla="*/ 4 w 90"/>
                  <a:gd name="T27" fmla="*/ 28 h 66"/>
                  <a:gd name="T28" fmla="*/ 3 w 90"/>
                  <a:gd name="T29" fmla="*/ 29 h 66"/>
                  <a:gd name="T30" fmla="*/ 3 w 90"/>
                  <a:gd name="T31" fmla="*/ 25 h 66"/>
                  <a:gd name="T32" fmla="*/ 3 w 90"/>
                  <a:gd name="T33" fmla="*/ 22 h 66"/>
                  <a:gd name="T34" fmla="*/ 3 w 90"/>
                  <a:gd name="T35" fmla="*/ 17 h 66"/>
                  <a:gd name="T36" fmla="*/ 2 w 90"/>
                  <a:gd name="T37" fmla="*/ 11 h 66"/>
                  <a:gd name="T38" fmla="*/ 2 w 90"/>
                  <a:gd name="T39" fmla="*/ 6 h 66"/>
                  <a:gd name="T40" fmla="*/ 11 w 90"/>
                  <a:gd name="T41" fmla="*/ 9 h 66"/>
                  <a:gd name="T42" fmla="*/ 19 w 90"/>
                  <a:gd name="T43" fmla="*/ 13 h 66"/>
                  <a:gd name="T44" fmla="*/ 23 w 90"/>
                  <a:gd name="T45" fmla="*/ 14 h 66"/>
                  <a:gd name="T46" fmla="*/ 24 w 90"/>
                  <a:gd name="T47" fmla="*/ 15 h 66"/>
                  <a:gd name="T48" fmla="*/ 24 w 90"/>
                  <a:gd name="T49" fmla="*/ 20 h 66"/>
                  <a:gd name="T50" fmla="*/ 22 w 90"/>
                  <a:gd name="T51" fmla="*/ 23 h 66"/>
                  <a:gd name="T52" fmla="*/ 22 w 90"/>
                  <a:gd name="T53" fmla="*/ 25 h 66"/>
                  <a:gd name="T54" fmla="*/ 22 w 90"/>
                  <a:gd name="T55" fmla="*/ 27 h 66"/>
                  <a:gd name="T56" fmla="*/ 23 w 90"/>
                  <a:gd name="T57" fmla="*/ 28 h 66"/>
                  <a:gd name="T58" fmla="*/ 25 w 90"/>
                  <a:gd name="T59" fmla="*/ 24 h 66"/>
                  <a:gd name="T60" fmla="*/ 27 w 90"/>
                  <a:gd name="T61" fmla="*/ 21 h 66"/>
                  <a:gd name="T62" fmla="*/ 29 w 90"/>
                  <a:gd name="T63" fmla="*/ 18 h 66"/>
                  <a:gd name="T64" fmla="*/ 26 w 90"/>
                  <a:gd name="T65" fmla="*/ 10 h 66"/>
                  <a:gd name="T66" fmla="*/ 27 w 90"/>
                  <a:gd name="T67" fmla="*/ 9 h 66"/>
                  <a:gd name="T68" fmla="*/ 29 w 90"/>
                  <a:gd name="T69" fmla="*/ 7 h 66"/>
                  <a:gd name="T70" fmla="*/ 27 w 90"/>
                  <a:gd name="T71" fmla="*/ 5 h 66"/>
                  <a:gd name="T72" fmla="*/ 27 w 90"/>
                  <a:gd name="T73" fmla="*/ 0 h 66"/>
                  <a:gd name="T74" fmla="*/ 62 w 90"/>
                  <a:gd name="T75" fmla="*/ 9 h 66"/>
                  <a:gd name="T76" fmla="*/ 90 w 90"/>
                  <a:gd name="T77" fmla="*/ 16 h 66"/>
                  <a:gd name="T78" fmla="*/ 80 w 90"/>
                  <a:gd name="T79" fmla="*/ 59 h 66"/>
                  <a:gd name="T80" fmla="*/ 80 w 90"/>
                  <a:gd name="T81" fmla="*/ 60 h 66"/>
                  <a:gd name="T82" fmla="*/ 80 w 90"/>
                  <a:gd name="T83" fmla="*/ 61 h 66"/>
                  <a:gd name="T84" fmla="*/ 81 w 90"/>
                  <a:gd name="T85" fmla="*/ 63 h 66"/>
                  <a:gd name="T86" fmla="*/ 80 w 90"/>
                  <a:gd name="T87" fmla="*/ 64 h 66"/>
                  <a:gd name="T88" fmla="*/ 80 w 90"/>
                  <a:gd name="T89" fmla="*/ 66 h 66"/>
                  <a:gd name="T90" fmla="*/ 55 w 90"/>
                  <a:gd name="T91" fmla="*/ 61 h 66"/>
                  <a:gd name="T92" fmla="*/ 52 w 90"/>
                  <a:gd name="T93" fmla="*/ 61 h 66"/>
                  <a:gd name="T94" fmla="*/ 50 w 90"/>
                  <a:gd name="T95" fmla="*/ 60 h 66"/>
                  <a:gd name="T96" fmla="*/ 47 w 90"/>
                  <a:gd name="T97" fmla="*/ 61 h 66"/>
                  <a:gd name="T98" fmla="*/ 44 w 90"/>
                  <a:gd name="T99" fmla="*/ 60 h 66"/>
                  <a:gd name="T100" fmla="*/ 41 w 90"/>
                  <a:gd name="T101" fmla="*/ 61 h 66"/>
                  <a:gd name="T102" fmla="*/ 37 w 90"/>
                  <a:gd name="T103" fmla="*/ 60 h 66"/>
                  <a:gd name="T104" fmla="*/ 30 w 90"/>
                  <a:gd name="T105" fmla="*/ 60 h 66"/>
                  <a:gd name="T106" fmla="*/ 24 w 90"/>
                  <a:gd name="T107" fmla="*/ 58 h 66"/>
                  <a:gd name="T108" fmla="*/ 19 w 90"/>
                  <a:gd name="T109" fmla="*/ 58 h 66"/>
                  <a:gd name="T110" fmla="*/ 12 w 90"/>
                  <a:gd name="T111" fmla="*/ 56 h 66"/>
                  <a:gd name="T112" fmla="*/ 11 w 90"/>
                  <a:gd name="T113" fmla="*/ 50 h 66"/>
                  <a:gd name="T114" fmla="*/ 11 w 90"/>
                  <a:gd name="T115" fmla="*/ 47 h 66"/>
                  <a:gd name="T116" fmla="*/ 7 w 90"/>
                  <a:gd name="T117" fmla="*/ 44 h 66"/>
                  <a:gd name="T118" fmla="*/ 6 w 90"/>
                  <a:gd name="T119" fmla="*/ 43 h 66"/>
                  <a:gd name="T120" fmla="*/ 3 w 90"/>
                  <a:gd name="T121" fmla="*/ 42 h 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"/>
                  <a:gd name="T184" fmla="*/ 0 h 66"/>
                  <a:gd name="T185" fmla="*/ 90 w 90"/>
                  <a:gd name="T186" fmla="*/ 66 h 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" h="66">
                    <a:moveTo>
                      <a:pt x="3" y="42"/>
                    </a:move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45" y="5"/>
                    </a:lnTo>
                    <a:lnTo>
                      <a:pt x="62" y="9"/>
                    </a:lnTo>
                    <a:lnTo>
                      <a:pt x="90" y="16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56" y="60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1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38" y="61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9" y="59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19" y="58"/>
                    </a:lnTo>
                    <a:lnTo>
                      <a:pt x="15" y="57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1" y="47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6" y="43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7" name="Freeform 19"/>
              <p:cNvSpPr>
                <a:spLocks/>
              </p:cNvSpPr>
              <p:nvPr/>
            </p:nvSpPr>
            <p:spPr bwMode="auto">
              <a:xfrm>
                <a:off x="1989" y="1155"/>
                <a:ext cx="415" cy="634"/>
              </a:xfrm>
              <a:custGeom>
                <a:avLst/>
                <a:gdLst>
                  <a:gd name="T0" fmla="*/ 7 w 81"/>
                  <a:gd name="T1" fmla="*/ 86 h 130"/>
                  <a:gd name="T2" fmla="*/ 8 w 81"/>
                  <a:gd name="T3" fmla="*/ 82 h 130"/>
                  <a:gd name="T4" fmla="*/ 9 w 81"/>
                  <a:gd name="T5" fmla="*/ 81 h 130"/>
                  <a:gd name="T6" fmla="*/ 9 w 81"/>
                  <a:gd name="T7" fmla="*/ 79 h 130"/>
                  <a:gd name="T8" fmla="*/ 6 w 81"/>
                  <a:gd name="T9" fmla="*/ 77 h 130"/>
                  <a:gd name="T10" fmla="*/ 10 w 81"/>
                  <a:gd name="T11" fmla="*/ 70 h 130"/>
                  <a:gd name="T12" fmla="*/ 13 w 81"/>
                  <a:gd name="T13" fmla="*/ 68 h 130"/>
                  <a:gd name="T14" fmla="*/ 14 w 81"/>
                  <a:gd name="T15" fmla="*/ 66 h 130"/>
                  <a:gd name="T16" fmla="*/ 20 w 81"/>
                  <a:gd name="T17" fmla="*/ 54 h 130"/>
                  <a:gd name="T18" fmla="*/ 17 w 81"/>
                  <a:gd name="T19" fmla="*/ 53 h 130"/>
                  <a:gd name="T20" fmla="*/ 16 w 81"/>
                  <a:gd name="T21" fmla="*/ 50 h 130"/>
                  <a:gd name="T22" fmla="*/ 16 w 81"/>
                  <a:gd name="T23" fmla="*/ 47 h 130"/>
                  <a:gd name="T24" fmla="*/ 16 w 81"/>
                  <a:gd name="T25" fmla="*/ 45 h 130"/>
                  <a:gd name="T26" fmla="*/ 16 w 81"/>
                  <a:gd name="T27" fmla="*/ 43 h 130"/>
                  <a:gd name="T28" fmla="*/ 26 w 81"/>
                  <a:gd name="T29" fmla="*/ 0 h 130"/>
                  <a:gd name="T30" fmla="*/ 34 w 81"/>
                  <a:gd name="T31" fmla="*/ 19 h 130"/>
                  <a:gd name="T32" fmla="*/ 36 w 81"/>
                  <a:gd name="T33" fmla="*/ 26 h 130"/>
                  <a:gd name="T34" fmla="*/ 35 w 81"/>
                  <a:gd name="T35" fmla="*/ 29 h 130"/>
                  <a:gd name="T36" fmla="*/ 37 w 81"/>
                  <a:gd name="T37" fmla="*/ 31 h 130"/>
                  <a:gd name="T38" fmla="*/ 42 w 81"/>
                  <a:gd name="T39" fmla="*/ 39 h 130"/>
                  <a:gd name="T40" fmla="*/ 43 w 81"/>
                  <a:gd name="T41" fmla="*/ 43 h 130"/>
                  <a:gd name="T42" fmla="*/ 45 w 81"/>
                  <a:gd name="T43" fmla="*/ 45 h 130"/>
                  <a:gd name="T44" fmla="*/ 49 w 81"/>
                  <a:gd name="T45" fmla="*/ 46 h 130"/>
                  <a:gd name="T46" fmla="*/ 46 w 81"/>
                  <a:gd name="T47" fmla="*/ 52 h 130"/>
                  <a:gd name="T48" fmla="*/ 45 w 81"/>
                  <a:gd name="T49" fmla="*/ 56 h 130"/>
                  <a:gd name="T50" fmla="*/ 45 w 81"/>
                  <a:gd name="T51" fmla="*/ 57 h 130"/>
                  <a:gd name="T52" fmla="*/ 43 w 81"/>
                  <a:gd name="T53" fmla="*/ 60 h 130"/>
                  <a:gd name="T54" fmla="*/ 43 w 81"/>
                  <a:gd name="T55" fmla="*/ 62 h 130"/>
                  <a:gd name="T56" fmla="*/ 46 w 81"/>
                  <a:gd name="T57" fmla="*/ 65 h 130"/>
                  <a:gd name="T58" fmla="*/ 50 w 81"/>
                  <a:gd name="T59" fmla="*/ 61 h 130"/>
                  <a:gd name="T60" fmla="*/ 51 w 81"/>
                  <a:gd name="T61" fmla="*/ 63 h 130"/>
                  <a:gd name="T62" fmla="*/ 52 w 81"/>
                  <a:gd name="T63" fmla="*/ 64 h 130"/>
                  <a:gd name="T64" fmla="*/ 52 w 81"/>
                  <a:gd name="T65" fmla="*/ 69 h 130"/>
                  <a:gd name="T66" fmla="*/ 54 w 81"/>
                  <a:gd name="T67" fmla="*/ 74 h 130"/>
                  <a:gd name="T68" fmla="*/ 53 w 81"/>
                  <a:gd name="T69" fmla="*/ 76 h 130"/>
                  <a:gd name="T70" fmla="*/ 56 w 81"/>
                  <a:gd name="T71" fmla="*/ 78 h 130"/>
                  <a:gd name="T72" fmla="*/ 57 w 81"/>
                  <a:gd name="T73" fmla="*/ 81 h 130"/>
                  <a:gd name="T74" fmla="*/ 57 w 81"/>
                  <a:gd name="T75" fmla="*/ 84 h 130"/>
                  <a:gd name="T76" fmla="*/ 59 w 81"/>
                  <a:gd name="T77" fmla="*/ 87 h 130"/>
                  <a:gd name="T78" fmla="*/ 61 w 81"/>
                  <a:gd name="T79" fmla="*/ 84 h 130"/>
                  <a:gd name="T80" fmla="*/ 65 w 81"/>
                  <a:gd name="T81" fmla="*/ 86 h 130"/>
                  <a:gd name="T82" fmla="*/ 67 w 81"/>
                  <a:gd name="T83" fmla="*/ 84 h 130"/>
                  <a:gd name="T84" fmla="*/ 71 w 81"/>
                  <a:gd name="T85" fmla="*/ 85 h 130"/>
                  <a:gd name="T86" fmla="*/ 73 w 81"/>
                  <a:gd name="T87" fmla="*/ 86 h 130"/>
                  <a:gd name="T88" fmla="*/ 76 w 81"/>
                  <a:gd name="T89" fmla="*/ 84 h 130"/>
                  <a:gd name="T90" fmla="*/ 79 w 81"/>
                  <a:gd name="T91" fmla="*/ 85 h 130"/>
                  <a:gd name="T92" fmla="*/ 81 w 81"/>
                  <a:gd name="T93" fmla="*/ 88 h 130"/>
                  <a:gd name="T94" fmla="*/ 74 w 81"/>
                  <a:gd name="T95" fmla="*/ 130 h 130"/>
                  <a:gd name="T96" fmla="*/ 0 w 81"/>
                  <a:gd name="T97" fmla="*/ 116 h 1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"/>
                  <a:gd name="T148" fmla="*/ 0 h 130"/>
                  <a:gd name="T149" fmla="*/ 81 w 81"/>
                  <a:gd name="T150" fmla="*/ 130 h 1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" h="130">
                    <a:moveTo>
                      <a:pt x="0" y="116"/>
                    </a:moveTo>
                    <a:lnTo>
                      <a:pt x="7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7" y="78"/>
                    </a:lnTo>
                    <a:lnTo>
                      <a:pt x="6" y="77"/>
                    </a:lnTo>
                    <a:lnTo>
                      <a:pt x="7" y="75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7" y="46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6" y="0"/>
                    </a:lnTo>
                    <a:lnTo>
                      <a:pt x="37" y="3"/>
                    </a:lnTo>
                    <a:lnTo>
                      <a:pt x="34" y="19"/>
                    </a:lnTo>
                    <a:lnTo>
                      <a:pt x="36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6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2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3" y="76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7" y="80"/>
                    </a:lnTo>
                    <a:lnTo>
                      <a:pt x="57" y="81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8" y="86"/>
                    </a:lnTo>
                    <a:lnTo>
                      <a:pt x="59" y="87"/>
                    </a:lnTo>
                    <a:lnTo>
                      <a:pt x="60" y="85"/>
                    </a:lnTo>
                    <a:lnTo>
                      <a:pt x="61" y="84"/>
                    </a:lnTo>
                    <a:lnTo>
                      <a:pt x="63" y="85"/>
                    </a:lnTo>
                    <a:lnTo>
                      <a:pt x="65" y="86"/>
                    </a:lnTo>
                    <a:lnTo>
                      <a:pt x="66" y="85"/>
                    </a:lnTo>
                    <a:lnTo>
                      <a:pt x="67" y="84"/>
                    </a:lnTo>
                    <a:lnTo>
                      <a:pt x="67" y="85"/>
                    </a:lnTo>
                    <a:lnTo>
                      <a:pt x="71" y="85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4"/>
                    </a:lnTo>
                    <a:lnTo>
                      <a:pt x="77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81" y="88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37" y="12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8" name="Freeform 20"/>
              <p:cNvSpPr>
                <a:spLocks/>
              </p:cNvSpPr>
              <p:nvPr/>
            </p:nvSpPr>
            <p:spPr bwMode="auto">
              <a:xfrm>
                <a:off x="2164" y="1170"/>
                <a:ext cx="706" cy="424"/>
              </a:xfrm>
              <a:custGeom>
                <a:avLst/>
                <a:gdLst>
                  <a:gd name="T0" fmla="*/ 48 w 138"/>
                  <a:gd name="T1" fmla="*/ 77 h 87"/>
                  <a:gd name="T2" fmla="*/ 45 w 138"/>
                  <a:gd name="T3" fmla="*/ 84 h 87"/>
                  <a:gd name="T4" fmla="*/ 43 w 138"/>
                  <a:gd name="T5" fmla="*/ 80 h 87"/>
                  <a:gd name="T6" fmla="*/ 42 w 138"/>
                  <a:gd name="T7" fmla="*/ 83 h 87"/>
                  <a:gd name="T8" fmla="*/ 38 w 138"/>
                  <a:gd name="T9" fmla="*/ 83 h 87"/>
                  <a:gd name="T10" fmla="*/ 33 w 138"/>
                  <a:gd name="T11" fmla="*/ 82 h 87"/>
                  <a:gd name="T12" fmla="*/ 32 w 138"/>
                  <a:gd name="T13" fmla="*/ 82 h 87"/>
                  <a:gd name="T14" fmla="*/ 29 w 138"/>
                  <a:gd name="T15" fmla="*/ 82 h 87"/>
                  <a:gd name="T16" fmla="*/ 26 w 138"/>
                  <a:gd name="T17" fmla="*/ 82 h 87"/>
                  <a:gd name="T18" fmla="*/ 24 w 138"/>
                  <a:gd name="T19" fmla="*/ 83 h 87"/>
                  <a:gd name="T20" fmla="*/ 23 w 138"/>
                  <a:gd name="T21" fmla="*/ 80 h 87"/>
                  <a:gd name="T22" fmla="*/ 23 w 138"/>
                  <a:gd name="T23" fmla="*/ 77 h 87"/>
                  <a:gd name="T24" fmla="*/ 20 w 138"/>
                  <a:gd name="T25" fmla="*/ 75 h 87"/>
                  <a:gd name="T26" fmla="*/ 20 w 138"/>
                  <a:gd name="T27" fmla="*/ 72 h 87"/>
                  <a:gd name="T28" fmla="*/ 18 w 138"/>
                  <a:gd name="T29" fmla="*/ 69 h 87"/>
                  <a:gd name="T30" fmla="*/ 18 w 138"/>
                  <a:gd name="T31" fmla="*/ 63 h 87"/>
                  <a:gd name="T32" fmla="*/ 17 w 138"/>
                  <a:gd name="T33" fmla="*/ 60 h 87"/>
                  <a:gd name="T34" fmla="*/ 16 w 138"/>
                  <a:gd name="T35" fmla="*/ 59 h 87"/>
                  <a:gd name="T36" fmla="*/ 15 w 138"/>
                  <a:gd name="T37" fmla="*/ 59 h 87"/>
                  <a:gd name="T38" fmla="*/ 11 w 138"/>
                  <a:gd name="T39" fmla="*/ 62 h 87"/>
                  <a:gd name="T40" fmla="*/ 9 w 138"/>
                  <a:gd name="T41" fmla="*/ 58 h 87"/>
                  <a:gd name="T42" fmla="*/ 9 w 138"/>
                  <a:gd name="T43" fmla="*/ 56 h 87"/>
                  <a:gd name="T44" fmla="*/ 11 w 138"/>
                  <a:gd name="T45" fmla="*/ 53 h 87"/>
                  <a:gd name="T46" fmla="*/ 11 w 138"/>
                  <a:gd name="T47" fmla="*/ 50 h 87"/>
                  <a:gd name="T48" fmla="*/ 12 w 138"/>
                  <a:gd name="T49" fmla="*/ 48 h 87"/>
                  <a:gd name="T50" fmla="*/ 14 w 138"/>
                  <a:gd name="T51" fmla="*/ 42 h 87"/>
                  <a:gd name="T52" fmla="*/ 11 w 138"/>
                  <a:gd name="T53" fmla="*/ 40 h 87"/>
                  <a:gd name="T54" fmla="*/ 8 w 138"/>
                  <a:gd name="T55" fmla="*/ 38 h 87"/>
                  <a:gd name="T56" fmla="*/ 6 w 138"/>
                  <a:gd name="T57" fmla="*/ 31 h 87"/>
                  <a:gd name="T58" fmla="*/ 2 w 138"/>
                  <a:gd name="T59" fmla="*/ 27 h 87"/>
                  <a:gd name="T60" fmla="*/ 2 w 138"/>
                  <a:gd name="T61" fmla="*/ 25 h 87"/>
                  <a:gd name="T62" fmla="*/ 2 w 138"/>
                  <a:gd name="T63" fmla="*/ 20 h 87"/>
                  <a:gd name="T64" fmla="*/ 3 w 138"/>
                  <a:gd name="T65" fmla="*/ 0 h 87"/>
                  <a:gd name="T66" fmla="*/ 49 w 138"/>
                  <a:gd name="T67" fmla="*/ 8 h 87"/>
                  <a:gd name="T68" fmla="*/ 138 w 138"/>
                  <a:gd name="T69" fmla="*/ 19 h 87"/>
                  <a:gd name="T70" fmla="*/ 132 w 138"/>
                  <a:gd name="T71" fmla="*/ 87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8"/>
                  <a:gd name="T109" fmla="*/ 0 h 87"/>
                  <a:gd name="T110" fmla="*/ 138 w 138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8" h="87">
                    <a:moveTo>
                      <a:pt x="132" y="87"/>
                    </a:moveTo>
                    <a:lnTo>
                      <a:pt x="48" y="77"/>
                    </a:lnTo>
                    <a:lnTo>
                      <a:pt x="47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3" y="80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3" y="82"/>
                    </a:lnTo>
                    <a:lnTo>
                      <a:pt x="33" y="81"/>
                    </a:lnTo>
                    <a:lnTo>
                      <a:pt x="32" y="82"/>
                    </a:lnTo>
                    <a:lnTo>
                      <a:pt x="31" y="83"/>
                    </a:lnTo>
                    <a:lnTo>
                      <a:pt x="29" y="82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4" y="83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5" y="59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5" y="43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1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15" y="2"/>
                    </a:lnTo>
                    <a:lnTo>
                      <a:pt x="49" y="8"/>
                    </a:lnTo>
                    <a:lnTo>
                      <a:pt x="84" y="13"/>
                    </a:lnTo>
                    <a:lnTo>
                      <a:pt x="138" y="19"/>
                    </a:lnTo>
                    <a:lnTo>
                      <a:pt x="133" y="70"/>
                    </a:lnTo>
                    <a:lnTo>
                      <a:pt x="132" y="8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739" name="Group 91"/>
              <p:cNvGrpSpPr>
                <a:grpSpLocks/>
              </p:cNvGrpSpPr>
              <p:nvPr/>
            </p:nvGrpSpPr>
            <p:grpSpPr bwMode="auto">
              <a:xfrm>
                <a:off x="728" y="1248"/>
                <a:ext cx="4276" cy="2076"/>
                <a:chOff x="728" y="1248"/>
                <a:chExt cx="4276" cy="2076"/>
              </a:xfrm>
            </p:grpSpPr>
            <p:sp>
              <p:nvSpPr>
                <p:cNvPr id="30740" name="Freeform 2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51 h 55"/>
                    <a:gd name="T2" fmla="*/ 5 w 89"/>
                    <a:gd name="T3" fmla="*/ 0 h 55"/>
                    <a:gd name="T4" fmla="*/ 44 w 89"/>
                    <a:gd name="T5" fmla="*/ 3 h 55"/>
                    <a:gd name="T6" fmla="*/ 82 w 89"/>
                    <a:gd name="T7" fmla="*/ 4 h 55"/>
                    <a:gd name="T8" fmla="*/ 82 w 89"/>
                    <a:gd name="T9" fmla="*/ 5 h 55"/>
                    <a:gd name="T10" fmla="*/ 83 w 89"/>
                    <a:gd name="T11" fmla="*/ 9 h 55"/>
                    <a:gd name="T12" fmla="*/ 83 w 89"/>
                    <a:gd name="T13" fmla="*/ 10 h 55"/>
                    <a:gd name="T14" fmla="*/ 82 w 89"/>
                    <a:gd name="T15" fmla="*/ 13 h 55"/>
                    <a:gd name="T16" fmla="*/ 82 w 89"/>
                    <a:gd name="T17" fmla="*/ 18 h 55"/>
                    <a:gd name="T18" fmla="*/ 84 w 89"/>
                    <a:gd name="T19" fmla="*/ 23 h 55"/>
                    <a:gd name="T20" fmla="*/ 85 w 89"/>
                    <a:gd name="T21" fmla="*/ 25 h 55"/>
                    <a:gd name="T22" fmla="*/ 86 w 89"/>
                    <a:gd name="T23" fmla="*/ 30 h 55"/>
                    <a:gd name="T24" fmla="*/ 86 w 89"/>
                    <a:gd name="T25" fmla="*/ 38 h 55"/>
                    <a:gd name="T26" fmla="*/ 87 w 89"/>
                    <a:gd name="T27" fmla="*/ 40 h 55"/>
                    <a:gd name="T28" fmla="*/ 87 w 89"/>
                    <a:gd name="T29" fmla="*/ 43 h 55"/>
                    <a:gd name="T30" fmla="*/ 87 w 89"/>
                    <a:gd name="T31" fmla="*/ 44 h 55"/>
                    <a:gd name="T32" fmla="*/ 89 w 89"/>
                    <a:gd name="T33" fmla="*/ 51 h 55"/>
                    <a:gd name="T34" fmla="*/ 89 w 89"/>
                    <a:gd name="T35" fmla="*/ 53 h 55"/>
                    <a:gd name="T36" fmla="*/ 89 w 89"/>
                    <a:gd name="T37" fmla="*/ 55 h 55"/>
                    <a:gd name="T38" fmla="*/ 0 w 89"/>
                    <a:gd name="T39" fmla="*/ 51 h 55"/>
                    <a:gd name="T40" fmla="*/ 0 w 89"/>
                    <a:gd name="T41" fmla="*/ 51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1" name="Freeform 3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51 h 64"/>
                    <a:gd name="T2" fmla="*/ 3 w 94"/>
                    <a:gd name="T3" fmla="*/ 17 h 64"/>
                    <a:gd name="T4" fmla="*/ 4 w 94"/>
                    <a:gd name="T5" fmla="*/ 0 h 64"/>
                    <a:gd name="T6" fmla="*/ 93 w 94"/>
                    <a:gd name="T7" fmla="*/ 4 h 64"/>
                    <a:gd name="T8" fmla="*/ 93 w 94"/>
                    <a:gd name="T9" fmla="*/ 6 h 64"/>
                    <a:gd name="T10" fmla="*/ 92 w 94"/>
                    <a:gd name="T11" fmla="*/ 7 h 64"/>
                    <a:gd name="T12" fmla="*/ 90 w 94"/>
                    <a:gd name="T13" fmla="*/ 10 h 64"/>
                    <a:gd name="T14" fmla="*/ 90 w 94"/>
                    <a:gd name="T15" fmla="*/ 11 h 64"/>
                    <a:gd name="T16" fmla="*/ 94 w 94"/>
                    <a:gd name="T17" fmla="*/ 15 h 64"/>
                    <a:gd name="T18" fmla="*/ 94 w 94"/>
                    <a:gd name="T19" fmla="*/ 46 h 64"/>
                    <a:gd name="T20" fmla="*/ 94 w 94"/>
                    <a:gd name="T21" fmla="*/ 46 h 64"/>
                    <a:gd name="T22" fmla="*/ 92 w 94"/>
                    <a:gd name="T23" fmla="*/ 46 h 64"/>
                    <a:gd name="T24" fmla="*/ 93 w 94"/>
                    <a:gd name="T25" fmla="*/ 47 h 64"/>
                    <a:gd name="T26" fmla="*/ 94 w 94"/>
                    <a:gd name="T27" fmla="*/ 48 h 64"/>
                    <a:gd name="T28" fmla="*/ 93 w 94"/>
                    <a:gd name="T29" fmla="*/ 50 h 64"/>
                    <a:gd name="T30" fmla="*/ 94 w 94"/>
                    <a:gd name="T31" fmla="*/ 51 h 64"/>
                    <a:gd name="T32" fmla="*/ 94 w 94"/>
                    <a:gd name="T33" fmla="*/ 54 h 64"/>
                    <a:gd name="T34" fmla="*/ 93 w 94"/>
                    <a:gd name="T35" fmla="*/ 54 h 64"/>
                    <a:gd name="T36" fmla="*/ 94 w 94"/>
                    <a:gd name="T37" fmla="*/ 56 h 64"/>
                    <a:gd name="T38" fmla="*/ 92 w 94"/>
                    <a:gd name="T39" fmla="*/ 59 h 64"/>
                    <a:gd name="T40" fmla="*/ 94 w 94"/>
                    <a:gd name="T41" fmla="*/ 62 h 64"/>
                    <a:gd name="T42" fmla="*/ 94 w 94"/>
                    <a:gd name="T43" fmla="*/ 64 h 64"/>
                    <a:gd name="T44" fmla="*/ 94 w 94"/>
                    <a:gd name="T45" fmla="*/ 64 h 64"/>
                    <a:gd name="T46" fmla="*/ 91 w 94"/>
                    <a:gd name="T47" fmla="*/ 62 h 64"/>
                    <a:gd name="T48" fmla="*/ 86 w 94"/>
                    <a:gd name="T49" fmla="*/ 59 h 64"/>
                    <a:gd name="T50" fmla="*/ 84 w 94"/>
                    <a:gd name="T51" fmla="*/ 58 h 64"/>
                    <a:gd name="T52" fmla="*/ 82 w 94"/>
                    <a:gd name="T53" fmla="*/ 58 h 64"/>
                    <a:gd name="T54" fmla="*/ 80 w 94"/>
                    <a:gd name="T55" fmla="*/ 60 h 64"/>
                    <a:gd name="T56" fmla="*/ 79 w 94"/>
                    <a:gd name="T57" fmla="*/ 60 h 64"/>
                    <a:gd name="T58" fmla="*/ 77 w 94"/>
                    <a:gd name="T59" fmla="*/ 60 h 64"/>
                    <a:gd name="T60" fmla="*/ 76 w 94"/>
                    <a:gd name="T61" fmla="*/ 57 h 64"/>
                    <a:gd name="T62" fmla="*/ 75 w 94"/>
                    <a:gd name="T63" fmla="*/ 56 h 64"/>
                    <a:gd name="T64" fmla="*/ 73 w 94"/>
                    <a:gd name="T65" fmla="*/ 57 h 64"/>
                    <a:gd name="T66" fmla="*/ 71 w 94"/>
                    <a:gd name="T67" fmla="*/ 57 h 64"/>
                    <a:gd name="T68" fmla="*/ 69 w 94"/>
                    <a:gd name="T69" fmla="*/ 54 h 64"/>
                    <a:gd name="T70" fmla="*/ 0 w 94"/>
                    <a:gd name="T71" fmla="*/ 51 h 64"/>
                    <a:gd name="T72" fmla="*/ 0 w 94"/>
                    <a:gd name="T73" fmla="*/ 51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2" name="Freeform 4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3 w 100"/>
                    <a:gd name="T1" fmla="*/ 0 h 53"/>
                    <a:gd name="T2" fmla="*/ 89 w 100"/>
                    <a:gd name="T3" fmla="*/ 2 h 53"/>
                    <a:gd name="T4" fmla="*/ 95 w 100"/>
                    <a:gd name="T5" fmla="*/ 6 h 53"/>
                    <a:gd name="T6" fmla="*/ 93 w 100"/>
                    <a:gd name="T7" fmla="*/ 8 h 53"/>
                    <a:gd name="T8" fmla="*/ 93 w 100"/>
                    <a:gd name="T9" fmla="*/ 10 h 53"/>
                    <a:gd name="T10" fmla="*/ 94 w 100"/>
                    <a:gd name="T11" fmla="*/ 12 h 53"/>
                    <a:gd name="T12" fmla="*/ 95 w 100"/>
                    <a:gd name="T13" fmla="*/ 12 h 53"/>
                    <a:gd name="T14" fmla="*/ 96 w 100"/>
                    <a:gd name="T15" fmla="*/ 15 h 53"/>
                    <a:gd name="T16" fmla="*/ 97 w 100"/>
                    <a:gd name="T17" fmla="*/ 16 h 53"/>
                    <a:gd name="T18" fmla="*/ 99 w 100"/>
                    <a:gd name="T19" fmla="*/ 16 h 53"/>
                    <a:gd name="T20" fmla="*/ 99 w 100"/>
                    <a:gd name="T21" fmla="*/ 17 h 53"/>
                    <a:gd name="T22" fmla="*/ 100 w 100"/>
                    <a:gd name="T23" fmla="*/ 53 h 53"/>
                    <a:gd name="T24" fmla="*/ 0 w 100"/>
                    <a:gd name="T25" fmla="*/ 51 h 53"/>
                    <a:gd name="T26" fmla="*/ 3 w 100"/>
                    <a:gd name="T27" fmla="*/ 0 h 53"/>
                    <a:gd name="T28" fmla="*/ 3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3" name="Freeform 5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66 w 82"/>
                    <a:gd name="T1" fmla="*/ 0 h 54"/>
                    <a:gd name="T2" fmla="*/ 68 w 82"/>
                    <a:gd name="T3" fmla="*/ 4 h 54"/>
                    <a:gd name="T4" fmla="*/ 67 w 82"/>
                    <a:gd name="T5" fmla="*/ 6 h 54"/>
                    <a:gd name="T6" fmla="*/ 69 w 82"/>
                    <a:gd name="T7" fmla="*/ 13 h 54"/>
                    <a:gd name="T8" fmla="*/ 74 w 82"/>
                    <a:gd name="T9" fmla="*/ 16 h 54"/>
                    <a:gd name="T10" fmla="*/ 75 w 82"/>
                    <a:gd name="T11" fmla="*/ 18 h 54"/>
                    <a:gd name="T12" fmla="*/ 78 w 82"/>
                    <a:gd name="T13" fmla="*/ 21 h 54"/>
                    <a:gd name="T14" fmla="*/ 82 w 82"/>
                    <a:gd name="T15" fmla="*/ 26 h 54"/>
                    <a:gd name="T16" fmla="*/ 80 w 82"/>
                    <a:gd name="T17" fmla="*/ 29 h 54"/>
                    <a:gd name="T18" fmla="*/ 80 w 82"/>
                    <a:gd name="T19" fmla="*/ 31 h 54"/>
                    <a:gd name="T20" fmla="*/ 75 w 82"/>
                    <a:gd name="T21" fmla="*/ 34 h 54"/>
                    <a:gd name="T22" fmla="*/ 72 w 82"/>
                    <a:gd name="T23" fmla="*/ 35 h 54"/>
                    <a:gd name="T24" fmla="*/ 70 w 82"/>
                    <a:gd name="T25" fmla="*/ 38 h 54"/>
                    <a:gd name="T26" fmla="*/ 72 w 82"/>
                    <a:gd name="T27" fmla="*/ 41 h 54"/>
                    <a:gd name="T28" fmla="*/ 72 w 82"/>
                    <a:gd name="T29" fmla="*/ 44 h 54"/>
                    <a:gd name="T30" fmla="*/ 68 w 82"/>
                    <a:gd name="T31" fmla="*/ 50 h 54"/>
                    <a:gd name="T32" fmla="*/ 67 w 82"/>
                    <a:gd name="T33" fmla="*/ 53 h 54"/>
                    <a:gd name="T34" fmla="*/ 63 w 82"/>
                    <a:gd name="T35" fmla="*/ 50 h 54"/>
                    <a:gd name="T36" fmla="*/ 11 w 82"/>
                    <a:gd name="T37" fmla="*/ 51 h 54"/>
                    <a:gd name="T38" fmla="*/ 11 w 82"/>
                    <a:gd name="T39" fmla="*/ 48 h 54"/>
                    <a:gd name="T40" fmla="*/ 9 w 82"/>
                    <a:gd name="T41" fmla="*/ 45 h 54"/>
                    <a:gd name="T42" fmla="*/ 10 w 82"/>
                    <a:gd name="T43" fmla="*/ 42 h 54"/>
                    <a:gd name="T44" fmla="*/ 8 w 82"/>
                    <a:gd name="T45" fmla="*/ 39 h 54"/>
                    <a:gd name="T46" fmla="*/ 8 w 82"/>
                    <a:gd name="T47" fmla="*/ 36 h 54"/>
                    <a:gd name="T48" fmla="*/ 6 w 82"/>
                    <a:gd name="T49" fmla="*/ 33 h 54"/>
                    <a:gd name="T50" fmla="*/ 5 w 82"/>
                    <a:gd name="T51" fmla="*/ 31 h 54"/>
                    <a:gd name="T52" fmla="*/ 3 w 82"/>
                    <a:gd name="T53" fmla="*/ 26 h 54"/>
                    <a:gd name="T54" fmla="*/ 4 w 82"/>
                    <a:gd name="T55" fmla="*/ 23 h 54"/>
                    <a:gd name="T56" fmla="*/ 2 w 82"/>
                    <a:gd name="T57" fmla="*/ 20 h 54"/>
                    <a:gd name="T58" fmla="*/ 2 w 82"/>
                    <a:gd name="T59" fmla="*/ 18 h 54"/>
                    <a:gd name="T60" fmla="*/ 2 w 82"/>
                    <a:gd name="T61" fmla="*/ 12 h 54"/>
                    <a:gd name="T62" fmla="*/ 2 w 82"/>
                    <a:gd name="T63" fmla="*/ 10 h 54"/>
                    <a:gd name="T64" fmla="*/ 1 w 82"/>
                    <a:gd name="T65" fmla="*/ 6 h 54"/>
                    <a:gd name="T66" fmla="*/ 1 w 82"/>
                    <a:gd name="T67" fmla="*/ 3 h 54"/>
                    <a:gd name="T68" fmla="*/ 2 w 82"/>
                    <a:gd name="T69" fmla="*/ 2 h 54"/>
                    <a:gd name="T70" fmla="*/ 2 w 82"/>
                    <a:gd name="T71" fmla="*/ 2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4" name="Freeform 6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29 w 71"/>
                    <a:gd name="T1" fmla="*/ 75 h 76"/>
                    <a:gd name="T2" fmla="*/ 24 w 71"/>
                    <a:gd name="T3" fmla="*/ 72 h 76"/>
                    <a:gd name="T4" fmla="*/ 22 w 71"/>
                    <a:gd name="T5" fmla="*/ 65 h 76"/>
                    <a:gd name="T6" fmla="*/ 23 w 71"/>
                    <a:gd name="T7" fmla="*/ 63 h 76"/>
                    <a:gd name="T8" fmla="*/ 21 w 71"/>
                    <a:gd name="T9" fmla="*/ 59 h 76"/>
                    <a:gd name="T10" fmla="*/ 21 w 71"/>
                    <a:gd name="T11" fmla="*/ 54 h 76"/>
                    <a:gd name="T12" fmla="*/ 17 w 71"/>
                    <a:gd name="T13" fmla="*/ 50 h 76"/>
                    <a:gd name="T14" fmla="*/ 12 w 71"/>
                    <a:gd name="T15" fmla="*/ 45 h 76"/>
                    <a:gd name="T16" fmla="*/ 8 w 71"/>
                    <a:gd name="T17" fmla="*/ 43 h 76"/>
                    <a:gd name="T18" fmla="*/ 7 w 71"/>
                    <a:gd name="T19" fmla="*/ 42 h 76"/>
                    <a:gd name="T20" fmla="*/ 3 w 71"/>
                    <a:gd name="T21" fmla="*/ 41 h 76"/>
                    <a:gd name="T22" fmla="*/ 1 w 71"/>
                    <a:gd name="T23" fmla="*/ 39 h 76"/>
                    <a:gd name="T24" fmla="*/ 2 w 71"/>
                    <a:gd name="T25" fmla="*/ 31 h 76"/>
                    <a:gd name="T26" fmla="*/ 3 w 71"/>
                    <a:gd name="T27" fmla="*/ 28 h 76"/>
                    <a:gd name="T28" fmla="*/ 0 w 71"/>
                    <a:gd name="T29" fmla="*/ 25 h 76"/>
                    <a:gd name="T30" fmla="*/ 1 w 71"/>
                    <a:gd name="T31" fmla="*/ 22 h 76"/>
                    <a:gd name="T32" fmla="*/ 5 w 71"/>
                    <a:gd name="T33" fmla="*/ 17 h 76"/>
                    <a:gd name="T34" fmla="*/ 7 w 71"/>
                    <a:gd name="T35" fmla="*/ 16 h 76"/>
                    <a:gd name="T36" fmla="*/ 7 w 71"/>
                    <a:gd name="T37" fmla="*/ 6 h 76"/>
                    <a:gd name="T38" fmla="*/ 9 w 71"/>
                    <a:gd name="T39" fmla="*/ 5 h 76"/>
                    <a:gd name="T40" fmla="*/ 13 w 71"/>
                    <a:gd name="T41" fmla="*/ 5 h 76"/>
                    <a:gd name="T42" fmla="*/ 22 w 71"/>
                    <a:gd name="T43" fmla="*/ 1 h 76"/>
                    <a:gd name="T44" fmla="*/ 24 w 71"/>
                    <a:gd name="T45" fmla="*/ 1 h 76"/>
                    <a:gd name="T46" fmla="*/ 23 w 71"/>
                    <a:gd name="T47" fmla="*/ 3 h 76"/>
                    <a:gd name="T48" fmla="*/ 22 w 71"/>
                    <a:gd name="T49" fmla="*/ 6 h 76"/>
                    <a:gd name="T50" fmla="*/ 26 w 71"/>
                    <a:gd name="T51" fmla="*/ 5 h 76"/>
                    <a:gd name="T52" fmla="*/ 28 w 71"/>
                    <a:gd name="T53" fmla="*/ 6 h 76"/>
                    <a:gd name="T54" fmla="*/ 31 w 71"/>
                    <a:gd name="T55" fmla="*/ 8 h 76"/>
                    <a:gd name="T56" fmla="*/ 32 w 71"/>
                    <a:gd name="T57" fmla="*/ 10 h 76"/>
                    <a:gd name="T58" fmla="*/ 44 w 71"/>
                    <a:gd name="T59" fmla="*/ 13 h 76"/>
                    <a:gd name="T60" fmla="*/ 48 w 71"/>
                    <a:gd name="T61" fmla="*/ 15 h 76"/>
                    <a:gd name="T62" fmla="*/ 50 w 71"/>
                    <a:gd name="T63" fmla="*/ 15 h 76"/>
                    <a:gd name="T64" fmla="*/ 51 w 71"/>
                    <a:gd name="T65" fmla="*/ 15 h 76"/>
                    <a:gd name="T66" fmla="*/ 56 w 71"/>
                    <a:gd name="T67" fmla="*/ 16 h 76"/>
                    <a:gd name="T68" fmla="*/ 56 w 71"/>
                    <a:gd name="T69" fmla="*/ 17 h 76"/>
                    <a:gd name="T70" fmla="*/ 58 w 71"/>
                    <a:gd name="T71" fmla="*/ 18 h 76"/>
                    <a:gd name="T72" fmla="*/ 61 w 71"/>
                    <a:gd name="T73" fmla="*/ 21 h 76"/>
                    <a:gd name="T74" fmla="*/ 60 w 71"/>
                    <a:gd name="T75" fmla="*/ 25 h 76"/>
                    <a:gd name="T76" fmla="*/ 63 w 71"/>
                    <a:gd name="T77" fmla="*/ 25 h 76"/>
                    <a:gd name="T78" fmla="*/ 62 w 71"/>
                    <a:gd name="T79" fmla="*/ 27 h 76"/>
                    <a:gd name="T80" fmla="*/ 64 w 71"/>
                    <a:gd name="T81" fmla="*/ 30 h 76"/>
                    <a:gd name="T82" fmla="*/ 61 w 71"/>
                    <a:gd name="T83" fmla="*/ 33 h 76"/>
                    <a:gd name="T84" fmla="*/ 59 w 71"/>
                    <a:gd name="T85" fmla="*/ 38 h 76"/>
                    <a:gd name="T86" fmla="*/ 59 w 71"/>
                    <a:gd name="T87" fmla="*/ 39 h 76"/>
                    <a:gd name="T88" fmla="*/ 63 w 71"/>
                    <a:gd name="T89" fmla="*/ 35 h 76"/>
                    <a:gd name="T90" fmla="*/ 66 w 71"/>
                    <a:gd name="T91" fmla="*/ 33 h 76"/>
                    <a:gd name="T92" fmla="*/ 68 w 71"/>
                    <a:gd name="T93" fmla="*/ 31 h 76"/>
                    <a:gd name="T94" fmla="*/ 68 w 71"/>
                    <a:gd name="T95" fmla="*/ 28 h 76"/>
                    <a:gd name="T96" fmla="*/ 69 w 71"/>
                    <a:gd name="T97" fmla="*/ 27 h 76"/>
                    <a:gd name="T98" fmla="*/ 70 w 71"/>
                    <a:gd name="T99" fmla="*/ 25 h 76"/>
                    <a:gd name="T100" fmla="*/ 71 w 71"/>
                    <a:gd name="T101" fmla="*/ 26 h 76"/>
                    <a:gd name="T102" fmla="*/ 69 w 71"/>
                    <a:gd name="T103" fmla="*/ 33 h 76"/>
                    <a:gd name="T104" fmla="*/ 68 w 71"/>
                    <a:gd name="T105" fmla="*/ 35 h 76"/>
                    <a:gd name="T106" fmla="*/ 66 w 71"/>
                    <a:gd name="T107" fmla="*/ 40 h 76"/>
                    <a:gd name="T108" fmla="*/ 66 w 71"/>
                    <a:gd name="T109" fmla="*/ 45 h 76"/>
                    <a:gd name="T110" fmla="*/ 64 w 71"/>
                    <a:gd name="T111" fmla="*/ 47 h 76"/>
                    <a:gd name="T112" fmla="*/ 65 w 71"/>
                    <a:gd name="T113" fmla="*/ 54 h 76"/>
                    <a:gd name="T114" fmla="*/ 63 w 71"/>
                    <a:gd name="T115" fmla="*/ 59 h 76"/>
                    <a:gd name="T116" fmla="*/ 65 w 71"/>
                    <a:gd name="T117" fmla="*/ 70 h 76"/>
                    <a:gd name="T118" fmla="*/ 65 w 71"/>
                    <a:gd name="T119" fmla="*/ 71 h 76"/>
                    <a:gd name="T120" fmla="*/ 65 w 71"/>
                    <a:gd name="T121" fmla="*/ 74 h 76"/>
                    <a:gd name="T122" fmla="*/ 30 w 71"/>
                    <a:gd name="T123" fmla="*/ 76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5" name="Freeform 7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5 w 57"/>
                    <a:gd name="T1" fmla="*/ 55 h 63"/>
                    <a:gd name="T2" fmla="*/ 8 w 57"/>
                    <a:gd name="T3" fmla="*/ 56 h 63"/>
                    <a:gd name="T4" fmla="*/ 10 w 57"/>
                    <a:gd name="T5" fmla="*/ 55 h 63"/>
                    <a:gd name="T6" fmla="*/ 13 w 57"/>
                    <a:gd name="T7" fmla="*/ 59 h 63"/>
                    <a:gd name="T8" fmla="*/ 18 w 57"/>
                    <a:gd name="T9" fmla="*/ 60 h 63"/>
                    <a:gd name="T10" fmla="*/ 22 w 57"/>
                    <a:gd name="T11" fmla="*/ 61 h 63"/>
                    <a:gd name="T12" fmla="*/ 25 w 57"/>
                    <a:gd name="T13" fmla="*/ 61 h 63"/>
                    <a:gd name="T14" fmla="*/ 28 w 57"/>
                    <a:gd name="T15" fmla="*/ 61 h 63"/>
                    <a:gd name="T16" fmla="*/ 29 w 57"/>
                    <a:gd name="T17" fmla="*/ 59 h 63"/>
                    <a:gd name="T18" fmla="*/ 31 w 57"/>
                    <a:gd name="T19" fmla="*/ 59 h 63"/>
                    <a:gd name="T20" fmla="*/ 34 w 57"/>
                    <a:gd name="T21" fmla="*/ 62 h 63"/>
                    <a:gd name="T22" fmla="*/ 36 w 57"/>
                    <a:gd name="T23" fmla="*/ 63 h 63"/>
                    <a:gd name="T24" fmla="*/ 39 w 57"/>
                    <a:gd name="T25" fmla="*/ 61 h 63"/>
                    <a:gd name="T26" fmla="*/ 40 w 57"/>
                    <a:gd name="T27" fmla="*/ 58 h 63"/>
                    <a:gd name="T28" fmla="*/ 41 w 57"/>
                    <a:gd name="T29" fmla="*/ 52 h 63"/>
                    <a:gd name="T30" fmla="*/ 44 w 57"/>
                    <a:gd name="T31" fmla="*/ 54 h 63"/>
                    <a:gd name="T32" fmla="*/ 45 w 57"/>
                    <a:gd name="T33" fmla="*/ 51 h 63"/>
                    <a:gd name="T34" fmla="*/ 47 w 57"/>
                    <a:gd name="T35" fmla="*/ 47 h 63"/>
                    <a:gd name="T36" fmla="*/ 48 w 57"/>
                    <a:gd name="T37" fmla="*/ 45 h 63"/>
                    <a:gd name="T38" fmla="*/ 51 w 57"/>
                    <a:gd name="T39" fmla="*/ 44 h 63"/>
                    <a:gd name="T40" fmla="*/ 53 w 57"/>
                    <a:gd name="T41" fmla="*/ 41 h 63"/>
                    <a:gd name="T42" fmla="*/ 55 w 57"/>
                    <a:gd name="T43" fmla="*/ 39 h 63"/>
                    <a:gd name="T44" fmla="*/ 55 w 57"/>
                    <a:gd name="T45" fmla="*/ 36 h 63"/>
                    <a:gd name="T46" fmla="*/ 56 w 57"/>
                    <a:gd name="T47" fmla="*/ 34 h 63"/>
                    <a:gd name="T48" fmla="*/ 54 w 57"/>
                    <a:gd name="T49" fmla="*/ 26 h 63"/>
                    <a:gd name="T50" fmla="*/ 55 w 57"/>
                    <a:gd name="T51" fmla="*/ 23 h 63"/>
                    <a:gd name="T52" fmla="*/ 57 w 57"/>
                    <a:gd name="T53" fmla="*/ 22 h 63"/>
                    <a:gd name="T54" fmla="*/ 46 w 57"/>
                    <a:gd name="T55" fmla="*/ 3 h 63"/>
                    <a:gd name="T56" fmla="*/ 42 w 57"/>
                    <a:gd name="T57" fmla="*/ 6 h 63"/>
                    <a:gd name="T58" fmla="*/ 37 w 57"/>
                    <a:gd name="T59" fmla="*/ 10 h 63"/>
                    <a:gd name="T60" fmla="*/ 34 w 57"/>
                    <a:gd name="T61" fmla="*/ 10 h 63"/>
                    <a:gd name="T62" fmla="*/ 30 w 57"/>
                    <a:gd name="T63" fmla="*/ 13 h 63"/>
                    <a:gd name="T64" fmla="*/ 27 w 57"/>
                    <a:gd name="T65" fmla="*/ 12 h 63"/>
                    <a:gd name="T66" fmla="*/ 25 w 57"/>
                    <a:gd name="T67" fmla="*/ 12 h 63"/>
                    <a:gd name="T68" fmla="*/ 25 w 57"/>
                    <a:gd name="T69" fmla="*/ 11 h 63"/>
                    <a:gd name="T70" fmla="*/ 19 w 57"/>
                    <a:gd name="T71" fmla="*/ 9 h 63"/>
                    <a:gd name="T72" fmla="*/ 17 w 57"/>
                    <a:gd name="T73" fmla="*/ 10 h 63"/>
                    <a:gd name="T74" fmla="*/ 0 w 57"/>
                    <a:gd name="T75" fmla="*/ 11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6" name="Freeform 8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8 h 93"/>
                    <a:gd name="T2" fmla="*/ 0 w 123"/>
                    <a:gd name="T3" fmla="*/ 10 h 93"/>
                    <a:gd name="T4" fmla="*/ 2 w 123"/>
                    <a:gd name="T5" fmla="*/ 12 h 93"/>
                    <a:gd name="T6" fmla="*/ 3 w 123"/>
                    <a:gd name="T7" fmla="*/ 15 h 93"/>
                    <a:gd name="T8" fmla="*/ 4 w 123"/>
                    <a:gd name="T9" fmla="*/ 17 h 93"/>
                    <a:gd name="T10" fmla="*/ 3 w 123"/>
                    <a:gd name="T11" fmla="*/ 19 h 93"/>
                    <a:gd name="T12" fmla="*/ 7 w 123"/>
                    <a:gd name="T13" fmla="*/ 18 h 93"/>
                    <a:gd name="T14" fmla="*/ 9 w 123"/>
                    <a:gd name="T15" fmla="*/ 15 h 93"/>
                    <a:gd name="T16" fmla="*/ 10 w 123"/>
                    <a:gd name="T17" fmla="*/ 15 h 93"/>
                    <a:gd name="T18" fmla="*/ 9 w 123"/>
                    <a:gd name="T19" fmla="*/ 17 h 93"/>
                    <a:gd name="T20" fmla="*/ 19 w 123"/>
                    <a:gd name="T21" fmla="*/ 14 h 93"/>
                    <a:gd name="T22" fmla="*/ 19 w 123"/>
                    <a:gd name="T23" fmla="*/ 16 h 93"/>
                    <a:gd name="T24" fmla="*/ 25 w 123"/>
                    <a:gd name="T25" fmla="*/ 17 h 93"/>
                    <a:gd name="T26" fmla="*/ 29 w 123"/>
                    <a:gd name="T27" fmla="*/ 18 h 93"/>
                    <a:gd name="T28" fmla="*/ 31 w 123"/>
                    <a:gd name="T29" fmla="*/ 19 h 93"/>
                    <a:gd name="T30" fmla="*/ 31 w 123"/>
                    <a:gd name="T31" fmla="*/ 20 h 93"/>
                    <a:gd name="T32" fmla="*/ 36 w 123"/>
                    <a:gd name="T33" fmla="*/ 24 h 93"/>
                    <a:gd name="T34" fmla="*/ 35 w 123"/>
                    <a:gd name="T35" fmla="*/ 25 h 93"/>
                    <a:gd name="T36" fmla="*/ 34 w 123"/>
                    <a:gd name="T37" fmla="*/ 26 h 93"/>
                    <a:gd name="T38" fmla="*/ 41 w 123"/>
                    <a:gd name="T39" fmla="*/ 24 h 93"/>
                    <a:gd name="T40" fmla="*/ 50 w 123"/>
                    <a:gd name="T41" fmla="*/ 21 h 93"/>
                    <a:gd name="T42" fmla="*/ 50 w 123"/>
                    <a:gd name="T43" fmla="*/ 18 h 93"/>
                    <a:gd name="T44" fmla="*/ 61 w 123"/>
                    <a:gd name="T45" fmla="*/ 21 h 93"/>
                    <a:gd name="T46" fmla="*/ 69 w 123"/>
                    <a:gd name="T47" fmla="*/ 28 h 93"/>
                    <a:gd name="T48" fmla="*/ 74 w 123"/>
                    <a:gd name="T49" fmla="*/ 30 h 93"/>
                    <a:gd name="T50" fmla="*/ 77 w 123"/>
                    <a:gd name="T51" fmla="*/ 36 h 93"/>
                    <a:gd name="T52" fmla="*/ 76 w 123"/>
                    <a:gd name="T53" fmla="*/ 48 h 93"/>
                    <a:gd name="T54" fmla="*/ 80 w 123"/>
                    <a:gd name="T55" fmla="*/ 54 h 93"/>
                    <a:gd name="T56" fmla="*/ 79 w 123"/>
                    <a:gd name="T57" fmla="*/ 50 h 93"/>
                    <a:gd name="T58" fmla="*/ 82 w 123"/>
                    <a:gd name="T59" fmla="*/ 51 h 93"/>
                    <a:gd name="T60" fmla="*/ 83 w 123"/>
                    <a:gd name="T61" fmla="*/ 50 h 93"/>
                    <a:gd name="T62" fmla="*/ 83 w 123"/>
                    <a:gd name="T63" fmla="*/ 53 h 93"/>
                    <a:gd name="T64" fmla="*/ 80 w 123"/>
                    <a:gd name="T65" fmla="*/ 57 h 93"/>
                    <a:gd name="T66" fmla="*/ 83 w 123"/>
                    <a:gd name="T67" fmla="*/ 61 h 93"/>
                    <a:gd name="T68" fmla="*/ 89 w 123"/>
                    <a:gd name="T69" fmla="*/ 68 h 93"/>
                    <a:gd name="T70" fmla="*/ 91 w 123"/>
                    <a:gd name="T71" fmla="*/ 69 h 93"/>
                    <a:gd name="T72" fmla="*/ 94 w 123"/>
                    <a:gd name="T73" fmla="*/ 74 h 93"/>
                    <a:gd name="T74" fmla="*/ 99 w 123"/>
                    <a:gd name="T75" fmla="*/ 82 h 93"/>
                    <a:gd name="T76" fmla="*/ 108 w 123"/>
                    <a:gd name="T77" fmla="*/ 88 h 93"/>
                    <a:gd name="T78" fmla="*/ 111 w 123"/>
                    <a:gd name="T79" fmla="*/ 90 h 93"/>
                    <a:gd name="T80" fmla="*/ 110 w 123"/>
                    <a:gd name="T81" fmla="*/ 91 h 93"/>
                    <a:gd name="T82" fmla="*/ 109 w 123"/>
                    <a:gd name="T83" fmla="*/ 92 h 93"/>
                    <a:gd name="T84" fmla="*/ 113 w 123"/>
                    <a:gd name="T85" fmla="*/ 92 h 93"/>
                    <a:gd name="T86" fmla="*/ 121 w 123"/>
                    <a:gd name="T87" fmla="*/ 88 h 93"/>
                    <a:gd name="T88" fmla="*/ 121 w 123"/>
                    <a:gd name="T89" fmla="*/ 82 h 93"/>
                    <a:gd name="T90" fmla="*/ 122 w 123"/>
                    <a:gd name="T91" fmla="*/ 74 h 93"/>
                    <a:gd name="T92" fmla="*/ 121 w 123"/>
                    <a:gd name="T93" fmla="*/ 61 h 93"/>
                    <a:gd name="T94" fmla="*/ 113 w 123"/>
                    <a:gd name="T95" fmla="*/ 48 h 93"/>
                    <a:gd name="T96" fmla="*/ 110 w 123"/>
                    <a:gd name="T97" fmla="*/ 43 h 93"/>
                    <a:gd name="T98" fmla="*/ 110 w 123"/>
                    <a:gd name="T99" fmla="*/ 38 h 93"/>
                    <a:gd name="T100" fmla="*/ 103 w 123"/>
                    <a:gd name="T101" fmla="*/ 29 h 93"/>
                    <a:gd name="T102" fmla="*/ 99 w 123"/>
                    <a:gd name="T103" fmla="*/ 24 h 93"/>
                    <a:gd name="T104" fmla="*/ 92 w 123"/>
                    <a:gd name="T105" fmla="*/ 8 h 93"/>
                    <a:gd name="T106" fmla="*/ 90 w 123"/>
                    <a:gd name="T107" fmla="*/ 6 h 93"/>
                    <a:gd name="T108" fmla="*/ 88 w 123"/>
                    <a:gd name="T109" fmla="*/ 1 h 93"/>
                    <a:gd name="T110" fmla="*/ 82 w 123"/>
                    <a:gd name="T111" fmla="*/ 1 h 93"/>
                    <a:gd name="T112" fmla="*/ 82 w 123"/>
                    <a:gd name="T113" fmla="*/ 7 h 93"/>
                    <a:gd name="T114" fmla="*/ 80 w 123"/>
                    <a:gd name="T115" fmla="*/ 8 h 93"/>
                    <a:gd name="T116" fmla="*/ 39 w 123"/>
                    <a:gd name="T117" fmla="*/ 7 h 93"/>
                    <a:gd name="T118" fmla="*/ 38 w 123"/>
                    <a:gd name="T119" fmla="*/ 3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7" name="Freeform 9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61 w 108"/>
                    <a:gd name="T1" fmla="*/ 179 h 184"/>
                    <a:gd name="T2" fmla="*/ 61 w 108"/>
                    <a:gd name="T3" fmla="*/ 177 h 184"/>
                    <a:gd name="T4" fmla="*/ 60 w 108"/>
                    <a:gd name="T5" fmla="*/ 175 h 184"/>
                    <a:gd name="T6" fmla="*/ 57 w 108"/>
                    <a:gd name="T7" fmla="*/ 163 h 184"/>
                    <a:gd name="T8" fmla="*/ 50 w 108"/>
                    <a:gd name="T9" fmla="*/ 156 h 184"/>
                    <a:gd name="T10" fmla="*/ 48 w 108"/>
                    <a:gd name="T11" fmla="*/ 153 h 184"/>
                    <a:gd name="T12" fmla="*/ 46 w 108"/>
                    <a:gd name="T13" fmla="*/ 150 h 184"/>
                    <a:gd name="T14" fmla="*/ 39 w 108"/>
                    <a:gd name="T15" fmla="*/ 147 h 184"/>
                    <a:gd name="T16" fmla="*/ 33 w 108"/>
                    <a:gd name="T17" fmla="*/ 141 h 184"/>
                    <a:gd name="T18" fmla="*/ 22 w 108"/>
                    <a:gd name="T19" fmla="*/ 136 h 184"/>
                    <a:gd name="T20" fmla="*/ 22 w 108"/>
                    <a:gd name="T21" fmla="*/ 132 h 184"/>
                    <a:gd name="T22" fmla="*/ 23 w 108"/>
                    <a:gd name="T23" fmla="*/ 127 h 184"/>
                    <a:gd name="T24" fmla="*/ 21 w 108"/>
                    <a:gd name="T25" fmla="*/ 122 h 184"/>
                    <a:gd name="T26" fmla="*/ 22 w 108"/>
                    <a:gd name="T27" fmla="*/ 120 h 184"/>
                    <a:gd name="T28" fmla="*/ 16 w 108"/>
                    <a:gd name="T29" fmla="*/ 109 h 184"/>
                    <a:gd name="T30" fmla="*/ 12 w 108"/>
                    <a:gd name="T31" fmla="*/ 102 h 184"/>
                    <a:gd name="T32" fmla="*/ 14 w 108"/>
                    <a:gd name="T33" fmla="*/ 96 h 184"/>
                    <a:gd name="T34" fmla="*/ 14 w 108"/>
                    <a:gd name="T35" fmla="*/ 91 h 184"/>
                    <a:gd name="T36" fmla="*/ 9 w 108"/>
                    <a:gd name="T37" fmla="*/ 86 h 184"/>
                    <a:gd name="T38" fmla="*/ 9 w 108"/>
                    <a:gd name="T39" fmla="*/ 78 h 184"/>
                    <a:gd name="T40" fmla="*/ 11 w 108"/>
                    <a:gd name="T41" fmla="*/ 75 h 184"/>
                    <a:gd name="T42" fmla="*/ 12 w 108"/>
                    <a:gd name="T43" fmla="*/ 79 h 184"/>
                    <a:gd name="T44" fmla="*/ 15 w 108"/>
                    <a:gd name="T45" fmla="*/ 78 h 184"/>
                    <a:gd name="T46" fmla="*/ 14 w 108"/>
                    <a:gd name="T47" fmla="*/ 71 h 184"/>
                    <a:gd name="T48" fmla="*/ 12 w 108"/>
                    <a:gd name="T49" fmla="*/ 73 h 184"/>
                    <a:gd name="T50" fmla="*/ 7 w 108"/>
                    <a:gd name="T51" fmla="*/ 70 h 184"/>
                    <a:gd name="T52" fmla="*/ 6 w 108"/>
                    <a:gd name="T53" fmla="*/ 61 h 184"/>
                    <a:gd name="T54" fmla="*/ 1 w 108"/>
                    <a:gd name="T55" fmla="*/ 51 h 184"/>
                    <a:gd name="T56" fmla="*/ 1 w 108"/>
                    <a:gd name="T57" fmla="*/ 46 h 184"/>
                    <a:gd name="T58" fmla="*/ 4 w 108"/>
                    <a:gd name="T59" fmla="*/ 40 h 184"/>
                    <a:gd name="T60" fmla="*/ 2 w 108"/>
                    <a:gd name="T61" fmla="*/ 32 h 184"/>
                    <a:gd name="T62" fmla="*/ 0 w 108"/>
                    <a:gd name="T63" fmla="*/ 28 h 184"/>
                    <a:gd name="T64" fmla="*/ 0 w 108"/>
                    <a:gd name="T65" fmla="*/ 24 h 184"/>
                    <a:gd name="T66" fmla="*/ 6 w 108"/>
                    <a:gd name="T67" fmla="*/ 15 h 184"/>
                    <a:gd name="T68" fmla="*/ 9 w 108"/>
                    <a:gd name="T69" fmla="*/ 10 h 184"/>
                    <a:gd name="T70" fmla="*/ 9 w 108"/>
                    <a:gd name="T71" fmla="*/ 1 h 184"/>
                    <a:gd name="T72" fmla="*/ 48 w 108"/>
                    <a:gd name="T73" fmla="*/ 64 h 184"/>
                    <a:gd name="T74" fmla="*/ 104 w 108"/>
                    <a:gd name="T75" fmla="*/ 149 h 184"/>
                    <a:gd name="T76" fmla="*/ 105 w 108"/>
                    <a:gd name="T77" fmla="*/ 153 h 184"/>
                    <a:gd name="T78" fmla="*/ 106 w 108"/>
                    <a:gd name="T79" fmla="*/ 157 h 184"/>
                    <a:gd name="T80" fmla="*/ 107 w 108"/>
                    <a:gd name="T81" fmla="*/ 160 h 184"/>
                    <a:gd name="T82" fmla="*/ 103 w 108"/>
                    <a:gd name="T83" fmla="*/ 162 h 184"/>
                    <a:gd name="T84" fmla="*/ 98 w 108"/>
                    <a:gd name="T85" fmla="*/ 172 h 184"/>
                    <a:gd name="T86" fmla="*/ 97 w 108"/>
                    <a:gd name="T87" fmla="*/ 174 h 184"/>
                    <a:gd name="T88" fmla="*/ 96 w 108"/>
                    <a:gd name="T89" fmla="*/ 178 h 184"/>
                    <a:gd name="T90" fmla="*/ 98 w 108"/>
                    <a:gd name="T91" fmla="*/ 181 h 184"/>
                    <a:gd name="T92" fmla="*/ 96 w 108"/>
                    <a:gd name="T93" fmla="*/ 184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8" name="Freeform 10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88 w 94"/>
                    <a:gd name="T1" fmla="*/ 78 h 78"/>
                    <a:gd name="T2" fmla="*/ 91 w 94"/>
                    <a:gd name="T3" fmla="*/ 44 h 78"/>
                    <a:gd name="T4" fmla="*/ 94 w 94"/>
                    <a:gd name="T5" fmla="*/ 10 h 78"/>
                    <a:gd name="T6" fmla="*/ 10 w 94"/>
                    <a:gd name="T7" fmla="*/ 0 h 78"/>
                    <a:gd name="T8" fmla="*/ 9 w 94"/>
                    <a:gd name="T9" fmla="*/ 8 h 78"/>
                    <a:gd name="T10" fmla="*/ 3 w 94"/>
                    <a:gd name="T11" fmla="*/ 50 h 78"/>
                    <a:gd name="T12" fmla="*/ 2 w 94"/>
                    <a:gd name="T13" fmla="*/ 50 h 78"/>
                    <a:gd name="T14" fmla="*/ 0 w 94"/>
                    <a:gd name="T15" fmla="*/ 67 h 78"/>
                    <a:gd name="T16" fmla="*/ 25 w 94"/>
                    <a:gd name="T17" fmla="*/ 71 h 78"/>
                    <a:gd name="T18" fmla="*/ 88 w 94"/>
                    <a:gd name="T19" fmla="*/ 78 h 78"/>
                    <a:gd name="T20" fmla="*/ 88 w 94"/>
                    <a:gd name="T21" fmla="*/ 78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9" name="Freeform 11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67 h 77"/>
                    <a:gd name="T2" fmla="*/ 10 w 99"/>
                    <a:gd name="T3" fmla="*/ 0 h 77"/>
                    <a:gd name="T4" fmla="*/ 73 w 99"/>
                    <a:gd name="T5" fmla="*/ 7 h 77"/>
                    <a:gd name="T6" fmla="*/ 99 w 99"/>
                    <a:gd name="T7" fmla="*/ 9 h 77"/>
                    <a:gd name="T8" fmla="*/ 98 w 99"/>
                    <a:gd name="T9" fmla="*/ 26 h 77"/>
                    <a:gd name="T10" fmla="*/ 95 w 99"/>
                    <a:gd name="T11" fmla="*/ 77 h 77"/>
                    <a:gd name="T12" fmla="*/ 82 w 99"/>
                    <a:gd name="T13" fmla="*/ 76 h 77"/>
                    <a:gd name="T14" fmla="*/ 0 w 99"/>
                    <a:gd name="T15" fmla="*/ 67 h 77"/>
                    <a:gd name="T16" fmla="*/ 0 w 99"/>
                    <a:gd name="T17" fmla="*/ 6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0" name="Freeform 12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13 w 95"/>
                    <a:gd name="T1" fmla="*/ 0 h 98"/>
                    <a:gd name="T2" fmla="*/ 0 w 95"/>
                    <a:gd name="T3" fmla="*/ 96 h 98"/>
                    <a:gd name="T4" fmla="*/ 0 w 95"/>
                    <a:gd name="T5" fmla="*/ 96 h 98"/>
                    <a:gd name="T6" fmla="*/ 12 w 95"/>
                    <a:gd name="T7" fmla="*/ 98 h 98"/>
                    <a:gd name="T8" fmla="*/ 13 w 95"/>
                    <a:gd name="T9" fmla="*/ 90 h 98"/>
                    <a:gd name="T10" fmla="*/ 37 w 95"/>
                    <a:gd name="T11" fmla="*/ 93 h 98"/>
                    <a:gd name="T12" fmla="*/ 37 w 95"/>
                    <a:gd name="T13" fmla="*/ 93 h 98"/>
                    <a:gd name="T14" fmla="*/ 36 w 95"/>
                    <a:gd name="T15" fmla="*/ 92 h 98"/>
                    <a:gd name="T16" fmla="*/ 37 w 95"/>
                    <a:gd name="T17" fmla="*/ 91 h 98"/>
                    <a:gd name="T18" fmla="*/ 36 w 95"/>
                    <a:gd name="T19" fmla="*/ 90 h 98"/>
                    <a:gd name="T20" fmla="*/ 36 w 95"/>
                    <a:gd name="T21" fmla="*/ 90 h 98"/>
                    <a:gd name="T22" fmla="*/ 36 w 95"/>
                    <a:gd name="T23" fmla="*/ 90 h 98"/>
                    <a:gd name="T24" fmla="*/ 87 w 95"/>
                    <a:gd name="T25" fmla="*/ 94 h 98"/>
                    <a:gd name="T26" fmla="*/ 93 w 95"/>
                    <a:gd name="T27" fmla="*/ 18 h 98"/>
                    <a:gd name="T28" fmla="*/ 94 w 95"/>
                    <a:gd name="T29" fmla="*/ 18 h 98"/>
                    <a:gd name="T30" fmla="*/ 95 w 95"/>
                    <a:gd name="T31" fmla="*/ 9 h 98"/>
                    <a:gd name="T32" fmla="*/ 13 w 95"/>
                    <a:gd name="T33" fmla="*/ 0 h 98"/>
                    <a:gd name="T34" fmla="*/ 13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1" name="Freeform 13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171 w 189"/>
                    <a:gd name="T1" fmla="*/ 50 h 184"/>
                    <a:gd name="T2" fmla="*/ 159 w 189"/>
                    <a:gd name="T3" fmla="*/ 47 h 184"/>
                    <a:gd name="T4" fmla="*/ 151 w 189"/>
                    <a:gd name="T5" fmla="*/ 49 h 184"/>
                    <a:gd name="T6" fmla="*/ 145 w 189"/>
                    <a:gd name="T7" fmla="*/ 49 h 184"/>
                    <a:gd name="T8" fmla="*/ 143 w 189"/>
                    <a:gd name="T9" fmla="*/ 49 h 184"/>
                    <a:gd name="T10" fmla="*/ 140 w 189"/>
                    <a:gd name="T11" fmla="*/ 47 h 184"/>
                    <a:gd name="T12" fmla="*/ 137 w 189"/>
                    <a:gd name="T13" fmla="*/ 51 h 184"/>
                    <a:gd name="T14" fmla="*/ 135 w 189"/>
                    <a:gd name="T15" fmla="*/ 48 h 184"/>
                    <a:gd name="T16" fmla="*/ 129 w 189"/>
                    <a:gd name="T17" fmla="*/ 47 h 184"/>
                    <a:gd name="T18" fmla="*/ 125 w 189"/>
                    <a:gd name="T19" fmla="*/ 46 h 184"/>
                    <a:gd name="T20" fmla="*/ 119 w 189"/>
                    <a:gd name="T21" fmla="*/ 44 h 184"/>
                    <a:gd name="T22" fmla="*/ 115 w 189"/>
                    <a:gd name="T23" fmla="*/ 43 h 184"/>
                    <a:gd name="T24" fmla="*/ 109 w 189"/>
                    <a:gd name="T25" fmla="*/ 41 h 184"/>
                    <a:gd name="T26" fmla="*/ 106 w 189"/>
                    <a:gd name="T27" fmla="*/ 38 h 184"/>
                    <a:gd name="T28" fmla="*/ 100 w 189"/>
                    <a:gd name="T29" fmla="*/ 36 h 184"/>
                    <a:gd name="T30" fmla="*/ 58 w 189"/>
                    <a:gd name="T31" fmla="*/ 0 h 184"/>
                    <a:gd name="T32" fmla="*/ 0 w 189"/>
                    <a:gd name="T33" fmla="*/ 72 h 184"/>
                    <a:gd name="T34" fmla="*/ 1 w 189"/>
                    <a:gd name="T35" fmla="*/ 75 h 184"/>
                    <a:gd name="T36" fmla="*/ 5 w 189"/>
                    <a:gd name="T37" fmla="*/ 81 h 184"/>
                    <a:gd name="T38" fmla="*/ 23 w 189"/>
                    <a:gd name="T39" fmla="*/ 99 h 184"/>
                    <a:gd name="T40" fmla="*/ 25 w 189"/>
                    <a:gd name="T41" fmla="*/ 104 h 184"/>
                    <a:gd name="T42" fmla="*/ 38 w 189"/>
                    <a:gd name="T43" fmla="*/ 123 h 184"/>
                    <a:gd name="T44" fmla="*/ 49 w 189"/>
                    <a:gd name="T45" fmla="*/ 125 h 184"/>
                    <a:gd name="T46" fmla="*/ 56 w 189"/>
                    <a:gd name="T47" fmla="*/ 114 h 184"/>
                    <a:gd name="T48" fmla="*/ 60 w 189"/>
                    <a:gd name="T49" fmla="*/ 113 h 184"/>
                    <a:gd name="T50" fmla="*/ 67 w 189"/>
                    <a:gd name="T51" fmla="*/ 115 h 184"/>
                    <a:gd name="T52" fmla="*/ 75 w 189"/>
                    <a:gd name="T53" fmla="*/ 119 h 184"/>
                    <a:gd name="T54" fmla="*/ 77 w 189"/>
                    <a:gd name="T55" fmla="*/ 121 h 184"/>
                    <a:gd name="T56" fmla="*/ 83 w 189"/>
                    <a:gd name="T57" fmla="*/ 129 h 184"/>
                    <a:gd name="T58" fmla="*/ 94 w 189"/>
                    <a:gd name="T59" fmla="*/ 149 h 184"/>
                    <a:gd name="T60" fmla="*/ 100 w 189"/>
                    <a:gd name="T61" fmla="*/ 155 h 184"/>
                    <a:gd name="T62" fmla="*/ 102 w 189"/>
                    <a:gd name="T63" fmla="*/ 165 h 184"/>
                    <a:gd name="T64" fmla="*/ 111 w 189"/>
                    <a:gd name="T65" fmla="*/ 176 h 184"/>
                    <a:gd name="T66" fmla="*/ 126 w 189"/>
                    <a:gd name="T67" fmla="*/ 181 h 184"/>
                    <a:gd name="T68" fmla="*/ 135 w 189"/>
                    <a:gd name="T69" fmla="*/ 182 h 184"/>
                    <a:gd name="T70" fmla="*/ 134 w 189"/>
                    <a:gd name="T71" fmla="*/ 180 h 184"/>
                    <a:gd name="T72" fmla="*/ 131 w 189"/>
                    <a:gd name="T73" fmla="*/ 162 h 184"/>
                    <a:gd name="T74" fmla="*/ 130 w 189"/>
                    <a:gd name="T75" fmla="*/ 160 h 184"/>
                    <a:gd name="T76" fmla="*/ 133 w 189"/>
                    <a:gd name="T77" fmla="*/ 153 h 184"/>
                    <a:gd name="T78" fmla="*/ 134 w 189"/>
                    <a:gd name="T79" fmla="*/ 151 h 184"/>
                    <a:gd name="T80" fmla="*/ 137 w 189"/>
                    <a:gd name="T81" fmla="*/ 145 h 184"/>
                    <a:gd name="T82" fmla="*/ 139 w 189"/>
                    <a:gd name="T83" fmla="*/ 145 h 184"/>
                    <a:gd name="T84" fmla="*/ 141 w 189"/>
                    <a:gd name="T85" fmla="*/ 142 h 184"/>
                    <a:gd name="T86" fmla="*/ 143 w 189"/>
                    <a:gd name="T87" fmla="*/ 142 h 184"/>
                    <a:gd name="T88" fmla="*/ 147 w 189"/>
                    <a:gd name="T89" fmla="*/ 140 h 184"/>
                    <a:gd name="T90" fmla="*/ 149 w 189"/>
                    <a:gd name="T91" fmla="*/ 136 h 184"/>
                    <a:gd name="T92" fmla="*/ 150 w 189"/>
                    <a:gd name="T93" fmla="*/ 138 h 184"/>
                    <a:gd name="T94" fmla="*/ 165 w 189"/>
                    <a:gd name="T95" fmla="*/ 130 h 184"/>
                    <a:gd name="T96" fmla="*/ 168 w 189"/>
                    <a:gd name="T97" fmla="*/ 121 h 184"/>
                    <a:gd name="T98" fmla="*/ 171 w 189"/>
                    <a:gd name="T99" fmla="*/ 120 h 184"/>
                    <a:gd name="T100" fmla="*/ 181 w 189"/>
                    <a:gd name="T101" fmla="*/ 119 h 184"/>
                    <a:gd name="T102" fmla="*/ 184 w 189"/>
                    <a:gd name="T103" fmla="*/ 117 h 184"/>
                    <a:gd name="T104" fmla="*/ 185 w 189"/>
                    <a:gd name="T105" fmla="*/ 114 h 184"/>
                    <a:gd name="T106" fmla="*/ 186 w 189"/>
                    <a:gd name="T107" fmla="*/ 106 h 184"/>
                    <a:gd name="T108" fmla="*/ 188 w 189"/>
                    <a:gd name="T109" fmla="*/ 101 h 184"/>
                    <a:gd name="T110" fmla="*/ 187 w 189"/>
                    <a:gd name="T111" fmla="*/ 91 h 184"/>
                    <a:gd name="T112" fmla="*/ 185 w 189"/>
                    <a:gd name="T113" fmla="*/ 88 h 184"/>
                    <a:gd name="T114" fmla="*/ 184 w 189"/>
                    <a:gd name="T115" fmla="*/ 82 h 184"/>
                    <a:gd name="T116" fmla="*/ 180 w 189"/>
                    <a:gd name="T117" fmla="*/ 53 h 184"/>
                    <a:gd name="T118" fmla="*/ 174 w 189"/>
                    <a:gd name="T119" fmla="*/ 51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2" name="Freeform 14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78 w 102"/>
                    <a:gd name="T1" fmla="*/ 70 h 78"/>
                    <a:gd name="T2" fmla="*/ 76 w 102"/>
                    <a:gd name="T3" fmla="*/ 73 h 78"/>
                    <a:gd name="T4" fmla="*/ 75 w 102"/>
                    <a:gd name="T5" fmla="*/ 75 h 78"/>
                    <a:gd name="T6" fmla="*/ 75 w 102"/>
                    <a:gd name="T7" fmla="*/ 78 h 78"/>
                    <a:gd name="T8" fmla="*/ 77 w 102"/>
                    <a:gd name="T9" fmla="*/ 76 h 78"/>
                    <a:gd name="T10" fmla="*/ 81 w 102"/>
                    <a:gd name="T11" fmla="*/ 75 h 78"/>
                    <a:gd name="T12" fmla="*/ 87 w 102"/>
                    <a:gd name="T13" fmla="*/ 73 h 78"/>
                    <a:gd name="T14" fmla="*/ 96 w 102"/>
                    <a:gd name="T15" fmla="*/ 66 h 78"/>
                    <a:gd name="T16" fmla="*/ 99 w 102"/>
                    <a:gd name="T17" fmla="*/ 64 h 78"/>
                    <a:gd name="T18" fmla="*/ 102 w 102"/>
                    <a:gd name="T19" fmla="*/ 61 h 78"/>
                    <a:gd name="T20" fmla="*/ 100 w 102"/>
                    <a:gd name="T21" fmla="*/ 62 h 78"/>
                    <a:gd name="T22" fmla="*/ 97 w 102"/>
                    <a:gd name="T23" fmla="*/ 64 h 78"/>
                    <a:gd name="T24" fmla="*/ 94 w 102"/>
                    <a:gd name="T25" fmla="*/ 65 h 78"/>
                    <a:gd name="T26" fmla="*/ 97 w 102"/>
                    <a:gd name="T27" fmla="*/ 61 h 78"/>
                    <a:gd name="T28" fmla="*/ 95 w 102"/>
                    <a:gd name="T29" fmla="*/ 62 h 78"/>
                    <a:gd name="T30" fmla="*/ 86 w 102"/>
                    <a:gd name="T31" fmla="*/ 67 h 78"/>
                    <a:gd name="T32" fmla="*/ 80 w 102"/>
                    <a:gd name="T33" fmla="*/ 72 h 78"/>
                    <a:gd name="T34" fmla="*/ 79 w 102"/>
                    <a:gd name="T35" fmla="*/ 68 h 78"/>
                    <a:gd name="T36" fmla="*/ 81 w 102"/>
                    <a:gd name="T37" fmla="*/ 64 h 78"/>
                    <a:gd name="T38" fmla="*/ 79 w 102"/>
                    <a:gd name="T39" fmla="*/ 49 h 78"/>
                    <a:gd name="T40" fmla="*/ 77 w 102"/>
                    <a:gd name="T41" fmla="*/ 34 h 78"/>
                    <a:gd name="T42" fmla="*/ 75 w 102"/>
                    <a:gd name="T43" fmla="*/ 25 h 78"/>
                    <a:gd name="T44" fmla="*/ 74 w 102"/>
                    <a:gd name="T45" fmla="*/ 24 h 78"/>
                    <a:gd name="T46" fmla="*/ 73 w 102"/>
                    <a:gd name="T47" fmla="*/ 21 h 78"/>
                    <a:gd name="T48" fmla="*/ 72 w 102"/>
                    <a:gd name="T49" fmla="*/ 12 h 78"/>
                    <a:gd name="T50" fmla="*/ 69 w 102"/>
                    <a:gd name="T51" fmla="*/ 3 h 78"/>
                    <a:gd name="T52" fmla="*/ 68 w 102"/>
                    <a:gd name="T53" fmla="*/ 0 h 78"/>
                    <a:gd name="T54" fmla="*/ 51 w 102"/>
                    <a:gd name="T55" fmla="*/ 4 h 78"/>
                    <a:gd name="T56" fmla="*/ 42 w 102"/>
                    <a:gd name="T57" fmla="*/ 14 h 78"/>
                    <a:gd name="T58" fmla="*/ 41 w 102"/>
                    <a:gd name="T59" fmla="*/ 18 h 78"/>
                    <a:gd name="T60" fmla="*/ 36 w 102"/>
                    <a:gd name="T61" fmla="*/ 23 h 78"/>
                    <a:gd name="T62" fmla="*/ 38 w 102"/>
                    <a:gd name="T63" fmla="*/ 25 h 78"/>
                    <a:gd name="T64" fmla="*/ 38 w 102"/>
                    <a:gd name="T65" fmla="*/ 27 h 78"/>
                    <a:gd name="T66" fmla="*/ 39 w 102"/>
                    <a:gd name="T67" fmla="*/ 32 h 78"/>
                    <a:gd name="T68" fmla="*/ 30 w 102"/>
                    <a:gd name="T69" fmla="*/ 39 h 78"/>
                    <a:gd name="T70" fmla="*/ 19 w 102"/>
                    <a:gd name="T71" fmla="*/ 39 h 78"/>
                    <a:gd name="T72" fmla="*/ 9 w 102"/>
                    <a:gd name="T73" fmla="*/ 42 h 78"/>
                    <a:gd name="T74" fmla="*/ 6 w 102"/>
                    <a:gd name="T75" fmla="*/ 46 h 78"/>
                    <a:gd name="T76" fmla="*/ 9 w 102"/>
                    <a:gd name="T77" fmla="*/ 52 h 78"/>
                    <a:gd name="T78" fmla="*/ 2 w 102"/>
                    <a:gd name="T79" fmla="*/ 60 h 78"/>
                    <a:gd name="T80" fmla="*/ 56 w 102"/>
                    <a:gd name="T81" fmla="*/ 55 h 78"/>
                    <a:gd name="T82" fmla="*/ 57 w 102"/>
                    <a:gd name="T83" fmla="*/ 57 h 78"/>
                    <a:gd name="T84" fmla="*/ 59 w 102"/>
                    <a:gd name="T85" fmla="*/ 58 h 78"/>
                    <a:gd name="T86" fmla="*/ 62 w 102"/>
                    <a:gd name="T87" fmla="*/ 63 h 78"/>
                    <a:gd name="T88" fmla="*/ 66 w 102"/>
                    <a:gd name="T89" fmla="*/ 64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3" name="Freeform 15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5 h 42"/>
                    <a:gd name="T2" fmla="*/ 1 w 23"/>
                    <a:gd name="T3" fmla="*/ 7 h 42"/>
                    <a:gd name="T4" fmla="*/ 0 w 23"/>
                    <a:gd name="T5" fmla="*/ 8 h 42"/>
                    <a:gd name="T6" fmla="*/ 1 w 23"/>
                    <a:gd name="T7" fmla="*/ 8 h 42"/>
                    <a:gd name="T8" fmla="*/ 1 w 23"/>
                    <a:gd name="T9" fmla="*/ 9 h 42"/>
                    <a:gd name="T10" fmla="*/ 3 w 23"/>
                    <a:gd name="T11" fmla="*/ 14 h 42"/>
                    <a:gd name="T12" fmla="*/ 4 w 23"/>
                    <a:gd name="T13" fmla="*/ 17 h 42"/>
                    <a:gd name="T14" fmla="*/ 3 w 23"/>
                    <a:gd name="T15" fmla="*/ 19 h 42"/>
                    <a:gd name="T16" fmla="*/ 3 w 23"/>
                    <a:gd name="T17" fmla="*/ 21 h 42"/>
                    <a:gd name="T18" fmla="*/ 5 w 23"/>
                    <a:gd name="T19" fmla="*/ 26 h 42"/>
                    <a:gd name="T20" fmla="*/ 5 w 23"/>
                    <a:gd name="T21" fmla="*/ 28 h 42"/>
                    <a:gd name="T22" fmla="*/ 5 w 23"/>
                    <a:gd name="T23" fmla="*/ 29 h 42"/>
                    <a:gd name="T24" fmla="*/ 6 w 23"/>
                    <a:gd name="T25" fmla="*/ 29 h 42"/>
                    <a:gd name="T26" fmla="*/ 5 w 23"/>
                    <a:gd name="T27" fmla="*/ 28 h 42"/>
                    <a:gd name="T28" fmla="*/ 6 w 23"/>
                    <a:gd name="T29" fmla="*/ 28 h 42"/>
                    <a:gd name="T30" fmla="*/ 7 w 23"/>
                    <a:gd name="T31" fmla="*/ 30 h 42"/>
                    <a:gd name="T32" fmla="*/ 8 w 23"/>
                    <a:gd name="T33" fmla="*/ 34 h 42"/>
                    <a:gd name="T34" fmla="*/ 8 w 23"/>
                    <a:gd name="T35" fmla="*/ 37 h 42"/>
                    <a:gd name="T36" fmla="*/ 9 w 23"/>
                    <a:gd name="T37" fmla="*/ 39 h 42"/>
                    <a:gd name="T38" fmla="*/ 10 w 23"/>
                    <a:gd name="T39" fmla="*/ 42 h 42"/>
                    <a:gd name="T40" fmla="*/ 20 w 23"/>
                    <a:gd name="T41" fmla="*/ 40 h 42"/>
                    <a:gd name="T42" fmla="*/ 19 w 23"/>
                    <a:gd name="T43" fmla="*/ 39 h 42"/>
                    <a:gd name="T44" fmla="*/ 18 w 23"/>
                    <a:gd name="T45" fmla="*/ 38 h 42"/>
                    <a:gd name="T46" fmla="*/ 18 w 23"/>
                    <a:gd name="T47" fmla="*/ 37 h 42"/>
                    <a:gd name="T48" fmla="*/ 19 w 23"/>
                    <a:gd name="T49" fmla="*/ 36 h 42"/>
                    <a:gd name="T50" fmla="*/ 18 w 23"/>
                    <a:gd name="T51" fmla="*/ 34 h 42"/>
                    <a:gd name="T52" fmla="*/ 18 w 23"/>
                    <a:gd name="T53" fmla="*/ 27 h 42"/>
                    <a:gd name="T54" fmla="*/ 18 w 23"/>
                    <a:gd name="T55" fmla="*/ 25 h 42"/>
                    <a:gd name="T56" fmla="*/ 19 w 23"/>
                    <a:gd name="T57" fmla="*/ 21 h 42"/>
                    <a:gd name="T58" fmla="*/ 19 w 23"/>
                    <a:gd name="T59" fmla="*/ 19 h 42"/>
                    <a:gd name="T60" fmla="*/ 19 w 23"/>
                    <a:gd name="T61" fmla="*/ 17 h 42"/>
                    <a:gd name="T62" fmla="*/ 19 w 23"/>
                    <a:gd name="T63" fmla="*/ 15 h 42"/>
                    <a:gd name="T64" fmla="*/ 19 w 23"/>
                    <a:gd name="T65" fmla="*/ 14 h 42"/>
                    <a:gd name="T66" fmla="*/ 19 w 23"/>
                    <a:gd name="T67" fmla="*/ 13 h 42"/>
                    <a:gd name="T68" fmla="*/ 22 w 23"/>
                    <a:gd name="T69" fmla="*/ 11 h 42"/>
                    <a:gd name="T70" fmla="*/ 23 w 23"/>
                    <a:gd name="T71" fmla="*/ 7 h 42"/>
                    <a:gd name="T72" fmla="*/ 22 w 23"/>
                    <a:gd name="T73" fmla="*/ 5 h 42"/>
                    <a:gd name="T74" fmla="*/ 22 w 23"/>
                    <a:gd name="T75" fmla="*/ 3 h 42"/>
                    <a:gd name="T76" fmla="*/ 22 w 23"/>
                    <a:gd name="T77" fmla="*/ 3 h 42"/>
                    <a:gd name="T78" fmla="*/ 22 w 23"/>
                    <a:gd name="T79" fmla="*/ 2 h 42"/>
                    <a:gd name="T80" fmla="*/ 21 w 23"/>
                    <a:gd name="T81" fmla="*/ 0 h 42"/>
                    <a:gd name="T82" fmla="*/ 0 w 23"/>
                    <a:gd name="T83" fmla="*/ 5 h 42"/>
                    <a:gd name="T84" fmla="*/ 0 w 23"/>
                    <a:gd name="T85" fmla="*/ 5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4" name="Freeform 16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66 w 76"/>
                    <a:gd name="T1" fmla="*/ 94 h 94"/>
                    <a:gd name="T2" fmla="*/ 76 w 76"/>
                    <a:gd name="T3" fmla="*/ 27 h 94"/>
                    <a:gd name="T4" fmla="*/ 51 w 76"/>
                    <a:gd name="T5" fmla="*/ 23 h 94"/>
                    <a:gd name="T6" fmla="*/ 53 w 76"/>
                    <a:gd name="T7" fmla="*/ 6 h 94"/>
                    <a:gd name="T8" fmla="*/ 16 w 76"/>
                    <a:gd name="T9" fmla="*/ 0 h 94"/>
                    <a:gd name="T10" fmla="*/ 0 w 76"/>
                    <a:gd name="T11" fmla="*/ 84 h 94"/>
                    <a:gd name="T12" fmla="*/ 0 w 76"/>
                    <a:gd name="T13" fmla="*/ 84 h 94"/>
                    <a:gd name="T14" fmla="*/ 66 w 76"/>
                    <a:gd name="T15" fmla="*/ 94 h 94"/>
                    <a:gd name="T16" fmla="*/ 66 w 76"/>
                    <a:gd name="T17" fmla="*/ 9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5" name="Freeform 18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67 h 90"/>
                    <a:gd name="T2" fmla="*/ 0 w 108"/>
                    <a:gd name="T3" fmla="*/ 62 h 90"/>
                    <a:gd name="T4" fmla="*/ 1 w 108"/>
                    <a:gd name="T5" fmla="*/ 57 h 90"/>
                    <a:gd name="T6" fmla="*/ 2 w 108"/>
                    <a:gd name="T7" fmla="*/ 51 h 90"/>
                    <a:gd name="T8" fmla="*/ 3 w 108"/>
                    <a:gd name="T9" fmla="*/ 49 h 90"/>
                    <a:gd name="T10" fmla="*/ 5 w 108"/>
                    <a:gd name="T11" fmla="*/ 47 h 90"/>
                    <a:gd name="T12" fmla="*/ 5 w 108"/>
                    <a:gd name="T13" fmla="*/ 45 h 90"/>
                    <a:gd name="T14" fmla="*/ 10 w 108"/>
                    <a:gd name="T15" fmla="*/ 37 h 90"/>
                    <a:gd name="T16" fmla="*/ 16 w 108"/>
                    <a:gd name="T17" fmla="*/ 23 h 90"/>
                    <a:gd name="T18" fmla="*/ 20 w 108"/>
                    <a:gd name="T19" fmla="*/ 13 h 90"/>
                    <a:gd name="T20" fmla="*/ 24 w 108"/>
                    <a:gd name="T21" fmla="*/ 3 h 90"/>
                    <a:gd name="T22" fmla="*/ 24 w 108"/>
                    <a:gd name="T23" fmla="*/ 0 h 90"/>
                    <a:gd name="T24" fmla="*/ 27 w 108"/>
                    <a:gd name="T25" fmla="*/ 0 h 90"/>
                    <a:gd name="T26" fmla="*/ 30 w 108"/>
                    <a:gd name="T27" fmla="*/ 1 h 90"/>
                    <a:gd name="T28" fmla="*/ 31 w 108"/>
                    <a:gd name="T29" fmla="*/ 2 h 90"/>
                    <a:gd name="T30" fmla="*/ 35 w 108"/>
                    <a:gd name="T31" fmla="*/ 5 h 90"/>
                    <a:gd name="T32" fmla="*/ 35 w 108"/>
                    <a:gd name="T33" fmla="*/ 8 h 90"/>
                    <a:gd name="T34" fmla="*/ 36 w 108"/>
                    <a:gd name="T35" fmla="*/ 14 h 90"/>
                    <a:gd name="T36" fmla="*/ 43 w 108"/>
                    <a:gd name="T37" fmla="*/ 16 h 90"/>
                    <a:gd name="T38" fmla="*/ 48 w 108"/>
                    <a:gd name="T39" fmla="*/ 16 h 90"/>
                    <a:gd name="T40" fmla="*/ 54 w 108"/>
                    <a:gd name="T41" fmla="*/ 18 h 90"/>
                    <a:gd name="T42" fmla="*/ 61 w 108"/>
                    <a:gd name="T43" fmla="*/ 18 h 90"/>
                    <a:gd name="T44" fmla="*/ 65 w 108"/>
                    <a:gd name="T45" fmla="*/ 19 h 90"/>
                    <a:gd name="T46" fmla="*/ 68 w 108"/>
                    <a:gd name="T47" fmla="*/ 18 h 90"/>
                    <a:gd name="T48" fmla="*/ 71 w 108"/>
                    <a:gd name="T49" fmla="*/ 19 h 90"/>
                    <a:gd name="T50" fmla="*/ 74 w 108"/>
                    <a:gd name="T51" fmla="*/ 18 h 90"/>
                    <a:gd name="T52" fmla="*/ 76 w 108"/>
                    <a:gd name="T53" fmla="*/ 19 h 90"/>
                    <a:gd name="T54" fmla="*/ 79 w 108"/>
                    <a:gd name="T55" fmla="*/ 19 h 90"/>
                    <a:gd name="T56" fmla="*/ 104 w 108"/>
                    <a:gd name="T57" fmla="*/ 24 h 90"/>
                    <a:gd name="T58" fmla="*/ 105 w 108"/>
                    <a:gd name="T59" fmla="*/ 27 h 90"/>
                    <a:gd name="T60" fmla="*/ 108 w 108"/>
                    <a:gd name="T61" fmla="*/ 28 h 90"/>
                    <a:gd name="T62" fmla="*/ 102 w 108"/>
                    <a:gd name="T63" fmla="*/ 40 h 90"/>
                    <a:gd name="T64" fmla="*/ 101 w 108"/>
                    <a:gd name="T65" fmla="*/ 42 h 90"/>
                    <a:gd name="T66" fmla="*/ 98 w 108"/>
                    <a:gd name="T67" fmla="*/ 44 h 90"/>
                    <a:gd name="T68" fmla="*/ 94 w 108"/>
                    <a:gd name="T69" fmla="*/ 51 h 90"/>
                    <a:gd name="T70" fmla="*/ 97 w 108"/>
                    <a:gd name="T71" fmla="*/ 53 h 90"/>
                    <a:gd name="T72" fmla="*/ 97 w 108"/>
                    <a:gd name="T73" fmla="*/ 55 h 90"/>
                    <a:gd name="T74" fmla="*/ 96 w 108"/>
                    <a:gd name="T75" fmla="*/ 56 h 90"/>
                    <a:gd name="T76" fmla="*/ 95 w 108"/>
                    <a:gd name="T77" fmla="*/ 60 h 90"/>
                    <a:gd name="T78" fmla="*/ 52 w 108"/>
                    <a:gd name="T79" fmla="*/ 81 h 90"/>
                    <a:gd name="T80" fmla="*/ 1 w 108"/>
                    <a:gd name="T81" fmla="*/ 68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6" name="Freeform 21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13 w 86"/>
                    <a:gd name="T1" fmla="*/ 0 h 133"/>
                    <a:gd name="T2" fmla="*/ 0 w 86"/>
                    <a:gd name="T3" fmla="*/ 51 h 133"/>
                    <a:gd name="T4" fmla="*/ 56 w 86"/>
                    <a:gd name="T5" fmla="*/ 133 h 133"/>
                    <a:gd name="T6" fmla="*/ 56 w 86"/>
                    <a:gd name="T7" fmla="*/ 132 h 133"/>
                    <a:gd name="T8" fmla="*/ 56 w 86"/>
                    <a:gd name="T9" fmla="*/ 131 h 133"/>
                    <a:gd name="T10" fmla="*/ 57 w 86"/>
                    <a:gd name="T11" fmla="*/ 127 h 133"/>
                    <a:gd name="T12" fmla="*/ 57 w 86"/>
                    <a:gd name="T13" fmla="*/ 126 h 133"/>
                    <a:gd name="T14" fmla="*/ 57 w 86"/>
                    <a:gd name="T15" fmla="*/ 118 h 133"/>
                    <a:gd name="T16" fmla="*/ 57 w 86"/>
                    <a:gd name="T17" fmla="*/ 115 h 133"/>
                    <a:gd name="T18" fmla="*/ 57 w 86"/>
                    <a:gd name="T19" fmla="*/ 114 h 133"/>
                    <a:gd name="T20" fmla="*/ 60 w 86"/>
                    <a:gd name="T21" fmla="*/ 114 h 133"/>
                    <a:gd name="T22" fmla="*/ 62 w 86"/>
                    <a:gd name="T23" fmla="*/ 114 h 133"/>
                    <a:gd name="T24" fmla="*/ 63 w 86"/>
                    <a:gd name="T25" fmla="*/ 115 h 133"/>
                    <a:gd name="T26" fmla="*/ 63 w 86"/>
                    <a:gd name="T27" fmla="*/ 116 h 133"/>
                    <a:gd name="T28" fmla="*/ 64 w 86"/>
                    <a:gd name="T29" fmla="*/ 117 h 133"/>
                    <a:gd name="T30" fmla="*/ 66 w 86"/>
                    <a:gd name="T31" fmla="*/ 117 h 133"/>
                    <a:gd name="T32" fmla="*/ 68 w 86"/>
                    <a:gd name="T33" fmla="*/ 110 h 133"/>
                    <a:gd name="T34" fmla="*/ 70 w 86"/>
                    <a:gd name="T35" fmla="*/ 101 h 133"/>
                    <a:gd name="T36" fmla="*/ 86 w 86"/>
                    <a:gd name="T37" fmla="*/ 17 h 133"/>
                    <a:gd name="T38" fmla="*/ 49 w 86"/>
                    <a:gd name="T39" fmla="*/ 9 h 133"/>
                    <a:gd name="T40" fmla="*/ 13 w 86"/>
                    <a:gd name="T41" fmla="*/ 0 h 133"/>
                    <a:gd name="T42" fmla="*/ 13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7" name="Freeform 22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78 w 91"/>
                    <a:gd name="T1" fmla="*/ 106 h 106"/>
                    <a:gd name="T2" fmla="*/ 91 w 91"/>
                    <a:gd name="T3" fmla="*/ 10 h 106"/>
                    <a:gd name="T4" fmla="*/ 25 w 91"/>
                    <a:gd name="T5" fmla="*/ 0 h 106"/>
                    <a:gd name="T6" fmla="*/ 25 w 91"/>
                    <a:gd name="T7" fmla="*/ 0 h 106"/>
                    <a:gd name="T8" fmla="*/ 23 w 91"/>
                    <a:gd name="T9" fmla="*/ 9 h 106"/>
                    <a:gd name="T10" fmla="*/ 21 w 91"/>
                    <a:gd name="T11" fmla="*/ 16 h 106"/>
                    <a:gd name="T12" fmla="*/ 19 w 91"/>
                    <a:gd name="T13" fmla="*/ 16 h 106"/>
                    <a:gd name="T14" fmla="*/ 18 w 91"/>
                    <a:gd name="T15" fmla="*/ 15 h 106"/>
                    <a:gd name="T16" fmla="*/ 18 w 91"/>
                    <a:gd name="T17" fmla="*/ 14 h 106"/>
                    <a:gd name="T18" fmla="*/ 17 w 91"/>
                    <a:gd name="T19" fmla="*/ 13 h 106"/>
                    <a:gd name="T20" fmla="*/ 15 w 91"/>
                    <a:gd name="T21" fmla="*/ 13 h 106"/>
                    <a:gd name="T22" fmla="*/ 12 w 91"/>
                    <a:gd name="T23" fmla="*/ 13 h 106"/>
                    <a:gd name="T24" fmla="*/ 12 w 91"/>
                    <a:gd name="T25" fmla="*/ 14 h 106"/>
                    <a:gd name="T26" fmla="*/ 12 w 91"/>
                    <a:gd name="T27" fmla="*/ 17 h 106"/>
                    <a:gd name="T28" fmla="*/ 12 w 91"/>
                    <a:gd name="T29" fmla="*/ 25 h 106"/>
                    <a:gd name="T30" fmla="*/ 12 w 91"/>
                    <a:gd name="T31" fmla="*/ 26 h 106"/>
                    <a:gd name="T32" fmla="*/ 11 w 91"/>
                    <a:gd name="T33" fmla="*/ 30 h 106"/>
                    <a:gd name="T34" fmla="*/ 11 w 91"/>
                    <a:gd name="T35" fmla="*/ 31 h 106"/>
                    <a:gd name="T36" fmla="*/ 11 w 91"/>
                    <a:gd name="T37" fmla="*/ 32 h 106"/>
                    <a:gd name="T38" fmla="*/ 11 w 91"/>
                    <a:gd name="T39" fmla="*/ 34 h 106"/>
                    <a:gd name="T40" fmla="*/ 11 w 91"/>
                    <a:gd name="T41" fmla="*/ 35 h 106"/>
                    <a:gd name="T42" fmla="*/ 11 w 91"/>
                    <a:gd name="T43" fmla="*/ 36 h 106"/>
                    <a:gd name="T44" fmla="*/ 12 w 91"/>
                    <a:gd name="T45" fmla="*/ 38 h 106"/>
                    <a:gd name="T46" fmla="*/ 12 w 91"/>
                    <a:gd name="T47" fmla="*/ 39 h 106"/>
                    <a:gd name="T48" fmla="*/ 12 w 91"/>
                    <a:gd name="T49" fmla="*/ 41 h 106"/>
                    <a:gd name="T50" fmla="*/ 13 w 91"/>
                    <a:gd name="T51" fmla="*/ 43 h 106"/>
                    <a:gd name="T52" fmla="*/ 13 w 91"/>
                    <a:gd name="T53" fmla="*/ 43 h 106"/>
                    <a:gd name="T54" fmla="*/ 14 w 91"/>
                    <a:gd name="T55" fmla="*/ 44 h 106"/>
                    <a:gd name="T56" fmla="*/ 15 w 91"/>
                    <a:gd name="T57" fmla="*/ 46 h 106"/>
                    <a:gd name="T58" fmla="*/ 14 w 91"/>
                    <a:gd name="T59" fmla="*/ 46 h 106"/>
                    <a:gd name="T60" fmla="*/ 14 w 91"/>
                    <a:gd name="T61" fmla="*/ 46 h 106"/>
                    <a:gd name="T62" fmla="*/ 12 w 91"/>
                    <a:gd name="T63" fmla="*/ 47 h 106"/>
                    <a:gd name="T64" fmla="*/ 10 w 91"/>
                    <a:gd name="T65" fmla="*/ 48 h 106"/>
                    <a:gd name="T66" fmla="*/ 9 w 91"/>
                    <a:gd name="T67" fmla="*/ 50 h 106"/>
                    <a:gd name="T68" fmla="*/ 7 w 91"/>
                    <a:gd name="T69" fmla="*/ 55 h 106"/>
                    <a:gd name="T70" fmla="*/ 5 w 91"/>
                    <a:gd name="T71" fmla="*/ 58 h 106"/>
                    <a:gd name="T72" fmla="*/ 3 w 91"/>
                    <a:gd name="T73" fmla="*/ 58 h 106"/>
                    <a:gd name="T74" fmla="*/ 3 w 91"/>
                    <a:gd name="T75" fmla="*/ 59 h 106"/>
                    <a:gd name="T76" fmla="*/ 4 w 91"/>
                    <a:gd name="T77" fmla="*/ 60 h 106"/>
                    <a:gd name="T78" fmla="*/ 3 w 91"/>
                    <a:gd name="T79" fmla="*/ 61 h 106"/>
                    <a:gd name="T80" fmla="*/ 3 w 91"/>
                    <a:gd name="T81" fmla="*/ 63 h 106"/>
                    <a:gd name="T82" fmla="*/ 3 w 91"/>
                    <a:gd name="T83" fmla="*/ 64 h 106"/>
                    <a:gd name="T84" fmla="*/ 5 w 91"/>
                    <a:gd name="T85" fmla="*/ 66 h 106"/>
                    <a:gd name="T86" fmla="*/ 6 w 91"/>
                    <a:gd name="T87" fmla="*/ 67 h 106"/>
                    <a:gd name="T88" fmla="*/ 5 w 91"/>
                    <a:gd name="T89" fmla="*/ 67 h 106"/>
                    <a:gd name="T90" fmla="*/ 5 w 91"/>
                    <a:gd name="T91" fmla="*/ 69 h 106"/>
                    <a:gd name="T92" fmla="*/ 4 w 91"/>
                    <a:gd name="T93" fmla="*/ 70 h 106"/>
                    <a:gd name="T94" fmla="*/ 3 w 91"/>
                    <a:gd name="T95" fmla="*/ 70 h 106"/>
                    <a:gd name="T96" fmla="*/ 1 w 91"/>
                    <a:gd name="T97" fmla="*/ 69 h 106"/>
                    <a:gd name="T98" fmla="*/ 0 w 91"/>
                    <a:gd name="T99" fmla="*/ 73 h 106"/>
                    <a:gd name="T100" fmla="*/ 49 w 91"/>
                    <a:gd name="T101" fmla="*/ 102 h 106"/>
                    <a:gd name="T102" fmla="*/ 78 w 91"/>
                    <a:gd name="T103" fmla="*/ 106 h 106"/>
                    <a:gd name="T104" fmla="*/ 78 w 91"/>
                    <a:gd name="T105" fmla="*/ 106 h 106"/>
                    <a:gd name="T106" fmla="*/ 78 w 91"/>
                    <a:gd name="T107" fmla="*/ 106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8" name="Freeform 23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8 w 89"/>
                    <a:gd name="T1" fmla="*/ 69 h 100"/>
                    <a:gd name="T2" fmla="*/ 4 w 89"/>
                    <a:gd name="T3" fmla="*/ 64 h 100"/>
                    <a:gd name="T4" fmla="*/ 7 w 89"/>
                    <a:gd name="T5" fmla="*/ 60 h 100"/>
                    <a:gd name="T6" fmla="*/ 7 w 89"/>
                    <a:gd name="T7" fmla="*/ 56 h 100"/>
                    <a:gd name="T8" fmla="*/ 5 w 89"/>
                    <a:gd name="T9" fmla="*/ 47 h 100"/>
                    <a:gd name="T10" fmla="*/ 5 w 89"/>
                    <a:gd name="T11" fmla="*/ 43 h 100"/>
                    <a:gd name="T12" fmla="*/ 4 w 89"/>
                    <a:gd name="T13" fmla="*/ 33 h 100"/>
                    <a:gd name="T14" fmla="*/ 2 w 89"/>
                    <a:gd name="T15" fmla="*/ 26 h 100"/>
                    <a:gd name="T16" fmla="*/ 0 w 89"/>
                    <a:gd name="T17" fmla="*/ 16 h 100"/>
                    <a:gd name="T18" fmla="*/ 1 w 89"/>
                    <a:gd name="T19" fmla="*/ 12 h 100"/>
                    <a:gd name="T20" fmla="*/ 0 w 89"/>
                    <a:gd name="T21" fmla="*/ 7 h 100"/>
                    <a:gd name="T22" fmla="*/ 23 w 89"/>
                    <a:gd name="T23" fmla="*/ 3 h 100"/>
                    <a:gd name="T24" fmla="*/ 25 w 89"/>
                    <a:gd name="T25" fmla="*/ 1 h 100"/>
                    <a:gd name="T26" fmla="*/ 28 w 89"/>
                    <a:gd name="T27" fmla="*/ 5 h 100"/>
                    <a:gd name="T28" fmla="*/ 28 w 89"/>
                    <a:gd name="T29" fmla="*/ 10 h 100"/>
                    <a:gd name="T30" fmla="*/ 32 w 89"/>
                    <a:gd name="T31" fmla="*/ 12 h 100"/>
                    <a:gd name="T32" fmla="*/ 34 w 89"/>
                    <a:gd name="T33" fmla="*/ 13 h 100"/>
                    <a:gd name="T34" fmla="*/ 38 w 89"/>
                    <a:gd name="T35" fmla="*/ 13 h 100"/>
                    <a:gd name="T36" fmla="*/ 39 w 89"/>
                    <a:gd name="T37" fmla="*/ 14 h 100"/>
                    <a:gd name="T38" fmla="*/ 43 w 89"/>
                    <a:gd name="T39" fmla="*/ 13 h 100"/>
                    <a:gd name="T40" fmla="*/ 51 w 89"/>
                    <a:gd name="T41" fmla="*/ 14 h 100"/>
                    <a:gd name="T42" fmla="*/ 52 w 89"/>
                    <a:gd name="T43" fmla="*/ 15 h 100"/>
                    <a:gd name="T44" fmla="*/ 53 w 89"/>
                    <a:gd name="T45" fmla="*/ 15 h 100"/>
                    <a:gd name="T46" fmla="*/ 54 w 89"/>
                    <a:gd name="T47" fmla="*/ 18 h 100"/>
                    <a:gd name="T48" fmla="*/ 57 w 89"/>
                    <a:gd name="T49" fmla="*/ 17 h 100"/>
                    <a:gd name="T50" fmla="*/ 59 w 89"/>
                    <a:gd name="T51" fmla="*/ 17 h 100"/>
                    <a:gd name="T52" fmla="*/ 62 w 89"/>
                    <a:gd name="T53" fmla="*/ 19 h 100"/>
                    <a:gd name="T54" fmla="*/ 64 w 89"/>
                    <a:gd name="T55" fmla="*/ 21 h 100"/>
                    <a:gd name="T56" fmla="*/ 68 w 89"/>
                    <a:gd name="T57" fmla="*/ 21 h 100"/>
                    <a:gd name="T58" fmla="*/ 73 w 89"/>
                    <a:gd name="T59" fmla="*/ 18 h 100"/>
                    <a:gd name="T60" fmla="*/ 81 w 89"/>
                    <a:gd name="T61" fmla="*/ 20 h 100"/>
                    <a:gd name="T62" fmla="*/ 83 w 89"/>
                    <a:gd name="T63" fmla="*/ 20 h 100"/>
                    <a:gd name="T64" fmla="*/ 86 w 89"/>
                    <a:gd name="T65" fmla="*/ 21 h 100"/>
                    <a:gd name="T66" fmla="*/ 87 w 89"/>
                    <a:gd name="T67" fmla="*/ 22 h 100"/>
                    <a:gd name="T68" fmla="*/ 81 w 89"/>
                    <a:gd name="T69" fmla="*/ 25 h 100"/>
                    <a:gd name="T70" fmla="*/ 78 w 89"/>
                    <a:gd name="T71" fmla="*/ 28 h 100"/>
                    <a:gd name="T72" fmla="*/ 73 w 89"/>
                    <a:gd name="T73" fmla="*/ 30 h 100"/>
                    <a:gd name="T74" fmla="*/ 59 w 89"/>
                    <a:gd name="T75" fmla="*/ 44 h 100"/>
                    <a:gd name="T76" fmla="*/ 57 w 89"/>
                    <a:gd name="T77" fmla="*/ 46 h 100"/>
                    <a:gd name="T78" fmla="*/ 57 w 89"/>
                    <a:gd name="T79" fmla="*/ 56 h 100"/>
                    <a:gd name="T80" fmla="*/ 52 w 89"/>
                    <a:gd name="T81" fmla="*/ 59 h 100"/>
                    <a:gd name="T82" fmla="*/ 52 w 89"/>
                    <a:gd name="T83" fmla="*/ 61 h 100"/>
                    <a:gd name="T84" fmla="*/ 52 w 89"/>
                    <a:gd name="T85" fmla="*/ 65 h 100"/>
                    <a:gd name="T86" fmla="*/ 53 w 89"/>
                    <a:gd name="T87" fmla="*/ 69 h 100"/>
                    <a:gd name="T88" fmla="*/ 52 w 89"/>
                    <a:gd name="T89" fmla="*/ 73 h 100"/>
                    <a:gd name="T90" fmla="*/ 53 w 89"/>
                    <a:gd name="T91" fmla="*/ 79 h 100"/>
                    <a:gd name="T92" fmla="*/ 55 w 89"/>
                    <a:gd name="T93" fmla="*/ 80 h 100"/>
                    <a:gd name="T94" fmla="*/ 58 w 89"/>
                    <a:gd name="T95" fmla="*/ 81 h 100"/>
                    <a:gd name="T96" fmla="*/ 59 w 89"/>
                    <a:gd name="T97" fmla="*/ 83 h 100"/>
                    <a:gd name="T98" fmla="*/ 64 w 89"/>
                    <a:gd name="T99" fmla="*/ 87 h 100"/>
                    <a:gd name="T100" fmla="*/ 72 w 89"/>
                    <a:gd name="T101" fmla="*/ 92 h 100"/>
                    <a:gd name="T102" fmla="*/ 72 w 89"/>
                    <a:gd name="T103" fmla="*/ 95 h 100"/>
                    <a:gd name="T104" fmla="*/ 8 w 89"/>
                    <a:gd name="T105" fmla="*/ 100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9" name="Freeform 24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9 w 54"/>
                    <a:gd name="T1" fmla="*/ 2 h 95"/>
                    <a:gd name="T2" fmla="*/ 12 w 54"/>
                    <a:gd name="T3" fmla="*/ 5 h 95"/>
                    <a:gd name="T4" fmla="*/ 15 w 54"/>
                    <a:gd name="T5" fmla="*/ 8 h 95"/>
                    <a:gd name="T6" fmla="*/ 15 w 54"/>
                    <a:gd name="T7" fmla="*/ 12 h 95"/>
                    <a:gd name="T8" fmla="*/ 14 w 54"/>
                    <a:gd name="T9" fmla="*/ 15 h 95"/>
                    <a:gd name="T10" fmla="*/ 11 w 54"/>
                    <a:gd name="T11" fmla="*/ 19 h 95"/>
                    <a:gd name="T12" fmla="*/ 9 w 54"/>
                    <a:gd name="T13" fmla="*/ 20 h 95"/>
                    <a:gd name="T14" fmla="*/ 5 w 54"/>
                    <a:gd name="T15" fmla="*/ 21 h 95"/>
                    <a:gd name="T16" fmla="*/ 4 w 54"/>
                    <a:gd name="T17" fmla="*/ 24 h 95"/>
                    <a:gd name="T18" fmla="*/ 6 w 54"/>
                    <a:gd name="T19" fmla="*/ 27 h 95"/>
                    <a:gd name="T20" fmla="*/ 4 w 54"/>
                    <a:gd name="T21" fmla="*/ 34 h 95"/>
                    <a:gd name="T22" fmla="*/ 1 w 54"/>
                    <a:gd name="T23" fmla="*/ 36 h 95"/>
                    <a:gd name="T24" fmla="*/ 0 w 54"/>
                    <a:gd name="T25" fmla="*/ 39 h 95"/>
                    <a:gd name="T26" fmla="*/ 0 w 54"/>
                    <a:gd name="T27" fmla="*/ 41 h 95"/>
                    <a:gd name="T28" fmla="*/ 1 w 54"/>
                    <a:gd name="T29" fmla="*/ 48 h 95"/>
                    <a:gd name="T30" fmla="*/ 5 w 54"/>
                    <a:gd name="T31" fmla="*/ 53 h 95"/>
                    <a:gd name="T32" fmla="*/ 10 w 54"/>
                    <a:gd name="T33" fmla="*/ 57 h 95"/>
                    <a:gd name="T34" fmla="*/ 13 w 54"/>
                    <a:gd name="T35" fmla="*/ 64 h 95"/>
                    <a:gd name="T36" fmla="*/ 15 w 54"/>
                    <a:gd name="T37" fmla="*/ 62 h 95"/>
                    <a:gd name="T38" fmla="*/ 19 w 54"/>
                    <a:gd name="T39" fmla="*/ 65 h 95"/>
                    <a:gd name="T40" fmla="*/ 19 w 54"/>
                    <a:gd name="T41" fmla="*/ 69 h 95"/>
                    <a:gd name="T42" fmla="*/ 16 w 54"/>
                    <a:gd name="T43" fmla="*/ 73 h 95"/>
                    <a:gd name="T44" fmla="*/ 19 w 54"/>
                    <a:gd name="T45" fmla="*/ 78 h 95"/>
                    <a:gd name="T46" fmla="*/ 24 w 54"/>
                    <a:gd name="T47" fmla="*/ 81 h 95"/>
                    <a:gd name="T48" fmla="*/ 29 w 54"/>
                    <a:gd name="T49" fmla="*/ 87 h 95"/>
                    <a:gd name="T50" fmla="*/ 30 w 54"/>
                    <a:gd name="T51" fmla="*/ 89 h 95"/>
                    <a:gd name="T52" fmla="*/ 29 w 54"/>
                    <a:gd name="T53" fmla="*/ 91 h 95"/>
                    <a:gd name="T54" fmla="*/ 32 w 54"/>
                    <a:gd name="T55" fmla="*/ 95 h 95"/>
                    <a:gd name="T56" fmla="*/ 33 w 54"/>
                    <a:gd name="T57" fmla="*/ 94 h 95"/>
                    <a:gd name="T58" fmla="*/ 34 w 54"/>
                    <a:gd name="T59" fmla="*/ 92 h 95"/>
                    <a:gd name="T60" fmla="*/ 38 w 54"/>
                    <a:gd name="T61" fmla="*/ 91 h 95"/>
                    <a:gd name="T62" fmla="*/ 42 w 54"/>
                    <a:gd name="T63" fmla="*/ 93 h 95"/>
                    <a:gd name="T64" fmla="*/ 43 w 54"/>
                    <a:gd name="T65" fmla="*/ 89 h 95"/>
                    <a:gd name="T66" fmla="*/ 44 w 54"/>
                    <a:gd name="T67" fmla="*/ 87 h 95"/>
                    <a:gd name="T68" fmla="*/ 48 w 54"/>
                    <a:gd name="T69" fmla="*/ 85 h 95"/>
                    <a:gd name="T70" fmla="*/ 47 w 54"/>
                    <a:gd name="T71" fmla="*/ 83 h 95"/>
                    <a:gd name="T72" fmla="*/ 47 w 54"/>
                    <a:gd name="T73" fmla="*/ 81 h 95"/>
                    <a:gd name="T74" fmla="*/ 48 w 54"/>
                    <a:gd name="T75" fmla="*/ 80 h 95"/>
                    <a:gd name="T76" fmla="*/ 48 w 54"/>
                    <a:gd name="T77" fmla="*/ 79 h 95"/>
                    <a:gd name="T78" fmla="*/ 48 w 54"/>
                    <a:gd name="T79" fmla="*/ 73 h 95"/>
                    <a:gd name="T80" fmla="*/ 52 w 54"/>
                    <a:gd name="T81" fmla="*/ 68 h 95"/>
                    <a:gd name="T82" fmla="*/ 54 w 54"/>
                    <a:gd name="T83" fmla="*/ 64 h 95"/>
                    <a:gd name="T84" fmla="*/ 52 w 54"/>
                    <a:gd name="T85" fmla="*/ 57 h 95"/>
                    <a:gd name="T86" fmla="*/ 52 w 54"/>
                    <a:gd name="T87" fmla="*/ 54 h 95"/>
                    <a:gd name="T88" fmla="*/ 49 w 54"/>
                    <a:gd name="T89" fmla="*/ 13 h 95"/>
                    <a:gd name="T90" fmla="*/ 48 w 54"/>
                    <a:gd name="T91" fmla="*/ 11 h 95"/>
                    <a:gd name="T92" fmla="*/ 46 w 54"/>
                    <a:gd name="T93" fmla="*/ 6 h 95"/>
                    <a:gd name="T94" fmla="*/ 44 w 54"/>
                    <a:gd name="T95" fmla="*/ 3 h 95"/>
                    <a:gd name="T96" fmla="*/ 44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0" name="Freeform 26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20 w 61"/>
                    <a:gd name="T1" fmla="*/ 0 h 60"/>
                    <a:gd name="T2" fmla="*/ 20 w 61"/>
                    <a:gd name="T3" fmla="*/ 3 h 60"/>
                    <a:gd name="T4" fmla="*/ 21 w 61"/>
                    <a:gd name="T5" fmla="*/ 5 h 60"/>
                    <a:gd name="T6" fmla="*/ 19 w 61"/>
                    <a:gd name="T7" fmla="*/ 13 h 60"/>
                    <a:gd name="T8" fmla="*/ 19 w 61"/>
                    <a:gd name="T9" fmla="*/ 15 h 60"/>
                    <a:gd name="T10" fmla="*/ 18 w 61"/>
                    <a:gd name="T11" fmla="*/ 19 h 60"/>
                    <a:gd name="T12" fmla="*/ 15 w 61"/>
                    <a:gd name="T13" fmla="*/ 22 h 60"/>
                    <a:gd name="T14" fmla="*/ 13 w 61"/>
                    <a:gd name="T15" fmla="*/ 23 h 60"/>
                    <a:gd name="T16" fmla="*/ 11 w 61"/>
                    <a:gd name="T17" fmla="*/ 24 h 60"/>
                    <a:gd name="T18" fmla="*/ 10 w 61"/>
                    <a:gd name="T19" fmla="*/ 26 h 60"/>
                    <a:gd name="T20" fmla="*/ 9 w 61"/>
                    <a:gd name="T21" fmla="*/ 30 h 60"/>
                    <a:gd name="T22" fmla="*/ 6 w 61"/>
                    <a:gd name="T23" fmla="*/ 30 h 60"/>
                    <a:gd name="T24" fmla="*/ 4 w 61"/>
                    <a:gd name="T25" fmla="*/ 34 h 60"/>
                    <a:gd name="T26" fmla="*/ 4 w 61"/>
                    <a:gd name="T27" fmla="*/ 38 h 60"/>
                    <a:gd name="T28" fmla="*/ 2 w 61"/>
                    <a:gd name="T29" fmla="*/ 41 h 60"/>
                    <a:gd name="T30" fmla="*/ 0 w 61"/>
                    <a:gd name="T31" fmla="*/ 43 h 60"/>
                    <a:gd name="T32" fmla="*/ 0 w 61"/>
                    <a:gd name="T33" fmla="*/ 46 h 60"/>
                    <a:gd name="T34" fmla="*/ 3 w 61"/>
                    <a:gd name="T35" fmla="*/ 51 h 60"/>
                    <a:gd name="T36" fmla="*/ 6 w 61"/>
                    <a:gd name="T37" fmla="*/ 54 h 60"/>
                    <a:gd name="T38" fmla="*/ 8 w 61"/>
                    <a:gd name="T39" fmla="*/ 54 h 60"/>
                    <a:gd name="T40" fmla="*/ 8 w 61"/>
                    <a:gd name="T41" fmla="*/ 55 h 60"/>
                    <a:gd name="T42" fmla="*/ 10 w 61"/>
                    <a:gd name="T43" fmla="*/ 55 h 60"/>
                    <a:gd name="T44" fmla="*/ 10 w 61"/>
                    <a:gd name="T45" fmla="*/ 57 h 60"/>
                    <a:gd name="T46" fmla="*/ 15 w 61"/>
                    <a:gd name="T47" fmla="*/ 60 h 60"/>
                    <a:gd name="T48" fmla="*/ 18 w 61"/>
                    <a:gd name="T49" fmla="*/ 59 h 60"/>
                    <a:gd name="T50" fmla="*/ 19 w 61"/>
                    <a:gd name="T51" fmla="*/ 57 h 60"/>
                    <a:gd name="T52" fmla="*/ 21 w 61"/>
                    <a:gd name="T53" fmla="*/ 59 h 60"/>
                    <a:gd name="T54" fmla="*/ 25 w 61"/>
                    <a:gd name="T55" fmla="*/ 57 h 60"/>
                    <a:gd name="T56" fmla="*/ 26 w 61"/>
                    <a:gd name="T57" fmla="*/ 55 h 60"/>
                    <a:gd name="T58" fmla="*/ 30 w 61"/>
                    <a:gd name="T59" fmla="*/ 53 h 60"/>
                    <a:gd name="T60" fmla="*/ 33 w 61"/>
                    <a:gd name="T61" fmla="*/ 51 h 60"/>
                    <a:gd name="T62" fmla="*/ 33 w 61"/>
                    <a:gd name="T63" fmla="*/ 48 h 60"/>
                    <a:gd name="T64" fmla="*/ 38 w 61"/>
                    <a:gd name="T65" fmla="*/ 32 h 60"/>
                    <a:gd name="T66" fmla="*/ 40 w 61"/>
                    <a:gd name="T67" fmla="*/ 33 h 60"/>
                    <a:gd name="T68" fmla="*/ 41 w 61"/>
                    <a:gd name="T69" fmla="*/ 35 h 60"/>
                    <a:gd name="T70" fmla="*/ 44 w 61"/>
                    <a:gd name="T71" fmla="*/ 32 h 60"/>
                    <a:gd name="T72" fmla="*/ 46 w 61"/>
                    <a:gd name="T73" fmla="*/ 27 h 60"/>
                    <a:gd name="T74" fmla="*/ 49 w 61"/>
                    <a:gd name="T75" fmla="*/ 25 h 60"/>
                    <a:gd name="T76" fmla="*/ 51 w 61"/>
                    <a:gd name="T77" fmla="*/ 23 h 60"/>
                    <a:gd name="T78" fmla="*/ 52 w 61"/>
                    <a:gd name="T79" fmla="*/ 20 h 60"/>
                    <a:gd name="T80" fmla="*/ 52 w 61"/>
                    <a:gd name="T81" fmla="*/ 19 h 60"/>
                    <a:gd name="T82" fmla="*/ 52 w 61"/>
                    <a:gd name="T83" fmla="*/ 15 h 60"/>
                    <a:gd name="T84" fmla="*/ 59 w 61"/>
                    <a:gd name="T85" fmla="*/ 19 h 60"/>
                    <a:gd name="T86" fmla="*/ 60 w 61"/>
                    <a:gd name="T87" fmla="*/ 19 h 60"/>
                    <a:gd name="T88" fmla="*/ 59 w 61"/>
                    <a:gd name="T89" fmla="*/ 13 h 60"/>
                    <a:gd name="T90" fmla="*/ 58 w 61"/>
                    <a:gd name="T91" fmla="*/ 11 h 60"/>
                    <a:gd name="T92" fmla="*/ 56 w 61"/>
                    <a:gd name="T93" fmla="*/ 11 h 60"/>
                    <a:gd name="T94" fmla="*/ 51 w 61"/>
                    <a:gd name="T95" fmla="*/ 12 h 60"/>
                    <a:gd name="T96" fmla="*/ 49 w 61"/>
                    <a:gd name="T97" fmla="*/ 14 h 60"/>
                    <a:gd name="T98" fmla="*/ 46 w 61"/>
                    <a:gd name="T99" fmla="*/ 13 h 60"/>
                    <a:gd name="T100" fmla="*/ 45 w 61"/>
                    <a:gd name="T101" fmla="*/ 15 h 60"/>
                    <a:gd name="T102" fmla="*/ 42 w 61"/>
                    <a:gd name="T103" fmla="*/ 17 h 60"/>
                    <a:gd name="T104" fmla="*/ 39 w 61"/>
                    <a:gd name="T105" fmla="*/ 20 h 60"/>
                    <a:gd name="T106" fmla="*/ 36 w 61"/>
                    <a:gd name="T107" fmla="*/ 13 h 60"/>
                    <a:gd name="T108" fmla="*/ 21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1" name="Freeform 27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41 w 77"/>
                    <a:gd name="T1" fmla="*/ 1 h 66"/>
                    <a:gd name="T2" fmla="*/ 44 w 77"/>
                    <a:gd name="T3" fmla="*/ 10 h 66"/>
                    <a:gd name="T4" fmla="*/ 43 w 77"/>
                    <a:gd name="T5" fmla="*/ 13 h 66"/>
                    <a:gd name="T6" fmla="*/ 40 w 77"/>
                    <a:gd name="T7" fmla="*/ 22 h 66"/>
                    <a:gd name="T8" fmla="*/ 64 w 77"/>
                    <a:gd name="T9" fmla="*/ 33 h 66"/>
                    <a:gd name="T10" fmla="*/ 64 w 77"/>
                    <a:gd name="T11" fmla="*/ 40 h 66"/>
                    <a:gd name="T12" fmla="*/ 63 w 77"/>
                    <a:gd name="T13" fmla="*/ 45 h 66"/>
                    <a:gd name="T14" fmla="*/ 58 w 77"/>
                    <a:gd name="T15" fmla="*/ 44 h 66"/>
                    <a:gd name="T16" fmla="*/ 56 w 77"/>
                    <a:gd name="T17" fmla="*/ 49 h 66"/>
                    <a:gd name="T18" fmla="*/ 62 w 77"/>
                    <a:gd name="T19" fmla="*/ 48 h 66"/>
                    <a:gd name="T20" fmla="*/ 66 w 77"/>
                    <a:gd name="T21" fmla="*/ 47 h 66"/>
                    <a:gd name="T22" fmla="*/ 64 w 77"/>
                    <a:gd name="T23" fmla="*/ 49 h 66"/>
                    <a:gd name="T24" fmla="*/ 66 w 77"/>
                    <a:gd name="T25" fmla="*/ 51 h 66"/>
                    <a:gd name="T26" fmla="*/ 71 w 77"/>
                    <a:gd name="T27" fmla="*/ 47 h 66"/>
                    <a:gd name="T28" fmla="*/ 74 w 77"/>
                    <a:gd name="T29" fmla="*/ 48 h 66"/>
                    <a:gd name="T30" fmla="*/ 73 w 77"/>
                    <a:gd name="T31" fmla="*/ 51 h 66"/>
                    <a:gd name="T32" fmla="*/ 68 w 77"/>
                    <a:gd name="T33" fmla="*/ 56 h 66"/>
                    <a:gd name="T34" fmla="*/ 71 w 77"/>
                    <a:gd name="T35" fmla="*/ 60 h 66"/>
                    <a:gd name="T36" fmla="*/ 77 w 77"/>
                    <a:gd name="T37" fmla="*/ 65 h 66"/>
                    <a:gd name="T38" fmla="*/ 71 w 77"/>
                    <a:gd name="T39" fmla="*/ 63 h 66"/>
                    <a:gd name="T40" fmla="*/ 64 w 77"/>
                    <a:gd name="T41" fmla="*/ 59 h 66"/>
                    <a:gd name="T42" fmla="*/ 61 w 77"/>
                    <a:gd name="T43" fmla="*/ 62 h 66"/>
                    <a:gd name="T44" fmla="*/ 60 w 77"/>
                    <a:gd name="T45" fmla="*/ 65 h 66"/>
                    <a:gd name="T46" fmla="*/ 57 w 77"/>
                    <a:gd name="T47" fmla="*/ 63 h 66"/>
                    <a:gd name="T48" fmla="*/ 54 w 77"/>
                    <a:gd name="T49" fmla="*/ 63 h 66"/>
                    <a:gd name="T50" fmla="*/ 49 w 77"/>
                    <a:gd name="T51" fmla="*/ 64 h 66"/>
                    <a:gd name="T52" fmla="*/ 41 w 77"/>
                    <a:gd name="T53" fmla="*/ 59 h 66"/>
                    <a:gd name="T54" fmla="*/ 38 w 77"/>
                    <a:gd name="T55" fmla="*/ 57 h 66"/>
                    <a:gd name="T56" fmla="*/ 37 w 77"/>
                    <a:gd name="T57" fmla="*/ 56 h 66"/>
                    <a:gd name="T58" fmla="*/ 34 w 77"/>
                    <a:gd name="T59" fmla="*/ 55 h 66"/>
                    <a:gd name="T60" fmla="*/ 33 w 77"/>
                    <a:gd name="T61" fmla="*/ 54 h 66"/>
                    <a:gd name="T62" fmla="*/ 31 w 77"/>
                    <a:gd name="T63" fmla="*/ 58 h 66"/>
                    <a:gd name="T64" fmla="*/ 15 w 77"/>
                    <a:gd name="T65" fmla="*/ 56 h 66"/>
                    <a:gd name="T66" fmla="*/ 4 w 77"/>
                    <a:gd name="T67" fmla="*/ 55 h 66"/>
                    <a:gd name="T68" fmla="*/ 5 w 77"/>
                    <a:gd name="T69" fmla="*/ 53 h 66"/>
                    <a:gd name="T70" fmla="*/ 6 w 77"/>
                    <a:gd name="T71" fmla="*/ 46 h 66"/>
                    <a:gd name="T72" fmla="*/ 6 w 77"/>
                    <a:gd name="T73" fmla="*/ 42 h 66"/>
                    <a:gd name="T74" fmla="*/ 9 w 77"/>
                    <a:gd name="T75" fmla="*/ 37 h 66"/>
                    <a:gd name="T76" fmla="*/ 7 w 77"/>
                    <a:gd name="T77" fmla="*/ 30 h 66"/>
                    <a:gd name="T78" fmla="*/ 6 w 77"/>
                    <a:gd name="T79" fmla="*/ 28 h 66"/>
                    <a:gd name="T80" fmla="*/ 4 w 77"/>
                    <a:gd name="T81" fmla="*/ 25 h 66"/>
                    <a:gd name="T82" fmla="*/ 1 w 77"/>
                    <a:gd name="T83" fmla="*/ 19 h 66"/>
                    <a:gd name="T84" fmla="*/ 0 w 77"/>
                    <a:gd name="T85" fmla="*/ 1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2" name="Freeform 28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44 w 47"/>
                    <a:gd name="T1" fmla="*/ 0 h 83"/>
                    <a:gd name="T2" fmla="*/ 15 w 47"/>
                    <a:gd name="T3" fmla="*/ 2 h 83"/>
                    <a:gd name="T4" fmla="*/ 15 w 47"/>
                    <a:gd name="T5" fmla="*/ 3 h 83"/>
                    <a:gd name="T6" fmla="*/ 12 w 47"/>
                    <a:gd name="T7" fmla="*/ 5 h 83"/>
                    <a:gd name="T8" fmla="*/ 12 w 47"/>
                    <a:gd name="T9" fmla="*/ 8 h 83"/>
                    <a:gd name="T10" fmla="*/ 12 w 47"/>
                    <a:gd name="T11" fmla="*/ 11 h 83"/>
                    <a:gd name="T12" fmla="*/ 11 w 47"/>
                    <a:gd name="T13" fmla="*/ 12 h 83"/>
                    <a:gd name="T14" fmla="*/ 9 w 47"/>
                    <a:gd name="T15" fmla="*/ 14 h 83"/>
                    <a:gd name="T16" fmla="*/ 7 w 47"/>
                    <a:gd name="T17" fmla="*/ 16 h 83"/>
                    <a:gd name="T18" fmla="*/ 6 w 47"/>
                    <a:gd name="T19" fmla="*/ 17 h 83"/>
                    <a:gd name="T20" fmla="*/ 6 w 47"/>
                    <a:gd name="T21" fmla="*/ 19 h 83"/>
                    <a:gd name="T22" fmla="*/ 5 w 47"/>
                    <a:gd name="T23" fmla="*/ 21 h 83"/>
                    <a:gd name="T24" fmla="*/ 5 w 47"/>
                    <a:gd name="T25" fmla="*/ 22 h 83"/>
                    <a:gd name="T26" fmla="*/ 4 w 47"/>
                    <a:gd name="T27" fmla="*/ 25 h 83"/>
                    <a:gd name="T28" fmla="*/ 3 w 47"/>
                    <a:gd name="T29" fmla="*/ 27 h 83"/>
                    <a:gd name="T30" fmla="*/ 4 w 47"/>
                    <a:gd name="T31" fmla="*/ 30 h 83"/>
                    <a:gd name="T32" fmla="*/ 5 w 47"/>
                    <a:gd name="T33" fmla="*/ 31 h 83"/>
                    <a:gd name="T34" fmla="*/ 5 w 47"/>
                    <a:gd name="T35" fmla="*/ 33 h 83"/>
                    <a:gd name="T36" fmla="*/ 5 w 47"/>
                    <a:gd name="T37" fmla="*/ 33 h 83"/>
                    <a:gd name="T38" fmla="*/ 5 w 47"/>
                    <a:gd name="T39" fmla="*/ 34 h 83"/>
                    <a:gd name="T40" fmla="*/ 5 w 47"/>
                    <a:gd name="T41" fmla="*/ 34 h 83"/>
                    <a:gd name="T42" fmla="*/ 4 w 47"/>
                    <a:gd name="T43" fmla="*/ 36 h 83"/>
                    <a:gd name="T44" fmla="*/ 5 w 47"/>
                    <a:gd name="T45" fmla="*/ 37 h 83"/>
                    <a:gd name="T46" fmla="*/ 4 w 47"/>
                    <a:gd name="T47" fmla="*/ 38 h 83"/>
                    <a:gd name="T48" fmla="*/ 6 w 47"/>
                    <a:gd name="T49" fmla="*/ 42 h 83"/>
                    <a:gd name="T50" fmla="*/ 6 w 47"/>
                    <a:gd name="T51" fmla="*/ 45 h 83"/>
                    <a:gd name="T52" fmla="*/ 7 w 47"/>
                    <a:gd name="T53" fmla="*/ 47 h 83"/>
                    <a:gd name="T54" fmla="*/ 8 w 47"/>
                    <a:gd name="T55" fmla="*/ 48 h 83"/>
                    <a:gd name="T56" fmla="*/ 8 w 47"/>
                    <a:gd name="T57" fmla="*/ 49 h 83"/>
                    <a:gd name="T58" fmla="*/ 6 w 47"/>
                    <a:gd name="T59" fmla="*/ 50 h 83"/>
                    <a:gd name="T60" fmla="*/ 6 w 47"/>
                    <a:gd name="T61" fmla="*/ 51 h 83"/>
                    <a:gd name="T62" fmla="*/ 5 w 47"/>
                    <a:gd name="T63" fmla="*/ 54 h 83"/>
                    <a:gd name="T64" fmla="*/ 3 w 47"/>
                    <a:gd name="T65" fmla="*/ 59 h 83"/>
                    <a:gd name="T66" fmla="*/ 0 w 47"/>
                    <a:gd name="T67" fmla="*/ 66 h 83"/>
                    <a:gd name="T68" fmla="*/ 0 w 47"/>
                    <a:gd name="T69" fmla="*/ 71 h 83"/>
                    <a:gd name="T70" fmla="*/ 27 w 47"/>
                    <a:gd name="T71" fmla="*/ 70 h 83"/>
                    <a:gd name="T72" fmla="*/ 27 w 47"/>
                    <a:gd name="T73" fmla="*/ 71 h 83"/>
                    <a:gd name="T74" fmla="*/ 26 w 47"/>
                    <a:gd name="T75" fmla="*/ 73 h 83"/>
                    <a:gd name="T76" fmla="*/ 27 w 47"/>
                    <a:gd name="T77" fmla="*/ 77 h 83"/>
                    <a:gd name="T78" fmla="*/ 29 w 47"/>
                    <a:gd name="T79" fmla="*/ 80 h 83"/>
                    <a:gd name="T80" fmla="*/ 30 w 47"/>
                    <a:gd name="T81" fmla="*/ 83 h 83"/>
                    <a:gd name="T82" fmla="*/ 32 w 47"/>
                    <a:gd name="T83" fmla="*/ 83 h 83"/>
                    <a:gd name="T84" fmla="*/ 35 w 47"/>
                    <a:gd name="T85" fmla="*/ 81 h 83"/>
                    <a:gd name="T86" fmla="*/ 41 w 47"/>
                    <a:gd name="T87" fmla="*/ 79 h 83"/>
                    <a:gd name="T88" fmla="*/ 43 w 47"/>
                    <a:gd name="T89" fmla="*/ 79 h 83"/>
                    <a:gd name="T90" fmla="*/ 45 w 47"/>
                    <a:gd name="T91" fmla="*/ 78 h 83"/>
                    <a:gd name="T92" fmla="*/ 46 w 47"/>
                    <a:gd name="T93" fmla="*/ 79 h 83"/>
                    <a:gd name="T94" fmla="*/ 47 w 47"/>
                    <a:gd name="T95" fmla="*/ 80 h 83"/>
                    <a:gd name="T96" fmla="*/ 47 w 47"/>
                    <a:gd name="T97" fmla="*/ 79 h 83"/>
                    <a:gd name="T98" fmla="*/ 44 w 47"/>
                    <a:gd name="T99" fmla="*/ 54 h 83"/>
                    <a:gd name="T100" fmla="*/ 44 w 47"/>
                    <a:gd name="T101" fmla="*/ 52 h 83"/>
                    <a:gd name="T102" fmla="*/ 45 w 47"/>
                    <a:gd name="T103" fmla="*/ 2 h 83"/>
                    <a:gd name="T104" fmla="*/ 44 w 47"/>
                    <a:gd name="T105" fmla="*/ 0 h 83"/>
                    <a:gd name="T106" fmla="*/ 44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3" name="Freeform 29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19 w 79"/>
                    <a:gd name="T1" fmla="*/ 49 h 51"/>
                    <a:gd name="T2" fmla="*/ 55 w 79"/>
                    <a:gd name="T3" fmla="*/ 42 h 51"/>
                    <a:gd name="T4" fmla="*/ 66 w 79"/>
                    <a:gd name="T5" fmla="*/ 40 h 51"/>
                    <a:gd name="T6" fmla="*/ 67 w 79"/>
                    <a:gd name="T7" fmla="*/ 40 h 51"/>
                    <a:gd name="T8" fmla="*/ 67 w 79"/>
                    <a:gd name="T9" fmla="*/ 39 h 51"/>
                    <a:gd name="T10" fmla="*/ 67 w 79"/>
                    <a:gd name="T11" fmla="*/ 38 h 51"/>
                    <a:gd name="T12" fmla="*/ 68 w 79"/>
                    <a:gd name="T13" fmla="*/ 37 h 51"/>
                    <a:gd name="T14" fmla="*/ 70 w 79"/>
                    <a:gd name="T15" fmla="*/ 37 h 51"/>
                    <a:gd name="T16" fmla="*/ 71 w 79"/>
                    <a:gd name="T17" fmla="*/ 37 h 51"/>
                    <a:gd name="T18" fmla="*/ 74 w 79"/>
                    <a:gd name="T19" fmla="*/ 35 h 51"/>
                    <a:gd name="T20" fmla="*/ 74 w 79"/>
                    <a:gd name="T21" fmla="*/ 33 h 51"/>
                    <a:gd name="T22" fmla="*/ 77 w 79"/>
                    <a:gd name="T23" fmla="*/ 31 h 51"/>
                    <a:gd name="T24" fmla="*/ 79 w 79"/>
                    <a:gd name="T25" fmla="*/ 30 h 51"/>
                    <a:gd name="T26" fmla="*/ 79 w 79"/>
                    <a:gd name="T27" fmla="*/ 29 h 51"/>
                    <a:gd name="T28" fmla="*/ 77 w 79"/>
                    <a:gd name="T29" fmla="*/ 28 h 51"/>
                    <a:gd name="T30" fmla="*/ 76 w 79"/>
                    <a:gd name="T31" fmla="*/ 27 h 51"/>
                    <a:gd name="T32" fmla="*/ 75 w 79"/>
                    <a:gd name="T33" fmla="*/ 27 h 51"/>
                    <a:gd name="T34" fmla="*/ 75 w 79"/>
                    <a:gd name="T35" fmla="*/ 26 h 51"/>
                    <a:gd name="T36" fmla="*/ 73 w 79"/>
                    <a:gd name="T37" fmla="*/ 26 h 51"/>
                    <a:gd name="T38" fmla="*/ 73 w 79"/>
                    <a:gd name="T39" fmla="*/ 24 h 51"/>
                    <a:gd name="T40" fmla="*/ 71 w 79"/>
                    <a:gd name="T41" fmla="*/ 24 h 51"/>
                    <a:gd name="T42" fmla="*/ 71 w 79"/>
                    <a:gd name="T43" fmla="*/ 23 h 51"/>
                    <a:gd name="T44" fmla="*/ 71 w 79"/>
                    <a:gd name="T45" fmla="*/ 20 h 51"/>
                    <a:gd name="T46" fmla="*/ 72 w 79"/>
                    <a:gd name="T47" fmla="*/ 20 h 51"/>
                    <a:gd name="T48" fmla="*/ 71 w 79"/>
                    <a:gd name="T49" fmla="*/ 18 h 51"/>
                    <a:gd name="T50" fmla="*/ 70 w 79"/>
                    <a:gd name="T51" fmla="*/ 17 h 51"/>
                    <a:gd name="T52" fmla="*/ 70 w 79"/>
                    <a:gd name="T53" fmla="*/ 17 h 51"/>
                    <a:gd name="T54" fmla="*/ 71 w 79"/>
                    <a:gd name="T55" fmla="*/ 16 h 51"/>
                    <a:gd name="T56" fmla="*/ 72 w 79"/>
                    <a:gd name="T57" fmla="*/ 15 h 51"/>
                    <a:gd name="T58" fmla="*/ 73 w 79"/>
                    <a:gd name="T59" fmla="*/ 12 h 51"/>
                    <a:gd name="T60" fmla="*/ 73 w 79"/>
                    <a:gd name="T61" fmla="*/ 11 h 51"/>
                    <a:gd name="T62" fmla="*/ 74 w 79"/>
                    <a:gd name="T63" fmla="*/ 10 h 51"/>
                    <a:gd name="T64" fmla="*/ 74 w 79"/>
                    <a:gd name="T65" fmla="*/ 9 h 51"/>
                    <a:gd name="T66" fmla="*/ 73 w 79"/>
                    <a:gd name="T67" fmla="*/ 9 h 51"/>
                    <a:gd name="T68" fmla="*/ 70 w 79"/>
                    <a:gd name="T69" fmla="*/ 8 h 51"/>
                    <a:gd name="T70" fmla="*/ 70 w 79"/>
                    <a:gd name="T71" fmla="*/ 8 h 51"/>
                    <a:gd name="T72" fmla="*/ 69 w 79"/>
                    <a:gd name="T73" fmla="*/ 7 h 51"/>
                    <a:gd name="T74" fmla="*/ 69 w 79"/>
                    <a:gd name="T75" fmla="*/ 6 h 51"/>
                    <a:gd name="T76" fmla="*/ 67 w 79"/>
                    <a:gd name="T77" fmla="*/ 3 h 51"/>
                    <a:gd name="T78" fmla="*/ 66 w 79"/>
                    <a:gd name="T79" fmla="*/ 3 h 51"/>
                    <a:gd name="T80" fmla="*/ 66 w 79"/>
                    <a:gd name="T81" fmla="*/ 2 h 51"/>
                    <a:gd name="T82" fmla="*/ 65 w 79"/>
                    <a:gd name="T83" fmla="*/ 2 h 51"/>
                    <a:gd name="T84" fmla="*/ 65 w 79"/>
                    <a:gd name="T85" fmla="*/ 2 h 51"/>
                    <a:gd name="T86" fmla="*/ 65 w 79"/>
                    <a:gd name="T87" fmla="*/ 1 h 51"/>
                    <a:gd name="T88" fmla="*/ 64 w 79"/>
                    <a:gd name="T89" fmla="*/ 0 h 51"/>
                    <a:gd name="T90" fmla="*/ 9 w 79"/>
                    <a:gd name="T91" fmla="*/ 11 h 51"/>
                    <a:gd name="T92" fmla="*/ 8 w 79"/>
                    <a:gd name="T93" fmla="*/ 7 h 51"/>
                    <a:gd name="T94" fmla="*/ 5 w 79"/>
                    <a:gd name="T95" fmla="*/ 10 h 51"/>
                    <a:gd name="T96" fmla="*/ 5 w 79"/>
                    <a:gd name="T97" fmla="*/ 10 h 51"/>
                    <a:gd name="T98" fmla="*/ 4 w 79"/>
                    <a:gd name="T99" fmla="*/ 9 h 51"/>
                    <a:gd name="T100" fmla="*/ 4 w 79"/>
                    <a:gd name="T101" fmla="*/ 9 h 51"/>
                    <a:gd name="T102" fmla="*/ 3 w 79"/>
                    <a:gd name="T103" fmla="*/ 11 h 51"/>
                    <a:gd name="T104" fmla="*/ 1 w 79"/>
                    <a:gd name="T105" fmla="*/ 13 h 51"/>
                    <a:gd name="T106" fmla="*/ 0 w 79"/>
                    <a:gd name="T107" fmla="*/ 14 h 51"/>
                    <a:gd name="T108" fmla="*/ 4 w 79"/>
                    <a:gd name="T109" fmla="*/ 36 h 51"/>
                    <a:gd name="T110" fmla="*/ 6 w 79"/>
                    <a:gd name="T111" fmla="*/ 51 h 51"/>
                    <a:gd name="T112" fmla="*/ 19 w 79"/>
                    <a:gd name="T113" fmla="*/ 49 h 51"/>
                    <a:gd name="T114" fmla="*/ 19 w 79"/>
                    <a:gd name="T115" fmla="*/ 49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4" name="Freeform 30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31 w 102"/>
                    <a:gd name="T1" fmla="*/ 55 h 59"/>
                    <a:gd name="T2" fmla="*/ 26 w 102"/>
                    <a:gd name="T3" fmla="*/ 56 h 59"/>
                    <a:gd name="T4" fmla="*/ 22 w 102"/>
                    <a:gd name="T5" fmla="*/ 56 h 59"/>
                    <a:gd name="T6" fmla="*/ 5 w 102"/>
                    <a:gd name="T7" fmla="*/ 56 h 59"/>
                    <a:gd name="T8" fmla="*/ 9 w 102"/>
                    <a:gd name="T9" fmla="*/ 52 h 59"/>
                    <a:gd name="T10" fmla="*/ 10 w 102"/>
                    <a:gd name="T11" fmla="*/ 49 h 59"/>
                    <a:gd name="T12" fmla="*/ 19 w 102"/>
                    <a:gd name="T13" fmla="*/ 40 h 59"/>
                    <a:gd name="T14" fmla="*/ 21 w 102"/>
                    <a:gd name="T15" fmla="*/ 44 h 59"/>
                    <a:gd name="T16" fmla="*/ 27 w 102"/>
                    <a:gd name="T17" fmla="*/ 44 h 59"/>
                    <a:gd name="T18" fmla="*/ 29 w 102"/>
                    <a:gd name="T19" fmla="*/ 43 h 59"/>
                    <a:gd name="T20" fmla="*/ 34 w 102"/>
                    <a:gd name="T21" fmla="*/ 42 h 59"/>
                    <a:gd name="T22" fmla="*/ 36 w 102"/>
                    <a:gd name="T23" fmla="*/ 41 h 59"/>
                    <a:gd name="T24" fmla="*/ 42 w 102"/>
                    <a:gd name="T25" fmla="*/ 36 h 59"/>
                    <a:gd name="T26" fmla="*/ 44 w 102"/>
                    <a:gd name="T27" fmla="*/ 28 h 59"/>
                    <a:gd name="T28" fmla="*/ 49 w 102"/>
                    <a:gd name="T29" fmla="*/ 18 h 59"/>
                    <a:gd name="T30" fmla="*/ 52 w 102"/>
                    <a:gd name="T31" fmla="*/ 19 h 59"/>
                    <a:gd name="T32" fmla="*/ 55 w 102"/>
                    <a:gd name="T33" fmla="*/ 12 h 59"/>
                    <a:gd name="T34" fmla="*/ 59 w 102"/>
                    <a:gd name="T35" fmla="*/ 10 h 59"/>
                    <a:gd name="T36" fmla="*/ 61 w 102"/>
                    <a:gd name="T37" fmla="*/ 5 h 59"/>
                    <a:gd name="T38" fmla="*/ 61 w 102"/>
                    <a:gd name="T39" fmla="*/ 1 h 59"/>
                    <a:gd name="T40" fmla="*/ 68 w 102"/>
                    <a:gd name="T41" fmla="*/ 4 h 59"/>
                    <a:gd name="T42" fmla="*/ 70 w 102"/>
                    <a:gd name="T43" fmla="*/ 1 h 59"/>
                    <a:gd name="T44" fmla="*/ 73 w 102"/>
                    <a:gd name="T45" fmla="*/ 2 h 59"/>
                    <a:gd name="T46" fmla="*/ 76 w 102"/>
                    <a:gd name="T47" fmla="*/ 4 h 59"/>
                    <a:gd name="T48" fmla="*/ 80 w 102"/>
                    <a:gd name="T49" fmla="*/ 8 h 59"/>
                    <a:gd name="T50" fmla="*/ 77 w 102"/>
                    <a:gd name="T51" fmla="*/ 14 h 59"/>
                    <a:gd name="T52" fmla="*/ 81 w 102"/>
                    <a:gd name="T53" fmla="*/ 15 h 59"/>
                    <a:gd name="T54" fmla="*/ 84 w 102"/>
                    <a:gd name="T55" fmla="*/ 17 h 59"/>
                    <a:gd name="T56" fmla="*/ 87 w 102"/>
                    <a:gd name="T57" fmla="*/ 18 h 59"/>
                    <a:gd name="T58" fmla="*/ 93 w 102"/>
                    <a:gd name="T59" fmla="*/ 20 h 59"/>
                    <a:gd name="T60" fmla="*/ 93 w 102"/>
                    <a:gd name="T61" fmla="*/ 23 h 59"/>
                    <a:gd name="T62" fmla="*/ 92 w 102"/>
                    <a:gd name="T63" fmla="*/ 26 h 59"/>
                    <a:gd name="T64" fmla="*/ 95 w 102"/>
                    <a:gd name="T65" fmla="*/ 29 h 59"/>
                    <a:gd name="T66" fmla="*/ 93 w 102"/>
                    <a:gd name="T67" fmla="*/ 30 h 59"/>
                    <a:gd name="T68" fmla="*/ 94 w 102"/>
                    <a:gd name="T69" fmla="*/ 31 h 59"/>
                    <a:gd name="T70" fmla="*/ 92 w 102"/>
                    <a:gd name="T71" fmla="*/ 32 h 59"/>
                    <a:gd name="T72" fmla="*/ 94 w 102"/>
                    <a:gd name="T73" fmla="*/ 33 h 59"/>
                    <a:gd name="T74" fmla="*/ 94 w 102"/>
                    <a:gd name="T75" fmla="*/ 36 h 59"/>
                    <a:gd name="T76" fmla="*/ 92 w 102"/>
                    <a:gd name="T77" fmla="*/ 36 h 59"/>
                    <a:gd name="T78" fmla="*/ 96 w 102"/>
                    <a:gd name="T79" fmla="*/ 37 h 59"/>
                    <a:gd name="T80" fmla="*/ 100 w 102"/>
                    <a:gd name="T81" fmla="*/ 36 h 59"/>
                    <a:gd name="T82" fmla="*/ 101 w 102"/>
                    <a:gd name="T83" fmla="*/ 42 h 59"/>
                    <a:gd name="T84" fmla="*/ 101 w 102"/>
                    <a:gd name="T85" fmla="*/ 43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5" name="Freeform 32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34 h 55"/>
                    <a:gd name="T2" fmla="*/ 3 w 111"/>
                    <a:gd name="T3" fmla="*/ 0 h 55"/>
                    <a:gd name="T4" fmla="*/ 72 w 111"/>
                    <a:gd name="T5" fmla="*/ 3 h 55"/>
                    <a:gd name="T6" fmla="*/ 74 w 111"/>
                    <a:gd name="T7" fmla="*/ 6 h 55"/>
                    <a:gd name="T8" fmla="*/ 76 w 111"/>
                    <a:gd name="T9" fmla="*/ 6 h 55"/>
                    <a:gd name="T10" fmla="*/ 78 w 111"/>
                    <a:gd name="T11" fmla="*/ 5 h 55"/>
                    <a:gd name="T12" fmla="*/ 79 w 111"/>
                    <a:gd name="T13" fmla="*/ 6 h 55"/>
                    <a:gd name="T14" fmla="*/ 80 w 111"/>
                    <a:gd name="T15" fmla="*/ 9 h 55"/>
                    <a:gd name="T16" fmla="*/ 82 w 111"/>
                    <a:gd name="T17" fmla="*/ 9 h 55"/>
                    <a:gd name="T18" fmla="*/ 83 w 111"/>
                    <a:gd name="T19" fmla="*/ 9 h 55"/>
                    <a:gd name="T20" fmla="*/ 85 w 111"/>
                    <a:gd name="T21" fmla="*/ 7 h 55"/>
                    <a:gd name="T22" fmla="*/ 87 w 111"/>
                    <a:gd name="T23" fmla="*/ 7 h 55"/>
                    <a:gd name="T24" fmla="*/ 89 w 111"/>
                    <a:gd name="T25" fmla="*/ 8 h 55"/>
                    <a:gd name="T26" fmla="*/ 94 w 111"/>
                    <a:gd name="T27" fmla="*/ 11 h 55"/>
                    <a:gd name="T28" fmla="*/ 97 w 111"/>
                    <a:gd name="T29" fmla="*/ 13 h 55"/>
                    <a:gd name="T30" fmla="*/ 97 w 111"/>
                    <a:gd name="T31" fmla="*/ 15 h 55"/>
                    <a:gd name="T32" fmla="*/ 99 w 111"/>
                    <a:gd name="T33" fmla="*/ 16 h 55"/>
                    <a:gd name="T34" fmla="*/ 99 w 111"/>
                    <a:gd name="T35" fmla="*/ 17 h 55"/>
                    <a:gd name="T36" fmla="*/ 98 w 111"/>
                    <a:gd name="T37" fmla="*/ 19 h 55"/>
                    <a:gd name="T38" fmla="*/ 99 w 111"/>
                    <a:gd name="T39" fmla="*/ 21 h 55"/>
                    <a:gd name="T40" fmla="*/ 100 w 111"/>
                    <a:gd name="T41" fmla="*/ 24 h 55"/>
                    <a:gd name="T42" fmla="*/ 101 w 111"/>
                    <a:gd name="T43" fmla="*/ 25 h 55"/>
                    <a:gd name="T44" fmla="*/ 101 w 111"/>
                    <a:gd name="T45" fmla="*/ 26 h 55"/>
                    <a:gd name="T46" fmla="*/ 101 w 111"/>
                    <a:gd name="T47" fmla="*/ 28 h 55"/>
                    <a:gd name="T48" fmla="*/ 103 w 111"/>
                    <a:gd name="T49" fmla="*/ 29 h 55"/>
                    <a:gd name="T50" fmla="*/ 104 w 111"/>
                    <a:gd name="T51" fmla="*/ 30 h 55"/>
                    <a:gd name="T52" fmla="*/ 103 w 111"/>
                    <a:gd name="T53" fmla="*/ 32 h 55"/>
                    <a:gd name="T54" fmla="*/ 103 w 111"/>
                    <a:gd name="T55" fmla="*/ 34 h 55"/>
                    <a:gd name="T56" fmla="*/ 105 w 111"/>
                    <a:gd name="T57" fmla="*/ 35 h 55"/>
                    <a:gd name="T58" fmla="*/ 105 w 111"/>
                    <a:gd name="T59" fmla="*/ 37 h 55"/>
                    <a:gd name="T60" fmla="*/ 104 w 111"/>
                    <a:gd name="T61" fmla="*/ 38 h 55"/>
                    <a:gd name="T62" fmla="*/ 105 w 111"/>
                    <a:gd name="T63" fmla="*/ 39 h 55"/>
                    <a:gd name="T64" fmla="*/ 106 w 111"/>
                    <a:gd name="T65" fmla="*/ 41 h 55"/>
                    <a:gd name="T66" fmla="*/ 105 w 111"/>
                    <a:gd name="T67" fmla="*/ 42 h 55"/>
                    <a:gd name="T68" fmla="*/ 106 w 111"/>
                    <a:gd name="T69" fmla="*/ 44 h 55"/>
                    <a:gd name="T70" fmla="*/ 106 w 111"/>
                    <a:gd name="T71" fmla="*/ 45 h 55"/>
                    <a:gd name="T72" fmla="*/ 107 w 111"/>
                    <a:gd name="T73" fmla="*/ 46 h 55"/>
                    <a:gd name="T74" fmla="*/ 108 w 111"/>
                    <a:gd name="T75" fmla="*/ 48 h 55"/>
                    <a:gd name="T76" fmla="*/ 109 w 111"/>
                    <a:gd name="T77" fmla="*/ 50 h 55"/>
                    <a:gd name="T78" fmla="*/ 111 w 111"/>
                    <a:gd name="T79" fmla="*/ 52 h 55"/>
                    <a:gd name="T80" fmla="*/ 111 w 111"/>
                    <a:gd name="T81" fmla="*/ 53 h 55"/>
                    <a:gd name="T82" fmla="*/ 111 w 111"/>
                    <a:gd name="T83" fmla="*/ 54 h 55"/>
                    <a:gd name="T84" fmla="*/ 111 w 111"/>
                    <a:gd name="T85" fmla="*/ 55 h 55"/>
                    <a:gd name="T86" fmla="*/ 25 w 111"/>
                    <a:gd name="T87" fmla="*/ 53 h 55"/>
                    <a:gd name="T88" fmla="*/ 26 w 111"/>
                    <a:gd name="T89" fmla="*/ 36 h 55"/>
                    <a:gd name="T90" fmla="*/ 0 w 111"/>
                    <a:gd name="T91" fmla="*/ 34 h 55"/>
                    <a:gd name="T92" fmla="*/ 0 w 111"/>
                    <a:gd name="T93" fmla="*/ 34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6" name="Freeform 33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14 w 116"/>
                    <a:gd name="T1" fmla="*/ 1 h 60"/>
                    <a:gd name="T2" fmla="*/ 0 w 116"/>
                    <a:gd name="T3" fmla="*/ 9 h 60"/>
                    <a:gd name="T4" fmla="*/ 40 w 116"/>
                    <a:gd name="T5" fmla="*/ 44 h 60"/>
                    <a:gd name="T6" fmla="*/ 42 w 116"/>
                    <a:gd name="T7" fmla="*/ 45 h 60"/>
                    <a:gd name="T8" fmla="*/ 45 w 116"/>
                    <a:gd name="T9" fmla="*/ 48 h 60"/>
                    <a:gd name="T10" fmla="*/ 48 w 116"/>
                    <a:gd name="T11" fmla="*/ 47 h 60"/>
                    <a:gd name="T12" fmla="*/ 50 w 116"/>
                    <a:gd name="T13" fmla="*/ 48 h 60"/>
                    <a:gd name="T14" fmla="*/ 51 w 116"/>
                    <a:gd name="T15" fmla="*/ 50 h 60"/>
                    <a:gd name="T16" fmla="*/ 55 w 116"/>
                    <a:gd name="T17" fmla="*/ 51 h 60"/>
                    <a:gd name="T18" fmla="*/ 57 w 116"/>
                    <a:gd name="T19" fmla="*/ 52 h 60"/>
                    <a:gd name="T20" fmla="*/ 59 w 116"/>
                    <a:gd name="T21" fmla="*/ 51 h 60"/>
                    <a:gd name="T22" fmla="*/ 61 w 116"/>
                    <a:gd name="T23" fmla="*/ 53 h 60"/>
                    <a:gd name="T24" fmla="*/ 65 w 116"/>
                    <a:gd name="T25" fmla="*/ 53 h 60"/>
                    <a:gd name="T26" fmla="*/ 67 w 116"/>
                    <a:gd name="T27" fmla="*/ 55 h 60"/>
                    <a:gd name="T28" fmla="*/ 68 w 116"/>
                    <a:gd name="T29" fmla="*/ 57 h 60"/>
                    <a:gd name="T30" fmla="*/ 71 w 116"/>
                    <a:gd name="T31" fmla="*/ 56 h 60"/>
                    <a:gd name="T32" fmla="*/ 75 w 116"/>
                    <a:gd name="T33" fmla="*/ 58 h 60"/>
                    <a:gd name="T34" fmla="*/ 77 w 116"/>
                    <a:gd name="T35" fmla="*/ 57 h 60"/>
                    <a:gd name="T36" fmla="*/ 79 w 116"/>
                    <a:gd name="T37" fmla="*/ 57 h 60"/>
                    <a:gd name="T38" fmla="*/ 79 w 116"/>
                    <a:gd name="T39" fmla="*/ 60 h 60"/>
                    <a:gd name="T40" fmla="*/ 80 w 116"/>
                    <a:gd name="T41" fmla="*/ 58 h 60"/>
                    <a:gd name="T42" fmla="*/ 82 w 116"/>
                    <a:gd name="T43" fmla="*/ 56 h 60"/>
                    <a:gd name="T44" fmla="*/ 83 w 116"/>
                    <a:gd name="T45" fmla="*/ 57 h 60"/>
                    <a:gd name="T46" fmla="*/ 85 w 116"/>
                    <a:gd name="T47" fmla="*/ 58 h 60"/>
                    <a:gd name="T48" fmla="*/ 87 w 116"/>
                    <a:gd name="T49" fmla="*/ 57 h 60"/>
                    <a:gd name="T50" fmla="*/ 87 w 116"/>
                    <a:gd name="T51" fmla="*/ 58 h 60"/>
                    <a:gd name="T52" fmla="*/ 90 w 116"/>
                    <a:gd name="T53" fmla="*/ 60 h 60"/>
                    <a:gd name="T54" fmla="*/ 93 w 116"/>
                    <a:gd name="T55" fmla="*/ 58 h 60"/>
                    <a:gd name="T56" fmla="*/ 99 w 116"/>
                    <a:gd name="T57" fmla="*/ 56 h 60"/>
                    <a:gd name="T58" fmla="*/ 101 w 116"/>
                    <a:gd name="T59" fmla="*/ 56 h 60"/>
                    <a:gd name="T60" fmla="*/ 106 w 116"/>
                    <a:gd name="T61" fmla="*/ 56 h 60"/>
                    <a:gd name="T62" fmla="*/ 113 w 116"/>
                    <a:gd name="T63" fmla="*/ 59 h 60"/>
                    <a:gd name="T64" fmla="*/ 115 w 116"/>
                    <a:gd name="T65" fmla="*/ 60 h 60"/>
                    <a:gd name="T66" fmla="*/ 116 w 116"/>
                    <a:gd name="T67" fmla="*/ 31 h 60"/>
                    <a:gd name="T68" fmla="*/ 114 w 116"/>
                    <a:gd name="T69" fmla="*/ 3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7" name="Freeform 34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76 w 90"/>
                    <a:gd name="T1" fmla="*/ 69 h 78"/>
                    <a:gd name="T2" fmla="*/ 77 w 90"/>
                    <a:gd name="T3" fmla="*/ 71 h 78"/>
                    <a:gd name="T4" fmla="*/ 77 w 90"/>
                    <a:gd name="T5" fmla="*/ 74 h 78"/>
                    <a:gd name="T6" fmla="*/ 74 w 90"/>
                    <a:gd name="T7" fmla="*/ 77 h 78"/>
                    <a:gd name="T8" fmla="*/ 83 w 90"/>
                    <a:gd name="T9" fmla="*/ 78 h 78"/>
                    <a:gd name="T10" fmla="*/ 83 w 90"/>
                    <a:gd name="T11" fmla="*/ 74 h 78"/>
                    <a:gd name="T12" fmla="*/ 85 w 90"/>
                    <a:gd name="T13" fmla="*/ 69 h 78"/>
                    <a:gd name="T14" fmla="*/ 88 w 90"/>
                    <a:gd name="T15" fmla="*/ 67 h 78"/>
                    <a:gd name="T16" fmla="*/ 89 w 90"/>
                    <a:gd name="T17" fmla="*/ 67 h 78"/>
                    <a:gd name="T18" fmla="*/ 90 w 90"/>
                    <a:gd name="T19" fmla="*/ 61 h 78"/>
                    <a:gd name="T20" fmla="*/ 89 w 90"/>
                    <a:gd name="T21" fmla="*/ 60 h 78"/>
                    <a:gd name="T22" fmla="*/ 88 w 90"/>
                    <a:gd name="T23" fmla="*/ 59 h 78"/>
                    <a:gd name="T24" fmla="*/ 87 w 90"/>
                    <a:gd name="T25" fmla="*/ 60 h 78"/>
                    <a:gd name="T26" fmla="*/ 84 w 90"/>
                    <a:gd name="T27" fmla="*/ 56 h 78"/>
                    <a:gd name="T28" fmla="*/ 85 w 90"/>
                    <a:gd name="T29" fmla="*/ 54 h 78"/>
                    <a:gd name="T30" fmla="*/ 84 w 90"/>
                    <a:gd name="T31" fmla="*/ 52 h 78"/>
                    <a:gd name="T32" fmla="*/ 79 w 90"/>
                    <a:gd name="T33" fmla="*/ 46 h 78"/>
                    <a:gd name="T34" fmla="*/ 74 w 90"/>
                    <a:gd name="T35" fmla="*/ 43 h 78"/>
                    <a:gd name="T36" fmla="*/ 71 w 90"/>
                    <a:gd name="T37" fmla="*/ 38 h 78"/>
                    <a:gd name="T38" fmla="*/ 74 w 90"/>
                    <a:gd name="T39" fmla="*/ 34 h 78"/>
                    <a:gd name="T40" fmla="*/ 74 w 90"/>
                    <a:gd name="T41" fmla="*/ 30 h 78"/>
                    <a:gd name="T42" fmla="*/ 70 w 90"/>
                    <a:gd name="T43" fmla="*/ 27 h 78"/>
                    <a:gd name="T44" fmla="*/ 68 w 90"/>
                    <a:gd name="T45" fmla="*/ 29 h 78"/>
                    <a:gd name="T46" fmla="*/ 65 w 90"/>
                    <a:gd name="T47" fmla="*/ 22 h 78"/>
                    <a:gd name="T48" fmla="*/ 60 w 90"/>
                    <a:gd name="T49" fmla="*/ 18 h 78"/>
                    <a:gd name="T50" fmla="*/ 56 w 90"/>
                    <a:gd name="T51" fmla="*/ 13 h 78"/>
                    <a:gd name="T52" fmla="*/ 55 w 90"/>
                    <a:gd name="T53" fmla="*/ 6 h 78"/>
                    <a:gd name="T54" fmla="*/ 55 w 90"/>
                    <a:gd name="T55" fmla="*/ 4 h 78"/>
                    <a:gd name="T56" fmla="*/ 0 w 90"/>
                    <a:gd name="T57" fmla="*/ 2 h 78"/>
                    <a:gd name="T58" fmla="*/ 2 w 90"/>
                    <a:gd name="T59" fmla="*/ 5 h 78"/>
                    <a:gd name="T60" fmla="*/ 5 w 90"/>
                    <a:gd name="T61" fmla="*/ 9 h 78"/>
                    <a:gd name="T62" fmla="*/ 5 w 90"/>
                    <a:gd name="T63" fmla="*/ 11 h 78"/>
                    <a:gd name="T64" fmla="*/ 11 w 90"/>
                    <a:gd name="T65" fmla="*/ 16 h 78"/>
                    <a:gd name="T66" fmla="*/ 9 w 90"/>
                    <a:gd name="T67" fmla="*/ 20 h 78"/>
                    <a:gd name="T68" fmla="*/ 11 w 90"/>
                    <a:gd name="T69" fmla="*/ 22 h 78"/>
                    <a:gd name="T70" fmla="*/ 13 w 90"/>
                    <a:gd name="T71" fmla="*/ 26 h 78"/>
                    <a:gd name="T72" fmla="*/ 15 w 90"/>
                    <a:gd name="T73" fmla="*/ 27 h 78"/>
                    <a:gd name="T74" fmla="*/ 16 w 90"/>
                    <a:gd name="T75" fmla="*/ 72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8" name="Freeform 35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20 w 99"/>
                    <a:gd name="T1" fmla="*/ 49 h 51"/>
                    <a:gd name="T2" fmla="*/ 19 w 99"/>
                    <a:gd name="T3" fmla="*/ 47 h 51"/>
                    <a:gd name="T4" fmla="*/ 22 w 99"/>
                    <a:gd name="T5" fmla="*/ 47 h 51"/>
                    <a:gd name="T6" fmla="*/ 80 w 99"/>
                    <a:gd name="T7" fmla="*/ 41 h 51"/>
                    <a:gd name="T8" fmla="*/ 85 w 99"/>
                    <a:gd name="T9" fmla="*/ 38 h 51"/>
                    <a:gd name="T10" fmla="*/ 89 w 99"/>
                    <a:gd name="T11" fmla="*/ 35 h 51"/>
                    <a:gd name="T12" fmla="*/ 89 w 99"/>
                    <a:gd name="T13" fmla="*/ 33 h 51"/>
                    <a:gd name="T14" fmla="*/ 90 w 99"/>
                    <a:gd name="T15" fmla="*/ 31 h 51"/>
                    <a:gd name="T16" fmla="*/ 99 w 99"/>
                    <a:gd name="T17" fmla="*/ 23 h 51"/>
                    <a:gd name="T18" fmla="*/ 98 w 99"/>
                    <a:gd name="T19" fmla="*/ 22 h 51"/>
                    <a:gd name="T20" fmla="*/ 97 w 99"/>
                    <a:gd name="T21" fmla="*/ 21 h 51"/>
                    <a:gd name="T22" fmla="*/ 95 w 99"/>
                    <a:gd name="T23" fmla="*/ 20 h 51"/>
                    <a:gd name="T24" fmla="*/ 94 w 99"/>
                    <a:gd name="T25" fmla="*/ 20 h 51"/>
                    <a:gd name="T26" fmla="*/ 90 w 99"/>
                    <a:gd name="T27" fmla="*/ 14 h 51"/>
                    <a:gd name="T28" fmla="*/ 89 w 99"/>
                    <a:gd name="T29" fmla="*/ 12 h 51"/>
                    <a:gd name="T30" fmla="*/ 89 w 99"/>
                    <a:gd name="T31" fmla="*/ 8 h 51"/>
                    <a:gd name="T32" fmla="*/ 87 w 99"/>
                    <a:gd name="T33" fmla="*/ 7 h 51"/>
                    <a:gd name="T34" fmla="*/ 84 w 99"/>
                    <a:gd name="T35" fmla="*/ 4 h 51"/>
                    <a:gd name="T36" fmla="*/ 82 w 99"/>
                    <a:gd name="T37" fmla="*/ 4 h 51"/>
                    <a:gd name="T38" fmla="*/ 81 w 99"/>
                    <a:gd name="T39" fmla="*/ 6 h 51"/>
                    <a:gd name="T40" fmla="*/ 78 w 99"/>
                    <a:gd name="T41" fmla="*/ 6 h 51"/>
                    <a:gd name="T42" fmla="*/ 75 w 99"/>
                    <a:gd name="T43" fmla="*/ 6 h 51"/>
                    <a:gd name="T44" fmla="*/ 71 w 99"/>
                    <a:gd name="T45" fmla="*/ 5 h 51"/>
                    <a:gd name="T46" fmla="*/ 66 w 99"/>
                    <a:gd name="T47" fmla="*/ 4 h 51"/>
                    <a:gd name="T48" fmla="*/ 63 w 99"/>
                    <a:gd name="T49" fmla="*/ 0 h 51"/>
                    <a:gd name="T50" fmla="*/ 61 w 99"/>
                    <a:gd name="T51" fmla="*/ 1 h 51"/>
                    <a:gd name="T52" fmla="*/ 58 w 99"/>
                    <a:gd name="T53" fmla="*/ 0 h 51"/>
                    <a:gd name="T54" fmla="*/ 58 w 99"/>
                    <a:gd name="T55" fmla="*/ 2 h 51"/>
                    <a:gd name="T56" fmla="*/ 58 w 99"/>
                    <a:gd name="T57" fmla="*/ 6 h 51"/>
                    <a:gd name="T58" fmla="*/ 55 w 99"/>
                    <a:gd name="T59" fmla="*/ 8 h 51"/>
                    <a:gd name="T60" fmla="*/ 51 w 99"/>
                    <a:gd name="T61" fmla="*/ 8 h 51"/>
                    <a:gd name="T62" fmla="*/ 46 w 99"/>
                    <a:gd name="T63" fmla="*/ 18 h 51"/>
                    <a:gd name="T64" fmla="*/ 42 w 99"/>
                    <a:gd name="T65" fmla="*/ 21 h 51"/>
                    <a:gd name="T66" fmla="*/ 39 w 99"/>
                    <a:gd name="T67" fmla="*/ 19 h 51"/>
                    <a:gd name="T68" fmla="*/ 37 w 99"/>
                    <a:gd name="T69" fmla="*/ 24 h 51"/>
                    <a:gd name="T70" fmla="*/ 35 w 99"/>
                    <a:gd name="T71" fmla="*/ 24 h 51"/>
                    <a:gd name="T72" fmla="*/ 32 w 99"/>
                    <a:gd name="T73" fmla="*/ 23 h 51"/>
                    <a:gd name="T74" fmla="*/ 30 w 99"/>
                    <a:gd name="T75" fmla="*/ 26 h 51"/>
                    <a:gd name="T76" fmla="*/ 26 w 99"/>
                    <a:gd name="T77" fmla="*/ 24 h 51"/>
                    <a:gd name="T78" fmla="*/ 20 w 99"/>
                    <a:gd name="T79" fmla="*/ 25 h 51"/>
                    <a:gd name="T80" fmla="*/ 20 w 99"/>
                    <a:gd name="T81" fmla="*/ 27 h 51"/>
                    <a:gd name="T82" fmla="*/ 18 w 99"/>
                    <a:gd name="T83" fmla="*/ 27 h 51"/>
                    <a:gd name="T84" fmla="*/ 18 w 99"/>
                    <a:gd name="T85" fmla="*/ 27 h 51"/>
                    <a:gd name="T86" fmla="*/ 17 w 99"/>
                    <a:gd name="T87" fmla="*/ 30 h 51"/>
                    <a:gd name="T88" fmla="*/ 17 w 99"/>
                    <a:gd name="T89" fmla="*/ 30 h 51"/>
                    <a:gd name="T90" fmla="*/ 18 w 99"/>
                    <a:gd name="T91" fmla="*/ 33 h 51"/>
                    <a:gd name="T92" fmla="*/ 12 w 99"/>
                    <a:gd name="T93" fmla="*/ 34 h 51"/>
                    <a:gd name="T94" fmla="*/ 13 w 99"/>
                    <a:gd name="T95" fmla="*/ 40 h 51"/>
                    <a:gd name="T96" fmla="*/ 10 w 99"/>
                    <a:gd name="T97" fmla="*/ 39 h 51"/>
                    <a:gd name="T98" fmla="*/ 6 w 99"/>
                    <a:gd name="T99" fmla="*/ 38 h 51"/>
                    <a:gd name="T100" fmla="*/ 4 w 99"/>
                    <a:gd name="T101" fmla="*/ 42 h 51"/>
                    <a:gd name="T102" fmla="*/ 4 w 99"/>
                    <a:gd name="T103" fmla="*/ 42 h 51"/>
                    <a:gd name="T104" fmla="*/ 5 w 99"/>
                    <a:gd name="T105" fmla="*/ 44 h 51"/>
                    <a:gd name="T106" fmla="*/ 3 w 99"/>
                    <a:gd name="T107" fmla="*/ 49 h 51"/>
                    <a:gd name="T108" fmla="*/ 1 w 99"/>
                    <a:gd name="T109" fmla="*/ 49 h 51"/>
                    <a:gd name="T110" fmla="*/ 0 w 99"/>
                    <a:gd name="T111" fmla="*/ 51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9" name="Freeform 36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111 w 111"/>
                    <a:gd name="T1" fmla="*/ 0 h 39"/>
                    <a:gd name="T2" fmla="*/ 89 w 111"/>
                    <a:gd name="T3" fmla="*/ 3 h 39"/>
                    <a:gd name="T4" fmla="*/ 87 w 111"/>
                    <a:gd name="T5" fmla="*/ 4 h 39"/>
                    <a:gd name="T6" fmla="*/ 31 w 111"/>
                    <a:gd name="T7" fmla="*/ 9 h 39"/>
                    <a:gd name="T8" fmla="*/ 31 w 111"/>
                    <a:gd name="T9" fmla="*/ 8 h 39"/>
                    <a:gd name="T10" fmla="*/ 28 w 111"/>
                    <a:gd name="T11" fmla="*/ 9 h 39"/>
                    <a:gd name="T12" fmla="*/ 29 w 111"/>
                    <a:gd name="T13" fmla="*/ 10 h 39"/>
                    <a:gd name="T14" fmla="*/ 29 w 111"/>
                    <a:gd name="T15" fmla="*/ 11 h 39"/>
                    <a:gd name="T16" fmla="*/ 9 w 111"/>
                    <a:gd name="T17" fmla="*/ 13 h 39"/>
                    <a:gd name="T18" fmla="*/ 8 w 111"/>
                    <a:gd name="T19" fmla="*/ 15 h 39"/>
                    <a:gd name="T20" fmla="*/ 7 w 111"/>
                    <a:gd name="T21" fmla="*/ 18 h 39"/>
                    <a:gd name="T22" fmla="*/ 8 w 111"/>
                    <a:gd name="T23" fmla="*/ 19 h 39"/>
                    <a:gd name="T24" fmla="*/ 7 w 111"/>
                    <a:gd name="T25" fmla="*/ 22 h 39"/>
                    <a:gd name="T26" fmla="*/ 7 w 111"/>
                    <a:gd name="T27" fmla="*/ 22 h 39"/>
                    <a:gd name="T28" fmla="*/ 7 w 111"/>
                    <a:gd name="T29" fmla="*/ 23 h 39"/>
                    <a:gd name="T30" fmla="*/ 6 w 111"/>
                    <a:gd name="T31" fmla="*/ 25 h 39"/>
                    <a:gd name="T32" fmla="*/ 5 w 111"/>
                    <a:gd name="T33" fmla="*/ 26 h 39"/>
                    <a:gd name="T34" fmla="*/ 4 w 111"/>
                    <a:gd name="T35" fmla="*/ 30 h 39"/>
                    <a:gd name="T36" fmla="*/ 2 w 111"/>
                    <a:gd name="T37" fmla="*/ 32 h 39"/>
                    <a:gd name="T38" fmla="*/ 2 w 111"/>
                    <a:gd name="T39" fmla="*/ 35 h 39"/>
                    <a:gd name="T40" fmla="*/ 2 w 111"/>
                    <a:gd name="T41" fmla="*/ 38 h 39"/>
                    <a:gd name="T42" fmla="*/ 2 w 111"/>
                    <a:gd name="T43" fmla="*/ 38 h 39"/>
                    <a:gd name="T44" fmla="*/ 0 w 111"/>
                    <a:gd name="T45" fmla="*/ 39 h 39"/>
                    <a:gd name="T46" fmla="*/ 29 w 111"/>
                    <a:gd name="T47" fmla="*/ 37 h 39"/>
                    <a:gd name="T48" fmla="*/ 65 w 111"/>
                    <a:gd name="T49" fmla="*/ 34 h 39"/>
                    <a:gd name="T50" fmla="*/ 78 w 111"/>
                    <a:gd name="T51" fmla="*/ 32 h 39"/>
                    <a:gd name="T52" fmla="*/ 79 w 111"/>
                    <a:gd name="T53" fmla="*/ 28 h 39"/>
                    <a:gd name="T54" fmla="*/ 80 w 111"/>
                    <a:gd name="T55" fmla="*/ 28 h 39"/>
                    <a:gd name="T56" fmla="*/ 80 w 111"/>
                    <a:gd name="T57" fmla="*/ 28 h 39"/>
                    <a:gd name="T58" fmla="*/ 81 w 111"/>
                    <a:gd name="T59" fmla="*/ 27 h 39"/>
                    <a:gd name="T60" fmla="*/ 82 w 111"/>
                    <a:gd name="T61" fmla="*/ 26 h 39"/>
                    <a:gd name="T62" fmla="*/ 81 w 111"/>
                    <a:gd name="T63" fmla="*/ 25 h 39"/>
                    <a:gd name="T64" fmla="*/ 82 w 111"/>
                    <a:gd name="T65" fmla="*/ 24 h 39"/>
                    <a:gd name="T66" fmla="*/ 83 w 111"/>
                    <a:gd name="T67" fmla="*/ 23 h 39"/>
                    <a:gd name="T68" fmla="*/ 86 w 111"/>
                    <a:gd name="T69" fmla="*/ 22 h 39"/>
                    <a:gd name="T70" fmla="*/ 89 w 111"/>
                    <a:gd name="T71" fmla="*/ 21 h 39"/>
                    <a:gd name="T72" fmla="*/ 92 w 111"/>
                    <a:gd name="T73" fmla="*/ 18 h 39"/>
                    <a:gd name="T74" fmla="*/ 93 w 111"/>
                    <a:gd name="T75" fmla="*/ 18 h 39"/>
                    <a:gd name="T76" fmla="*/ 95 w 111"/>
                    <a:gd name="T77" fmla="*/ 16 h 39"/>
                    <a:gd name="T78" fmla="*/ 96 w 111"/>
                    <a:gd name="T79" fmla="*/ 14 h 39"/>
                    <a:gd name="T80" fmla="*/ 96 w 111"/>
                    <a:gd name="T81" fmla="*/ 14 h 39"/>
                    <a:gd name="T82" fmla="*/ 97 w 111"/>
                    <a:gd name="T83" fmla="*/ 14 h 39"/>
                    <a:gd name="T84" fmla="*/ 98 w 111"/>
                    <a:gd name="T85" fmla="*/ 14 h 39"/>
                    <a:gd name="T86" fmla="*/ 98 w 111"/>
                    <a:gd name="T87" fmla="*/ 13 h 39"/>
                    <a:gd name="T88" fmla="*/ 99 w 111"/>
                    <a:gd name="T89" fmla="*/ 12 h 39"/>
                    <a:gd name="T90" fmla="*/ 99 w 111"/>
                    <a:gd name="T91" fmla="*/ 12 h 39"/>
                    <a:gd name="T92" fmla="*/ 100 w 111"/>
                    <a:gd name="T93" fmla="*/ 13 h 39"/>
                    <a:gd name="T94" fmla="*/ 101 w 111"/>
                    <a:gd name="T95" fmla="*/ 12 h 39"/>
                    <a:gd name="T96" fmla="*/ 101 w 111"/>
                    <a:gd name="T97" fmla="*/ 12 h 39"/>
                    <a:gd name="T98" fmla="*/ 103 w 111"/>
                    <a:gd name="T99" fmla="*/ 10 h 39"/>
                    <a:gd name="T100" fmla="*/ 104 w 111"/>
                    <a:gd name="T101" fmla="*/ 10 h 39"/>
                    <a:gd name="T102" fmla="*/ 106 w 111"/>
                    <a:gd name="T103" fmla="*/ 10 h 39"/>
                    <a:gd name="T104" fmla="*/ 109 w 111"/>
                    <a:gd name="T105" fmla="*/ 6 h 39"/>
                    <a:gd name="T106" fmla="*/ 110 w 111"/>
                    <a:gd name="T107" fmla="*/ 5 h 39"/>
                    <a:gd name="T108" fmla="*/ 111 w 111"/>
                    <a:gd name="T109" fmla="*/ 4 h 39"/>
                    <a:gd name="T110" fmla="*/ 111 w 111"/>
                    <a:gd name="T111" fmla="*/ 3 h 39"/>
                    <a:gd name="T112" fmla="*/ 111 w 111"/>
                    <a:gd name="T113" fmla="*/ 1 h 39"/>
                    <a:gd name="T114" fmla="*/ 111 w 111"/>
                    <a:gd name="T115" fmla="*/ 0 h 39"/>
                    <a:gd name="T116" fmla="*/ 111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0" name="Freeform 37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3 h 83"/>
                    <a:gd name="T2" fmla="*/ 1 w 52"/>
                    <a:gd name="T3" fmla="*/ 5 h 83"/>
                    <a:gd name="T4" fmla="*/ 0 w 52"/>
                    <a:gd name="T5" fmla="*/ 55 h 83"/>
                    <a:gd name="T6" fmla="*/ 0 w 52"/>
                    <a:gd name="T7" fmla="*/ 57 h 83"/>
                    <a:gd name="T8" fmla="*/ 3 w 52"/>
                    <a:gd name="T9" fmla="*/ 82 h 83"/>
                    <a:gd name="T10" fmla="*/ 4 w 52"/>
                    <a:gd name="T11" fmla="*/ 82 h 83"/>
                    <a:gd name="T12" fmla="*/ 5 w 52"/>
                    <a:gd name="T13" fmla="*/ 81 h 83"/>
                    <a:gd name="T14" fmla="*/ 7 w 52"/>
                    <a:gd name="T15" fmla="*/ 82 h 83"/>
                    <a:gd name="T16" fmla="*/ 8 w 52"/>
                    <a:gd name="T17" fmla="*/ 81 h 83"/>
                    <a:gd name="T18" fmla="*/ 8 w 52"/>
                    <a:gd name="T19" fmla="*/ 77 h 83"/>
                    <a:gd name="T20" fmla="*/ 9 w 52"/>
                    <a:gd name="T21" fmla="*/ 75 h 83"/>
                    <a:gd name="T22" fmla="*/ 10 w 52"/>
                    <a:gd name="T23" fmla="*/ 77 h 83"/>
                    <a:gd name="T24" fmla="*/ 10 w 52"/>
                    <a:gd name="T25" fmla="*/ 78 h 83"/>
                    <a:gd name="T26" fmla="*/ 11 w 52"/>
                    <a:gd name="T27" fmla="*/ 80 h 83"/>
                    <a:gd name="T28" fmla="*/ 13 w 52"/>
                    <a:gd name="T29" fmla="*/ 83 h 83"/>
                    <a:gd name="T30" fmla="*/ 14 w 52"/>
                    <a:gd name="T31" fmla="*/ 83 h 83"/>
                    <a:gd name="T32" fmla="*/ 15 w 52"/>
                    <a:gd name="T33" fmla="*/ 83 h 83"/>
                    <a:gd name="T34" fmla="*/ 17 w 52"/>
                    <a:gd name="T35" fmla="*/ 81 h 83"/>
                    <a:gd name="T36" fmla="*/ 17 w 52"/>
                    <a:gd name="T37" fmla="*/ 81 h 83"/>
                    <a:gd name="T38" fmla="*/ 18 w 52"/>
                    <a:gd name="T39" fmla="*/ 80 h 83"/>
                    <a:gd name="T40" fmla="*/ 18 w 52"/>
                    <a:gd name="T41" fmla="*/ 80 h 83"/>
                    <a:gd name="T42" fmla="*/ 18 w 52"/>
                    <a:gd name="T43" fmla="*/ 79 h 83"/>
                    <a:gd name="T44" fmla="*/ 17 w 52"/>
                    <a:gd name="T45" fmla="*/ 79 h 83"/>
                    <a:gd name="T46" fmla="*/ 17 w 52"/>
                    <a:gd name="T47" fmla="*/ 78 h 83"/>
                    <a:gd name="T48" fmla="*/ 18 w 52"/>
                    <a:gd name="T49" fmla="*/ 77 h 83"/>
                    <a:gd name="T50" fmla="*/ 18 w 52"/>
                    <a:gd name="T51" fmla="*/ 76 h 83"/>
                    <a:gd name="T52" fmla="*/ 16 w 52"/>
                    <a:gd name="T53" fmla="*/ 75 h 83"/>
                    <a:gd name="T54" fmla="*/ 16 w 52"/>
                    <a:gd name="T55" fmla="*/ 75 h 83"/>
                    <a:gd name="T56" fmla="*/ 15 w 52"/>
                    <a:gd name="T57" fmla="*/ 75 h 83"/>
                    <a:gd name="T58" fmla="*/ 14 w 52"/>
                    <a:gd name="T59" fmla="*/ 73 h 83"/>
                    <a:gd name="T60" fmla="*/ 14 w 52"/>
                    <a:gd name="T61" fmla="*/ 72 h 83"/>
                    <a:gd name="T62" fmla="*/ 14 w 52"/>
                    <a:gd name="T63" fmla="*/ 71 h 83"/>
                    <a:gd name="T64" fmla="*/ 14 w 52"/>
                    <a:gd name="T65" fmla="*/ 71 h 83"/>
                    <a:gd name="T66" fmla="*/ 14 w 52"/>
                    <a:gd name="T67" fmla="*/ 70 h 83"/>
                    <a:gd name="T68" fmla="*/ 52 w 52"/>
                    <a:gd name="T69" fmla="*/ 66 h 83"/>
                    <a:gd name="T70" fmla="*/ 52 w 52"/>
                    <a:gd name="T71" fmla="*/ 65 h 83"/>
                    <a:gd name="T72" fmla="*/ 50 w 52"/>
                    <a:gd name="T73" fmla="*/ 63 h 83"/>
                    <a:gd name="T74" fmla="*/ 50 w 52"/>
                    <a:gd name="T75" fmla="*/ 58 h 83"/>
                    <a:gd name="T76" fmla="*/ 48 w 52"/>
                    <a:gd name="T77" fmla="*/ 55 h 83"/>
                    <a:gd name="T78" fmla="*/ 48 w 52"/>
                    <a:gd name="T79" fmla="*/ 52 h 83"/>
                    <a:gd name="T80" fmla="*/ 49 w 52"/>
                    <a:gd name="T81" fmla="*/ 50 h 83"/>
                    <a:gd name="T82" fmla="*/ 49 w 52"/>
                    <a:gd name="T83" fmla="*/ 47 h 83"/>
                    <a:gd name="T84" fmla="*/ 50 w 52"/>
                    <a:gd name="T85" fmla="*/ 45 h 83"/>
                    <a:gd name="T86" fmla="*/ 51 w 52"/>
                    <a:gd name="T87" fmla="*/ 45 h 83"/>
                    <a:gd name="T88" fmla="*/ 49 w 52"/>
                    <a:gd name="T89" fmla="*/ 44 h 83"/>
                    <a:gd name="T90" fmla="*/ 50 w 52"/>
                    <a:gd name="T91" fmla="*/ 42 h 83"/>
                    <a:gd name="T92" fmla="*/ 49 w 52"/>
                    <a:gd name="T93" fmla="*/ 41 h 83"/>
                    <a:gd name="T94" fmla="*/ 48 w 52"/>
                    <a:gd name="T95" fmla="*/ 40 h 83"/>
                    <a:gd name="T96" fmla="*/ 47 w 52"/>
                    <a:gd name="T97" fmla="*/ 39 h 83"/>
                    <a:gd name="T98" fmla="*/ 46 w 52"/>
                    <a:gd name="T99" fmla="*/ 37 h 83"/>
                    <a:gd name="T100" fmla="*/ 45 w 52"/>
                    <a:gd name="T101" fmla="*/ 36 h 83"/>
                    <a:gd name="T102" fmla="*/ 36 w 52"/>
                    <a:gd name="T103" fmla="*/ 0 h 83"/>
                    <a:gd name="T104" fmla="*/ 0 w 52"/>
                    <a:gd name="T105" fmla="*/ 3 h 83"/>
                    <a:gd name="T106" fmla="*/ 0 w 52"/>
                    <a:gd name="T107" fmla="*/ 3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1" name="Freeform 38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2 w 119"/>
                    <a:gd name="T1" fmla="*/ 41 h 51"/>
                    <a:gd name="T2" fmla="*/ 4 w 119"/>
                    <a:gd name="T3" fmla="*/ 39 h 51"/>
                    <a:gd name="T4" fmla="*/ 5 w 119"/>
                    <a:gd name="T5" fmla="*/ 36 h 51"/>
                    <a:gd name="T6" fmla="*/ 14 w 119"/>
                    <a:gd name="T7" fmla="*/ 31 h 51"/>
                    <a:gd name="T8" fmla="*/ 18 w 119"/>
                    <a:gd name="T9" fmla="*/ 27 h 51"/>
                    <a:gd name="T10" fmla="*/ 20 w 119"/>
                    <a:gd name="T11" fmla="*/ 27 h 51"/>
                    <a:gd name="T12" fmla="*/ 21 w 119"/>
                    <a:gd name="T13" fmla="*/ 25 h 51"/>
                    <a:gd name="T14" fmla="*/ 23 w 119"/>
                    <a:gd name="T15" fmla="*/ 25 h 51"/>
                    <a:gd name="T16" fmla="*/ 28 w 119"/>
                    <a:gd name="T17" fmla="*/ 23 h 51"/>
                    <a:gd name="T18" fmla="*/ 33 w 119"/>
                    <a:gd name="T19" fmla="*/ 17 h 51"/>
                    <a:gd name="T20" fmla="*/ 33 w 119"/>
                    <a:gd name="T21" fmla="*/ 13 h 51"/>
                    <a:gd name="T22" fmla="*/ 37 w 119"/>
                    <a:gd name="T23" fmla="*/ 13 h 51"/>
                    <a:gd name="T24" fmla="*/ 42 w 119"/>
                    <a:gd name="T25" fmla="*/ 12 h 51"/>
                    <a:gd name="T26" fmla="*/ 113 w 119"/>
                    <a:gd name="T27" fmla="*/ 1 h 51"/>
                    <a:gd name="T28" fmla="*/ 114 w 119"/>
                    <a:gd name="T29" fmla="*/ 2 h 51"/>
                    <a:gd name="T30" fmla="*/ 116 w 119"/>
                    <a:gd name="T31" fmla="*/ 5 h 51"/>
                    <a:gd name="T32" fmla="*/ 116 w 119"/>
                    <a:gd name="T33" fmla="*/ 6 h 51"/>
                    <a:gd name="T34" fmla="*/ 114 w 119"/>
                    <a:gd name="T35" fmla="*/ 5 h 51"/>
                    <a:gd name="T36" fmla="*/ 113 w 119"/>
                    <a:gd name="T37" fmla="*/ 6 h 51"/>
                    <a:gd name="T38" fmla="*/ 109 w 119"/>
                    <a:gd name="T39" fmla="*/ 8 h 51"/>
                    <a:gd name="T40" fmla="*/ 105 w 119"/>
                    <a:gd name="T41" fmla="*/ 11 h 51"/>
                    <a:gd name="T42" fmla="*/ 106 w 119"/>
                    <a:gd name="T43" fmla="*/ 12 h 51"/>
                    <a:gd name="T44" fmla="*/ 112 w 119"/>
                    <a:gd name="T45" fmla="*/ 9 h 51"/>
                    <a:gd name="T46" fmla="*/ 114 w 119"/>
                    <a:gd name="T47" fmla="*/ 11 h 51"/>
                    <a:gd name="T48" fmla="*/ 115 w 119"/>
                    <a:gd name="T49" fmla="*/ 11 h 51"/>
                    <a:gd name="T50" fmla="*/ 118 w 119"/>
                    <a:gd name="T51" fmla="*/ 9 h 51"/>
                    <a:gd name="T52" fmla="*/ 119 w 119"/>
                    <a:gd name="T53" fmla="*/ 14 h 51"/>
                    <a:gd name="T54" fmla="*/ 117 w 119"/>
                    <a:gd name="T55" fmla="*/ 17 h 51"/>
                    <a:gd name="T56" fmla="*/ 114 w 119"/>
                    <a:gd name="T57" fmla="*/ 19 h 51"/>
                    <a:gd name="T58" fmla="*/ 110 w 119"/>
                    <a:gd name="T59" fmla="*/ 20 h 51"/>
                    <a:gd name="T60" fmla="*/ 109 w 119"/>
                    <a:gd name="T61" fmla="*/ 19 h 51"/>
                    <a:gd name="T62" fmla="*/ 108 w 119"/>
                    <a:gd name="T63" fmla="*/ 18 h 51"/>
                    <a:gd name="T64" fmla="*/ 108 w 119"/>
                    <a:gd name="T65" fmla="*/ 21 h 51"/>
                    <a:gd name="T66" fmla="*/ 109 w 119"/>
                    <a:gd name="T67" fmla="*/ 22 h 51"/>
                    <a:gd name="T68" fmla="*/ 110 w 119"/>
                    <a:gd name="T69" fmla="*/ 24 h 51"/>
                    <a:gd name="T70" fmla="*/ 105 w 119"/>
                    <a:gd name="T71" fmla="*/ 27 h 51"/>
                    <a:gd name="T72" fmla="*/ 105 w 119"/>
                    <a:gd name="T73" fmla="*/ 29 h 51"/>
                    <a:gd name="T74" fmla="*/ 112 w 119"/>
                    <a:gd name="T75" fmla="*/ 27 h 51"/>
                    <a:gd name="T76" fmla="*/ 114 w 119"/>
                    <a:gd name="T77" fmla="*/ 27 h 51"/>
                    <a:gd name="T78" fmla="*/ 109 w 119"/>
                    <a:gd name="T79" fmla="*/ 32 h 51"/>
                    <a:gd name="T80" fmla="*/ 103 w 119"/>
                    <a:gd name="T81" fmla="*/ 36 h 51"/>
                    <a:gd name="T82" fmla="*/ 102 w 119"/>
                    <a:gd name="T83" fmla="*/ 37 h 51"/>
                    <a:gd name="T84" fmla="*/ 96 w 119"/>
                    <a:gd name="T85" fmla="*/ 44 h 51"/>
                    <a:gd name="T86" fmla="*/ 93 w 119"/>
                    <a:gd name="T87" fmla="*/ 50 h 51"/>
                    <a:gd name="T88" fmla="*/ 69 w 119"/>
                    <a:gd name="T89" fmla="*/ 39 h 51"/>
                    <a:gd name="T90" fmla="*/ 50 w 119"/>
                    <a:gd name="T91" fmla="*/ 36 h 51"/>
                    <a:gd name="T92" fmla="*/ 49 w 119"/>
                    <a:gd name="T93" fmla="*/ 36 h 51"/>
                    <a:gd name="T94" fmla="*/ 30 w 119"/>
                    <a:gd name="T95" fmla="*/ 37 h 51"/>
                    <a:gd name="T96" fmla="*/ 26 w 119"/>
                    <a:gd name="T97" fmla="*/ 40 h 51"/>
                    <a:gd name="T98" fmla="*/ 0 w 119"/>
                    <a:gd name="T99" fmla="*/ 45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2" name="Freeform 39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3 h 62"/>
                    <a:gd name="T2" fmla="*/ 60 w 67"/>
                    <a:gd name="T3" fmla="*/ 0 h 62"/>
                    <a:gd name="T4" fmla="*/ 60 w 67"/>
                    <a:gd name="T5" fmla="*/ 1 h 62"/>
                    <a:gd name="T6" fmla="*/ 61 w 67"/>
                    <a:gd name="T7" fmla="*/ 2 h 62"/>
                    <a:gd name="T8" fmla="*/ 62 w 67"/>
                    <a:gd name="T9" fmla="*/ 3 h 62"/>
                    <a:gd name="T10" fmla="*/ 61 w 67"/>
                    <a:gd name="T11" fmla="*/ 5 h 62"/>
                    <a:gd name="T12" fmla="*/ 60 w 67"/>
                    <a:gd name="T13" fmla="*/ 6 h 62"/>
                    <a:gd name="T14" fmla="*/ 58 w 67"/>
                    <a:gd name="T15" fmla="*/ 8 h 62"/>
                    <a:gd name="T16" fmla="*/ 58 w 67"/>
                    <a:gd name="T17" fmla="*/ 9 h 62"/>
                    <a:gd name="T18" fmla="*/ 67 w 67"/>
                    <a:gd name="T19" fmla="*/ 9 h 62"/>
                    <a:gd name="T20" fmla="*/ 67 w 67"/>
                    <a:gd name="T21" fmla="*/ 9 h 62"/>
                    <a:gd name="T22" fmla="*/ 67 w 67"/>
                    <a:gd name="T23" fmla="*/ 10 h 62"/>
                    <a:gd name="T24" fmla="*/ 66 w 67"/>
                    <a:gd name="T25" fmla="*/ 12 h 62"/>
                    <a:gd name="T26" fmla="*/ 65 w 67"/>
                    <a:gd name="T27" fmla="*/ 13 h 62"/>
                    <a:gd name="T28" fmla="*/ 64 w 67"/>
                    <a:gd name="T29" fmla="*/ 17 h 62"/>
                    <a:gd name="T30" fmla="*/ 62 w 67"/>
                    <a:gd name="T31" fmla="*/ 19 h 62"/>
                    <a:gd name="T32" fmla="*/ 62 w 67"/>
                    <a:gd name="T33" fmla="*/ 22 h 62"/>
                    <a:gd name="T34" fmla="*/ 62 w 67"/>
                    <a:gd name="T35" fmla="*/ 25 h 62"/>
                    <a:gd name="T36" fmla="*/ 62 w 67"/>
                    <a:gd name="T37" fmla="*/ 25 h 62"/>
                    <a:gd name="T38" fmla="*/ 60 w 67"/>
                    <a:gd name="T39" fmla="*/ 26 h 62"/>
                    <a:gd name="T40" fmla="*/ 60 w 67"/>
                    <a:gd name="T41" fmla="*/ 27 h 62"/>
                    <a:gd name="T42" fmla="*/ 57 w 67"/>
                    <a:gd name="T43" fmla="*/ 29 h 62"/>
                    <a:gd name="T44" fmla="*/ 57 w 67"/>
                    <a:gd name="T45" fmla="*/ 32 h 62"/>
                    <a:gd name="T46" fmla="*/ 57 w 67"/>
                    <a:gd name="T47" fmla="*/ 35 h 62"/>
                    <a:gd name="T48" fmla="*/ 56 w 67"/>
                    <a:gd name="T49" fmla="*/ 36 h 62"/>
                    <a:gd name="T50" fmla="*/ 54 w 67"/>
                    <a:gd name="T51" fmla="*/ 38 h 62"/>
                    <a:gd name="T52" fmla="*/ 52 w 67"/>
                    <a:gd name="T53" fmla="*/ 40 h 62"/>
                    <a:gd name="T54" fmla="*/ 51 w 67"/>
                    <a:gd name="T55" fmla="*/ 41 h 62"/>
                    <a:gd name="T56" fmla="*/ 51 w 67"/>
                    <a:gd name="T57" fmla="*/ 43 h 62"/>
                    <a:gd name="T58" fmla="*/ 50 w 67"/>
                    <a:gd name="T59" fmla="*/ 45 h 62"/>
                    <a:gd name="T60" fmla="*/ 50 w 67"/>
                    <a:gd name="T61" fmla="*/ 46 h 62"/>
                    <a:gd name="T62" fmla="*/ 49 w 67"/>
                    <a:gd name="T63" fmla="*/ 49 h 62"/>
                    <a:gd name="T64" fmla="*/ 48 w 67"/>
                    <a:gd name="T65" fmla="*/ 51 h 62"/>
                    <a:gd name="T66" fmla="*/ 49 w 67"/>
                    <a:gd name="T67" fmla="*/ 54 h 62"/>
                    <a:gd name="T68" fmla="*/ 50 w 67"/>
                    <a:gd name="T69" fmla="*/ 55 h 62"/>
                    <a:gd name="T70" fmla="*/ 50 w 67"/>
                    <a:gd name="T71" fmla="*/ 57 h 62"/>
                    <a:gd name="T72" fmla="*/ 50 w 67"/>
                    <a:gd name="T73" fmla="*/ 57 h 62"/>
                    <a:gd name="T74" fmla="*/ 50 w 67"/>
                    <a:gd name="T75" fmla="*/ 58 h 62"/>
                    <a:gd name="T76" fmla="*/ 50 w 67"/>
                    <a:gd name="T77" fmla="*/ 58 h 62"/>
                    <a:gd name="T78" fmla="*/ 49 w 67"/>
                    <a:gd name="T79" fmla="*/ 60 h 62"/>
                    <a:gd name="T80" fmla="*/ 50 w 67"/>
                    <a:gd name="T81" fmla="*/ 61 h 62"/>
                    <a:gd name="T82" fmla="*/ 8 w 67"/>
                    <a:gd name="T83" fmla="*/ 62 h 62"/>
                    <a:gd name="T84" fmla="*/ 8 w 67"/>
                    <a:gd name="T85" fmla="*/ 53 h 62"/>
                    <a:gd name="T86" fmla="*/ 6 w 67"/>
                    <a:gd name="T87" fmla="*/ 52 h 62"/>
                    <a:gd name="T88" fmla="*/ 4 w 67"/>
                    <a:gd name="T89" fmla="*/ 53 h 62"/>
                    <a:gd name="T90" fmla="*/ 4 w 67"/>
                    <a:gd name="T91" fmla="*/ 53 h 62"/>
                    <a:gd name="T92" fmla="*/ 2 w 67"/>
                    <a:gd name="T93" fmla="*/ 51 h 62"/>
                    <a:gd name="T94" fmla="*/ 2 w 67"/>
                    <a:gd name="T95" fmla="*/ 22 h 62"/>
                    <a:gd name="T96" fmla="*/ 0 w 67"/>
                    <a:gd name="T97" fmla="*/ 3 h 62"/>
                    <a:gd name="T98" fmla="*/ 0 w 67"/>
                    <a:gd name="T99" fmla="*/ 3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773" name="Group 40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30796" name="Freeform 41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14 w 188"/>
                      <a:gd name="T1" fmla="*/ 31 h 160"/>
                      <a:gd name="T2" fmla="*/ 26 w 188"/>
                      <a:gd name="T3" fmla="*/ 40 h 160"/>
                      <a:gd name="T4" fmla="*/ 18 w 188"/>
                      <a:gd name="T5" fmla="*/ 50 h 160"/>
                      <a:gd name="T6" fmla="*/ 16 w 188"/>
                      <a:gd name="T7" fmla="*/ 43 h 160"/>
                      <a:gd name="T8" fmla="*/ 5 w 188"/>
                      <a:gd name="T9" fmla="*/ 55 h 160"/>
                      <a:gd name="T10" fmla="*/ 11 w 188"/>
                      <a:gd name="T11" fmla="*/ 64 h 160"/>
                      <a:gd name="T12" fmla="*/ 27 w 188"/>
                      <a:gd name="T13" fmla="*/ 61 h 160"/>
                      <a:gd name="T14" fmla="*/ 22 w 188"/>
                      <a:gd name="T15" fmla="*/ 74 h 160"/>
                      <a:gd name="T16" fmla="*/ 18 w 188"/>
                      <a:gd name="T17" fmla="*/ 79 h 160"/>
                      <a:gd name="T18" fmla="*/ 10 w 188"/>
                      <a:gd name="T19" fmla="*/ 82 h 160"/>
                      <a:gd name="T20" fmla="*/ 6 w 188"/>
                      <a:gd name="T21" fmla="*/ 98 h 160"/>
                      <a:gd name="T22" fmla="*/ 11 w 188"/>
                      <a:gd name="T23" fmla="*/ 107 h 160"/>
                      <a:gd name="T24" fmla="*/ 22 w 188"/>
                      <a:gd name="T25" fmla="*/ 112 h 160"/>
                      <a:gd name="T26" fmla="*/ 22 w 188"/>
                      <a:gd name="T27" fmla="*/ 120 h 160"/>
                      <a:gd name="T28" fmla="*/ 35 w 188"/>
                      <a:gd name="T29" fmla="*/ 123 h 160"/>
                      <a:gd name="T30" fmla="*/ 42 w 188"/>
                      <a:gd name="T31" fmla="*/ 125 h 160"/>
                      <a:gd name="T32" fmla="*/ 29 w 188"/>
                      <a:gd name="T33" fmla="*/ 141 h 160"/>
                      <a:gd name="T34" fmla="*/ 19 w 188"/>
                      <a:gd name="T35" fmla="*/ 147 h 160"/>
                      <a:gd name="T36" fmla="*/ 3 w 188"/>
                      <a:gd name="T37" fmla="*/ 155 h 160"/>
                      <a:gd name="T38" fmla="*/ 3 w 188"/>
                      <a:gd name="T39" fmla="*/ 160 h 160"/>
                      <a:gd name="T40" fmla="*/ 29 w 188"/>
                      <a:gd name="T41" fmla="*/ 149 h 160"/>
                      <a:gd name="T42" fmla="*/ 62 w 188"/>
                      <a:gd name="T43" fmla="*/ 120 h 160"/>
                      <a:gd name="T44" fmla="*/ 59 w 188"/>
                      <a:gd name="T45" fmla="*/ 117 h 160"/>
                      <a:gd name="T46" fmla="*/ 77 w 188"/>
                      <a:gd name="T47" fmla="*/ 95 h 160"/>
                      <a:gd name="T48" fmla="*/ 72 w 188"/>
                      <a:gd name="T49" fmla="*/ 101 h 160"/>
                      <a:gd name="T50" fmla="*/ 73 w 188"/>
                      <a:gd name="T51" fmla="*/ 109 h 160"/>
                      <a:gd name="T52" fmla="*/ 72 w 188"/>
                      <a:gd name="T53" fmla="*/ 114 h 160"/>
                      <a:gd name="T54" fmla="*/ 86 w 188"/>
                      <a:gd name="T55" fmla="*/ 106 h 160"/>
                      <a:gd name="T56" fmla="*/ 86 w 188"/>
                      <a:gd name="T57" fmla="*/ 98 h 160"/>
                      <a:gd name="T58" fmla="*/ 107 w 188"/>
                      <a:gd name="T59" fmla="*/ 103 h 160"/>
                      <a:gd name="T60" fmla="*/ 121 w 188"/>
                      <a:gd name="T61" fmla="*/ 101 h 160"/>
                      <a:gd name="T62" fmla="*/ 145 w 188"/>
                      <a:gd name="T63" fmla="*/ 109 h 160"/>
                      <a:gd name="T64" fmla="*/ 153 w 188"/>
                      <a:gd name="T65" fmla="*/ 119 h 160"/>
                      <a:gd name="T66" fmla="*/ 166 w 188"/>
                      <a:gd name="T67" fmla="*/ 128 h 160"/>
                      <a:gd name="T68" fmla="*/ 188 w 188"/>
                      <a:gd name="T69" fmla="*/ 130 h 160"/>
                      <a:gd name="T70" fmla="*/ 185 w 188"/>
                      <a:gd name="T71" fmla="*/ 117 h 160"/>
                      <a:gd name="T72" fmla="*/ 176 w 188"/>
                      <a:gd name="T73" fmla="*/ 115 h 160"/>
                      <a:gd name="T74" fmla="*/ 163 w 188"/>
                      <a:gd name="T75" fmla="*/ 106 h 160"/>
                      <a:gd name="T76" fmla="*/ 147 w 188"/>
                      <a:gd name="T77" fmla="*/ 95 h 160"/>
                      <a:gd name="T78" fmla="*/ 141 w 188"/>
                      <a:gd name="T79" fmla="*/ 103 h 160"/>
                      <a:gd name="T80" fmla="*/ 129 w 188"/>
                      <a:gd name="T81" fmla="*/ 93 h 160"/>
                      <a:gd name="T82" fmla="*/ 117 w 188"/>
                      <a:gd name="T83" fmla="*/ 80 h 160"/>
                      <a:gd name="T84" fmla="*/ 102 w 188"/>
                      <a:gd name="T85" fmla="*/ 21 h 160"/>
                      <a:gd name="T86" fmla="*/ 90 w 188"/>
                      <a:gd name="T87" fmla="*/ 5 h 160"/>
                      <a:gd name="T88" fmla="*/ 69 w 188"/>
                      <a:gd name="T89" fmla="*/ 5 h 160"/>
                      <a:gd name="T90" fmla="*/ 59 w 188"/>
                      <a:gd name="T91" fmla="*/ 5 h 160"/>
                      <a:gd name="T92" fmla="*/ 45 w 188"/>
                      <a:gd name="T93" fmla="*/ 0 h 160"/>
                      <a:gd name="T94" fmla="*/ 35 w 188"/>
                      <a:gd name="T95" fmla="*/ 4 h 160"/>
                      <a:gd name="T96" fmla="*/ 24 w 188"/>
                      <a:gd name="T97" fmla="*/ 13 h 160"/>
                      <a:gd name="T98" fmla="*/ 19 w 188"/>
                      <a:gd name="T99" fmla="*/ 21 h 160"/>
                      <a:gd name="T100" fmla="*/ 10 w 188"/>
                      <a:gd name="T101" fmla="*/ 26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7" name="Freeform 42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2 w 4"/>
                      <a:gd name="T1" fmla="*/ 2 h 3"/>
                      <a:gd name="T2" fmla="*/ 2 w 4"/>
                      <a:gd name="T3" fmla="*/ 1 h 3"/>
                      <a:gd name="T4" fmla="*/ 2 w 4"/>
                      <a:gd name="T5" fmla="*/ 1 h 3"/>
                      <a:gd name="T6" fmla="*/ 2 w 4"/>
                      <a:gd name="T7" fmla="*/ 1 h 3"/>
                      <a:gd name="T8" fmla="*/ 2 w 4"/>
                      <a:gd name="T9" fmla="*/ 1 h 3"/>
                      <a:gd name="T10" fmla="*/ 2 w 4"/>
                      <a:gd name="T11" fmla="*/ 1 h 3"/>
                      <a:gd name="T12" fmla="*/ 2 w 4"/>
                      <a:gd name="T13" fmla="*/ 1 h 3"/>
                      <a:gd name="T14" fmla="*/ 1 w 4"/>
                      <a:gd name="T15" fmla="*/ 0 h 3"/>
                      <a:gd name="T16" fmla="*/ 1 w 4"/>
                      <a:gd name="T17" fmla="*/ 0 h 3"/>
                      <a:gd name="T18" fmla="*/ 0 w 4"/>
                      <a:gd name="T19" fmla="*/ 1 h 3"/>
                      <a:gd name="T20" fmla="*/ 0 w 4"/>
                      <a:gd name="T21" fmla="*/ 1 h 3"/>
                      <a:gd name="T22" fmla="*/ 0 w 4"/>
                      <a:gd name="T23" fmla="*/ 1 h 3"/>
                      <a:gd name="T24" fmla="*/ 0 w 4"/>
                      <a:gd name="T25" fmla="*/ 1 h 3"/>
                      <a:gd name="T26" fmla="*/ 0 w 4"/>
                      <a:gd name="T27" fmla="*/ 1 h 3"/>
                      <a:gd name="T28" fmla="*/ 0 w 4"/>
                      <a:gd name="T29" fmla="*/ 1 h 3"/>
                      <a:gd name="T30" fmla="*/ 0 w 4"/>
                      <a:gd name="T31" fmla="*/ 2 h 3"/>
                      <a:gd name="T32" fmla="*/ 0 w 4"/>
                      <a:gd name="T33" fmla="*/ 2 h 3"/>
                      <a:gd name="T34" fmla="*/ 1 w 4"/>
                      <a:gd name="T35" fmla="*/ 2 h 3"/>
                      <a:gd name="T36" fmla="*/ 1 w 4"/>
                      <a:gd name="T37" fmla="*/ 2 h 3"/>
                      <a:gd name="T38" fmla="*/ 1 w 4"/>
                      <a:gd name="T39" fmla="*/ 3 h 3"/>
                      <a:gd name="T40" fmla="*/ 2 w 4"/>
                      <a:gd name="T41" fmla="*/ 3 h 3"/>
                      <a:gd name="T42" fmla="*/ 2 w 4"/>
                      <a:gd name="T43" fmla="*/ 3 h 3"/>
                      <a:gd name="T44" fmla="*/ 3 w 4"/>
                      <a:gd name="T45" fmla="*/ 3 h 3"/>
                      <a:gd name="T46" fmla="*/ 3 w 4"/>
                      <a:gd name="T47" fmla="*/ 3 h 3"/>
                      <a:gd name="T48" fmla="*/ 4 w 4"/>
                      <a:gd name="T49" fmla="*/ 2 h 3"/>
                      <a:gd name="T50" fmla="*/ 4 w 4"/>
                      <a:gd name="T51" fmla="*/ 2 h 3"/>
                      <a:gd name="T52" fmla="*/ 4 w 4"/>
                      <a:gd name="T53" fmla="*/ 2 h 3"/>
                      <a:gd name="T54" fmla="*/ 4 w 4"/>
                      <a:gd name="T55" fmla="*/ 1 h 3"/>
                      <a:gd name="T56" fmla="*/ 4 w 4"/>
                      <a:gd name="T57" fmla="*/ 1 h 3"/>
                      <a:gd name="T58" fmla="*/ 4 w 4"/>
                      <a:gd name="T59" fmla="*/ 1 h 3"/>
                      <a:gd name="T60" fmla="*/ 4 w 4"/>
                      <a:gd name="T61" fmla="*/ 1 h 3"/>
                      <a:gd name="T62" fmla="*/ 4 w 4"/>
                      <a:gd name="T63" fmla="*/ 1 h 3"/>
                      <a:gd name="T64" fmla="*/ 4 w 4"/>
                      <a:gd name="T65" fmla="*/ 0 h 3"/>
                      <a:gd name="T66" fmla="*/ 4 w 4"/>
                      <a:gd name="T67" fmla="*/ 0 h 3"/>
                      <a:gd name="T68" fmla="*/ 4 w 4"/>
                      <a:gd name="T69" fmla="*/ 0 h 3"/>
                      <a:gd name="T70" fmla="*/ 4 w 4"/>
                      <a:gd name="T71" fmla="*/ 0 h 3"/>
                      <a:gd name="T72" fmla="*/ 4 w 4"/>
                      <a:gd name="T73" fmla="*/ 1 h 3"/>
                      <a:gd name="T74" fmla="*/ 3 w 4"/>
                      <a:gd name="T75" fmla="*/ 1 h 3"/>
                      <a:gd name="T76" fmla="*/ 3 w 4"/>
                      <a:gd name="T77" fmla="*/ 1 h 3"/>
                      <a:gd name="T78" fmla="*/ 2 w 4"/>
                      <a:gd name="T79" fmla="*/ 2 h 3"/>
                      <a:gd name="T80" fmla="*/ 2 w 4"/>
                      <a:gd name="T81" fmla="*/ 2 h 3"/>
                      <a:gd name="T82" fmla="*/ 2 w 4"/>
                      <a:gd name="T83" fmla="*/ 2 h 3"/>
                      <a:gd name="T84" fmla="*/ 2 w 4"/>
                      <a:gd name="T85" fmla="*/ 2 h 3"/>
                      <a:gd name="T86" fmla="*/ 2 w 4"/>
                      <a:gd name="T87" fmla="*/ 3 h 3"/>
                      <a:gd name="T88" fmla="*/ 3 w 4"/>
                      <a:gd name="T89" fmla="*/ 3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8" name="Freeform 43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7 w 9"/>
                      <a:gd name="T1" fmla="*/ 0 h 6"/>
                      <a:gd name="T2" fmla="*/ 4 w 9"/>
                      <a:gd name="T3" fmla="*/ 0 h 6"/>
                      <a:gd name="T4" fmla="*/ 3 w 9"/>
                      <a:gd name="T5" fmla="*/ 1 h 6"/>
                      <a:gd name="T6" fmla="*/ 3 w 9"/>
                      <a:gd name="T7" fmla="*/ 1 h 6"/>
                      <a:gd name="T8" fmla="*/ 3 w 9"/>
                      <a:gd name="T9" fmla="*/ 2 h 6"/>
                      <a:gd name="T10" fmla="*/ 3 w 9"/>
                      <a:gd name="T11" fmla="*/ 3 h 6"/>
                      <a:gd name="T12" fmla="*/ 2 w 9"/>
                      <a:gd name="T13" fmla="*/ 3 h 6"/>
                      <a:gd name="T14" fmla="*/ 2 w 9"/>
                      <a:gd name="T15" fmla="*/ 3 h 6"/>
                      <a:gd name="T16" fmla="*/ 1 w 9"/>
                      <a:gd name="T17" fmla="*/ 3 h 6"/>
                      <a:gd name="T18" fmla="*/ 1 w 9"/>
                      <a:gd name="T19" fmla="*/ 4 h 6"/>
                      <a:gd name="T20" fmla="*/ 1 w 9"/>
                      <a:gd name="T21" fmla="*/ 5 h 6"/>
                      <a:gd name="T22" fmla="*/ 0 w 9"/>
                      <a:gd name="T23" fmla="*/ 5 h 6"/>
                      <a:gd name="T24" fmla="*/ 0 w 9"/>
                      <a:gd name="T25" fmla="*/ 6 h 6"/>
                      <a:gd name="T26" fmla="*/ 0 w 9"/>
                      <a:gd name="T27" fmla="*/ 6 h 6"/>
                      <a:gd name="T28" fmla="*/ 0 w 9"/>
                      <a:gd name="T29" fmla="*/ 6 h 6"/>
                      <a:gd name="T30" fmla="*/ 0 w 9"/>
                      <a:gd name="T31" fmla="*/ 6 h 6"/>
                      <a:gd name="T32" fmla="*/ 0 w 9"/>
                      <a:gd name="T33" fmla="*/ 6 h 6"/>
                      <a:gd name="T34" fmla="*/ 0 w 9"/>
                      <a:gd name="T35" fmla="*/ 6 h 6"/>
                      <a:gd name="T36" fmla="*/ 0 w 9"/>
                      <a:gd name="T37" fmla="*/ 6 h 6"/>
                      <a:gd name="T38" fmla="*/ 1 w 9"/>
                      <a:gd name="T39" fmla="*/ 6 h 6"/>
                      <a:gd name="T40" fmla="*/ 2 w 9"/>
                      <a:gd name="T41" fmla="*/ 6 h 6"/>
                      <a:gd name="T42" fmla="*/ 3 w 9"/>
                      <a:gd name="T43" fmla="*/ 5 h 6"/>
                      <a:gd name="T44" fmla="*/ 6 w 9"/>
                      <a:gd name="T45" fmla="*/ 3 h 6"/>
                      <a:gd name="T46" fmla="*/ 7 w 9"/>
                      <a:gd name="T47" fmla="*/ 2 h 6"/>
                      <a:gd name="T48" fmla="*/ 8 w 9"/>
                      <a:gd name="T49" fmla="*/ 2 h 6"/>
                      <a:gd name="T50" fmla="*/ 9 w 9"/>
                      <a:gd name="T51" fmla="*/ 1 h 6"/>
                      <a:gd name="T52" fmla="*/ 9 w 9"/>
                      <a:gd name="T53" fmla="*/ 1 h 6"/>
                      <a:gd name="T54" fmla="*/ 9 w 9"/>
                      <a:gd name="T55" fmla="*/ 1 h 6"/>
                      <a:gd name="T56" fmla="*/ 8 w 9"/>
                      <a:gd name="T57" fmla="*/ 0 h 6"/>
                      <a:gd name="T58" fmla="*/ 8 w 9"/>
                      <a:gd name="T59" fmla="*/ 0 h 6"/>
                      <a:gd name="T60" fmla="*/ 8 w 9"/>
                      <a:gd name="T61" fmla="*/ 0 h 6"/>
                      <a:gd name="T62" fmla="*/ 8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9" name="Freeform 44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8 w 9"/>
                      <a:gd name="T1" fmla="*/ 3 h 7"/>
                      <a:gd name="T2" fmla="*/ 8 w 9"/>
                      <a:gd name="T3" fmla="*/ 1 h 7"/>
                      <a:gd name="T4" fmla="*/ 5 w 9"/>
                      <a:gd name="T5" fmla="*/ 3 h 7"/>
                      <a:gd name="T6" fmla="*/ 4 w 9"/>
                      <a:gd name="T7" fmla="*/ 4 h 7"/>
                      <a:gd name="T8" fmla="*/ 4 w 9"/>
                      <a:gd name="T9" fmla="*/ 4 h 7"/>
                      <a:gd name="T10" fmla="*/ 2 w 9"/>
                      <a:gd name="T11" fmla="*/ 5 h 7"/>
                      <a:gd name="T12" fmla="*/ 1 w 9"/>
                      <a:gd name="T13" fmla="*/ 6 h 7"/>
                      <a:gd name="T14" fmla="*/ 0 w 9"/>
                      <a:gd name="T15" fmla="*/ 6 h 7"/>
                      <a:gd name="T16" fmla="*/ 2 w 9"/>
                      <a:gd name="T17" fmla="*/ 6 h 7"/>
                      <a:gd name="T18" fmla="*/ 3 w 9"/>
                      <a:gd name="T19" fmla="*/ 5 h 7"/>
                      <a:gd name="T20" fmla="*/ 6 w 9"/>
                      <a:gd name="T21" fmla="*/ 4 h 7"/>
                      <a:gd name="T22" fmla="*/ 8 w 9"/>
                      <a:gd name="T23" fmla="*/ 3 h 7"/>
                      <a:gd name="T24" fmla="*/ 8 w 9"/>
                      <a:gd name="T25" fmla="*/ 3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0" name="Freeform 45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8 w 8"/>
                      <a:gd name="T1" fmla="*/ 2 h 6"/>
                      <a:gd name="T2" fmla="*/ 8 w 8"/>
                      <a:gd name="T3" fmla="*/ 1 h 6"/>
                      <a:gd name="T4" fmla="*/ 8 w 8"/>
                      <a:gd name="T5" fmla="*/ 1 h 6"/>
                      <a:gd name="T6" fmla="*/ 8 w 8"/>
                      <a:gd name="T7" fmla="*/ 0 h 6"/>
                      <a:gd name="T8" fmla="*/ 8 w 8"/>
                      <a:gd name="T9" fmla="*/ 0 h 6"/>
                      <a:gd name="T10" fmla="*/ 8 w 8"/>
                      <a:gd name="T11" fmla="*/ 0 h 6"/>
                      <a:gd name="T12" fmla="*/ 8 w 8"/>
                      <a:gd name="T13" fmla="*/ 0 h 6"/>
                      <a:gd name="T14" fmla="*/ 8 w 8"/>
                      <a:gd name="T15" fmla="*/ 0 h 6"/>
                      <a:gd name="T16" fmla="*/ 8 w 8"/>
                      <a:gd name="T17" fmla="*/ 0 h 6"/>
                      <a:gd name="T18" fmla="*/ 8 w 8"/>
                      <a:gd name="T19" fmla="*/ 0 h 6"/>
                      <a:gd name="T20" fmla="*/ 7 w 8"/>
                      <a:gd name="T21" fmla="*/ 0 h 6"/>
                      <a:gd name="T22" fmla="*/ 7 w 8"/>
                      <a:gd name="T23" fmla="*/ 0 h 6"/>
                      <a:gd name="T24" fmla="*/ 6 w 8"/>
                      <a:gd name="T25" fmla="*/ 0 h 6"/>
                      <a:gd name="T26" fmla="*/ 5 w 8"/>
                      <a:gd name="T27" fmla="*/ 1 h 6"/>
                      <a:gd name="T28" fmla="*/ 5 w 8"/>
                      <a:gd name="T29" fmla="*/ 2 h 6"/>
                      <a:gd name="T30" fmla="*/ 5 w 8"/>
                      <a:gd name="T31" fmla="*/ 2 h 6"/>
                      <a:gd name="T32" fmla="*/ 4 w 8"/>
                      <a:gd name="T33" fmla="*/ 2 h 6"/>
                      <a:gd name="T34" fmla="*/ 4 w 8"/>
                      <a:gd name="T35" fmla="*/ 2 h 6"/>
                      <a:gd name="T36" fmla="*/ 4 w 8"/>
                      <a:gd name="T37" fmla="*/ 2 h 6"/>
                      <a:gd name="T38" fmla="*/ 4 w 8"/>
                      <a:gd name="T39" fmla="*/ 3 h 6"/>
                      <a:gd name="T40" fmla="*/ 4 w 8"/>
                      <a:gd name="T41" fmla="*/ 3 h 6"/>
                      <a:gd name="T42" fmla="*/ 4 w 8"/>
                      <a:gd name="T43" fmla="*/ 3 h 6"/>
                      <a:gd name="T44" fmla="*/ 4 w 8"/>
                      <a:gd name="T45" fmla="*/ 3 h 6"/>
                      <a:gd name="T46" fmla="*/ 2 w 8"/>
                      <a:gd name="T47" fmla="*/ 4 h 6"/>
                      <a:gd name="T48" fmla="*/ 2 w 8"/>
                      <a:gd name="T49" fmla="*/ 4 h 6"/>
                      <a:gd name="T50" fmla="*/ 2 w 8"/>
                      <a:gd name="T51" fmla="*/ 4 h 6"/>
                      <a:gd name="T52" fmla="*/ 2 w 8"/>
                      <a:gd name="T53" fmla="*/ 4 h 6"/>
                      <a:gd name="T54" fmla="*/ 1 w 8"/>
                      <a:gd name="T55" fmla="*/ 4 h 6"/>
                      <a:gd name="T56" fmla="*/ 1 w 8"/>
                      <a:gd name="T57" fmla="*/ 5 h 6"/>
                      <a:gd name="T58" fmla="*/ 1 w 8"/>
                      <a:gd name="T59" fmla="*/ 5 h 6"/>
                      <a:gd name="T60" fmla="*/ 0 w 8"/>
                      <a:gd name="T61" fmla="*/ 5 h 6"/>
                      <a:gd name="T62" fmla="*/ 0 w 8"/>
                      <a:gd name="T63" fmla="*/ 5 h 6"/>
                      <a:gd name="T64" fmla="*/ 0 w 8"/>
                      <a:gd name="T65" fmla="*/ 5 h 6"/>
                      <a:gd name="T66" fmla="*/ 1 w 8"/>
                      <a:gd name="T67" fmla="*/ 6 h 6"/>
                      <a:gd name="T68" fmla="*/ 1 w 8"/>
                      <a:gd name="T69" fmla="*/ 6 h 6"/>
                      <a:gd name="T70" fmla="*/ 1 w 8"/>
                      <a:gd name="T71" fmla="*/ 6 h 6"/>
                      <a:gd name="T72" fmla="*/ 1 w 8"/>
                      <a:gd name="T73" fmla="*/ 6 h 6"/>
                      <a:gd name="T74" fmla="*/ 2 w 8"/>
                      <a:gd name="T75" fmla="*/ 5 h 6"/>
                      <a:gd name="T76" fmla="*/ 2 w 8"/>
                      <a:gd name="T77" fmla="*/ 5 h 6"/>
                      <a:gd name="T78" fmla="*/ 3 w 8"/>
                      <a:gd name="T79" fmla="*/ 5 h 6"/>
                      <a:gd name="T80" fmla="*/ 3 w 8"/>
                      <a:gd name="T81" fmla="*/ 4 h 6"/>
                      <a:gd name="T82" fmla="*/ 3 w 8"/>
                      <a:gd name="T83" fmla="*/ 4 h 6"/>
                      <a:gd name="T84" fmla="*/ 5 w 8"/>
                      <a:gd name="T85" fmla="*/ 4 h 6"/>
                      <a:gd name="T86" fmla="*/ 5 w 8"/>
                      <a:gd name="T87" fmla="*/ 3 h 6"/>
                      <a:gd name="T88" fmla="*/ 6 w 8"/>
                      <a:gd name="T89" fmla="*/ 3 h 6"/>
                      <a:gd name="T90" fmla="*/ 7 w 8"/>
                      <a:gd name="T91" fmla="*/ 3 h 6"/>
                      <a:gd name="T92" fmla="*/ 7 w 8"/>
                      <a:gd name="T93" fmla="*/ 2 h 6"/>
                      <a:gd name="T94" fmla="*/ 7 w 8"/>
                      <a:gd name="T95" fmla="*/ 2 h 6"/>
                      <a:gd name="T96" fmla="*/ 8 w 8"/>
                      <a:gd name="T97" fmla="*/ 2 h 6"/>
                      <a:gd name="T98" fmla="*/ 8 w 8"/>
                      <a:gd name="T99" fmla="*/ 2 h 6"/>
                      <a:gd name="T100" fmla="*/ 8 w 8"/>
                      <a:gd name="T101" fmla="*/ 2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1" name="Freeform 46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2" name="Freeform 4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1 h 1"/>
                      <a:gd name="T18" fmla="*/ 0 w 1"/>
                      <a:gd name="T19" fmla="*/ 1 h 1"/>
                      <a:gd name="T20" fmla="*/ 0 w 1"/>
                      <a:gd name="T21" fmla="*/ 1 h 1"/>
                      <a:gd name="T22" fmla="*/ 0 w 1"/>
                      <a:gd name="T23" fmla="*/ 1 h 1"/>
                      <a:gd name="T24" fmla="*/ 0 w 1"/>
                      <a:gd name="T25" fmla="*/ 1 h 1"/>
                      <a:gd name="T26" fmla="*/ 1 w 1"/>
                      <a:gd name="T27" fmla="*/ 1 h 1"/>
                      <a:gd name="T28" fmla="*/ 1 w 1"/>
                      <a:gd name="T29" fmla="*/ 0 h 1"/>
                      <a:gd name="T30" fmla="*/ 1 w 1"/>
                      <a:gd name="T31" fmla="*/ 0 h 1"/>
                      <a:gd name="T32" fmla="*/ 1 w 1"/>
                      <a:gd name="T33" fmla="*/ 0 h 1"/>
                      <a:gd name="T34" fmla="*/ 1 w 1"/>
                      <a:gd name="T35" fmla="*/ 0 h 1"/>
                      <a:gd name="T36" fmla="*/ 1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3" name="Freeform 48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2 w 3"/>
                      <a:gd name="T1" fmla="*/ 1 h 3"/>
                      <a:gd name="T2" fmla="*/ 3 w 3"/>
                      <a:gd name="T3" fmla="*/ 1 h 3"/>
                      <a:gd name="T4" fmla="*/ 2 w 3"/>
                      <a:gd name="T5" fmla="*/ 1 h 3"/>
                      <a:gd name="T6" fmla="*/ 3 w 3"/>
                      <a:gd name="T7" fmla="*/ 2 h 3"/>
                      <a:gd name="T8" fmla="*/ 2 w 3"/>
                      <a:gd name="T9" fmla="*/ 2 h 3"/>
                      <a:gd name="T10" fmla="*/ 1 w 3"/>
                      <a:gd name="T11" fmla="*/ 3 h 3"/>
                      <a:gd name="T12" fmla="*/ 0 w 3"/>
                      <a:gd name="T13" fmla="*/ 3 h 3"/>
                      <a:gd name="T14" fmla="*/ 1 w 3"/>
                      <a:gd name="T15" fmla="*/ 1 h 3"/>
                      <a:gd name="T16" fmla="*/ 2 w 3"/>
                      <a:gd name="T17" fmla="*/ 1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4" name="Freeform 49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0 h 2"/>
                      <a:gd name="T4" fmla="*/ 2 w 3"/>
                      <a:gd name="T5" fmla="*/ 0 h 2"/>
                      <a:gd name="T6" fmla="*/ 2 w 3"/>
                      <a:gd name="T7" fmla="*/ 0 h 2"/>
                      <a:gd name="T8" fmla="*/ 3 w 3"/>
                      <a:gd name="T9" fmla="*/ 0 h 2"/>
                      <a:gd name="T10" fmla="*/ 3 w 3"/>
                      <a:gd name="T11" fmla="*/ 0 h 2"/>
                      <a:gd name="T12" fmla="*/ 3 w 3"/>
                      <a:gd name="T13" fmla="*/ 0 h 2"/>
                      <a:gd name="T14" fmla="*/ 3 w 3"/>
                      <a:gd name="T15" fmla="*/ 0 h 2"/>
                      <a:gd name="T16" fmla="*/ 3 w 3"/>
                      <a:gd name="T17" fmla="*/ 0 h 2"/>
                      <a:gd name="T18" fmla="*/ 3 w 3"/>
                      <a:gd name="T19" fmla="*/ 0 h 2"/>
                      <a:gd name="T20" fmla="*/ 3 w 3"/>
                      <a:gd name="T21" fmla="*/ 0 h 2"/>
                      <a:gd name="T22" fmla="*/ 2 w 3"/>
                      <a:gd name="T23" fmla="*/ 0 h 2"/>
                      <a:gd name="T24" fmla="*/ 2 w 3"/>
                      <a:gd name="T25" fmla="*/ 1 h 2"/>
                      <a:gd name="T26" fmla="*/ 3 w 3"/>
                      <a:gd name="T27" fmla="*/ 1 h 2"/>
                      <a:gd name="T28" fmla="*/ 3 w 3"/>
                      <a:gd name="T29" fmla="*/ 1 h 2"/>
                      <a:gd name="T30" fmla="*/ 3 w 3"/>
                      <a:gd name="T31" fmla="*/ 1 h 2"/>
                      <a:gd name="T32" fmla="*/ 2 w 3"/>
                      <a:gd name="T33" fmla="*/ 1 h 2"/>
                      <a:gd name="T34" fmla="*/ 2 w 3"/>
                      <a:gd name="T35" fmla="*/ 1 h 2"/>
                      <a:gd name="T36" fmla="*/ 2 w 3"/>
                      <a:gd name="T37" fmla="*/ 1 h 2"/>
                      <a:gd name="T38" fmla="*/ 2 w 3"/>
                      <a:gd name="T39" fmla="*/ 1 h 2"/>
                      <a:gd name="T40" fmla="*/ 2 w 3"/>
                      <a:gd name="T41" fmla="*/ 1 h 2"/>
                      <a:gd name="T42" fmla="*/ 1 w 3"/>
                      <a:gd name="T43" fmla="*/ 2 h 2"/>
                      <a:gd name="T44" fmla="*/ 1 w 3"/>
                      <a:gd name="T45" fmla="*/ 2 h 2"/>
                      <a:gd name="T46" fmla="*/ 1 w 3"/>
                      <a:gd name="T47" fmla="*/ 2 h 2"/>
                      <a:gd name="T48" fmla="*/ 0 w 3"/>
                      <a:gd name="T49" fmla="*/ 2 h 2"/>
                      <a:gd name="T50" fmla="*/ 0 w 3"/>
                      <a:gd name="T51" fmla="*/ 2 h 2"/>
                      <a:gd name="T52" fmla="*/ 0 w 3"/>
                      <a:gd name="T53" fmla="*/ 1 h 2"/>
                      <a:gd name="T54" fmla="*/ 1 w 3"/>
                      <a:gd name="T55" fmla="*/ 1 h 2"/>
                      <a:gd name="T56" fmla="*/ 1 w 3"/>
                      <a:gd name="T57" fmla="*/ 1 h 2"/>
                      <a:gd name="T58" fmla="*/ 1 w 3"/>
                      <a:gd name="T59" fmla="*/ 1 h 2"/>
                      <a:gd name="T60" fmla="*/ 1 w 3"/>
                      <a:gd name="T61" fmla="*/ 0 h 2"/>
                      <a:gd name="T62" fmla="*/ 2 w 3"/>
                      <a:gd name="T63" fmla="*/ 0 h 2"/>
                      <a:gd name="T64" fmla="*/ 2 w 3"/>
                      <a:gd name="T65" fmla="*/ 0 h 2"/>
                      <a:gd name="T66" fmla="*/ 2 w 3"/>
                      <a:gd name="T67" fmla="*/ 0 h 2"/>
                      <a:gd name="T68" fmla="*/ 2 w 3"/>
                      <a:gd name="T69" fmla="*/ 0 h 2"/>
                      <a:gd name="T70" fmla="*/ 2 w 3"/>
                      <a:gd name="T71" fmla="*/ 0 h 2"/>
                      <a:gd name="T72" fmla="*/ 2 w 3"/>
                      <a:gd name="T73" fmla="*/ 0 h 2"/>
                      <a:gd name="T74" fmla="*/ 2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5" name="Freeform 50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3 w 4"/>
                      <a:gd name="T3" fmla="*/ 0 h 2"/>
                      <a:gd name="T4" fmla="*/ 4 w 4"/>
                      <a:gd name="T5" fmla="*/ 0 h 2"/>
                      <a:gd name="T6" fmla="*/ 4 w 4"/>
                      <a:gd name="T7" fmla="*/ 1 h 2"/>
                      <a:gd name="T8" fmla="*/ 1 w 4"/>
                      <a:gd name="T9" fmla="*/ 2 h 2"/>
                      <a:gd name="T10" fmla="*/ 3 w 4"/>
                      <a:gd name="T11" fmla="*/ 1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6" name="Freeform 51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1 h 2"/>
                      <a:gd name="T4" fmla="*/ 2 w 3"/>
                      <a:gd name="T5" fmla="*/ 0 h 2"/>
                      <a:gd name="T6" fmla="*/ 2 w 3"/>
                      <a:gd name="T7" fmla="*/ 0 h 2"/>
                      <a:gd name="T8" fmla="*/ 2 w 3"/>
                      <a:gd name="T9" fmla="*/ 0 h 2"/>
                      <a:gd name="T10" fmla="*/ 2 w 3"/>
                      <a:gd name="T11" fmla="*/ 0 h 2"/>
                      <a:gd name="T12" fmla="*/ 2 w 3"/>
                      <a:gd name="T13" fmla="*/ 0 h 2"/>
                      <a:gd name="T14" fmla="*/ 3 w 3"/>
                      <a:gd name="T15" fmla="*/ 0 h 2"/>
                      <a:gd name="T16" fmla="*/ 3 w 3"/>
                      <a:gd name="T17" fmla="*/ 0 h 2"/>
                      <a:gd name="T18" fmla="*/ 3 w 3"/>
                      <a:gd name="T19" fmla="*/ 0 h 2"/>
                      <a:gd name="T20" fmla="*/ 3 w 3"/>
                      <a:gd name="T21" fmla="*/ 1 h 2"/>
                      <a:gd name="T22" fmla="*/ 3 w 3"/>
                      <a:gd name="T23" fmla="*/ 1 h 2"/>
                      <a:gd name="T24" fmla="*/ 3 w 3"/>
                      <a:gd name="T25" fmla="*/ 1 h 2"/>
                      <a:gd name="T26" fmla="*/ 3 w 3"/>
                      <a:gd name="T27" fmla="*/ 1 h 2"/>
                      <a:gd name="T28" fmla="*/ 2 w 3"/>
                      <a:gd name="T29" fmla="*/ 2 h 2"/>
                      <a:gd name="T30" fmla="*/ 1 w 3"/>
                      <a:gd name="T31" fmla="*/ 2 h 2"/>
                      <a:gd name="T32" fmla="*/ 0 w 3"/>
                      <a:gd name="T33" fmla="*/ 2 h 2"/>
                      <a:gd name="T34" fmla="*/ 0 w 3"/>
                      <a:gd name="T35" fmla="*/ 2 h 2"/>
                      <a:gd name="T36" fmla="*/ 0 w 3"/>
                      <a:gd name="T37" fmla="*/ 2 h 2"/>
                      <a:gd name="T38" fmla="*/ 0 w 3"/>
                      <a:gd name="T39" fmla="*/ 2 h 2"/>
                      <a:gd name="T40" fmla="*/ 0 w 3"/>
                      <a:gd name="T41" fmla="*/ 2 h 2"/>
                      <a:gd name="T42" fmla="*/ 0 w 3"/>
                      <a:gd name="T43" fmla="*/ 2 h 2"/>
                      <a:gd name="T44" fmla="*/ 1 w 3"/>
                      <a:gd name="T45" fmla="*/ 2 h 2"/>
                      <a:gd name="T46" fmla="*/ 2 w 3"/>
                      <a:gd name="T47" fmla="*/ 1 h 2"/>
                      <a:gd name="T48" fmla="*/ 2 w 3"/>
                      <a:gd name="T49" fmla="*/ 1 h 2"/>
                      <a:gd name="T50" fmla="*/ 2 w 3"/>
                      <a:gd name="T51" fmla="*/ 1 h 2"/>
                      <a:gd name="T52" fmla="*/ 2 w 3"/>
                      <a:gd name="T53" fmla="*/ 1 h 2"/>
                      <a:gd name="T54" fmla="*/ 2 w 3"/>
                      <a:gd name="T55" fmla="*/ 1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7" name="Freeform 52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1 w 2"/>
                      <a:gd name="T1" fmla="*/ 1 h 3"/>
                      <a:gd name="T2" fmla="*/ 0 w 2"/>
                      <a:gd name="T3" fmla="*/ 0 h 3"/>
                      <a:gd name="T4" fmla="*/ 0 w 2"/>
                      <a:gd name="T5" fmla="*/ 0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2 h 3"/>
                      <a:gd name="T12" fmla="*/ 0 w 2"/>
                      <a:gd name="T13" fmla="*/ 3 h 3"/>
                      <a:gd name="T14" fmla="*/ 1 w 2"/>
                      <a:gd name="T15" fmla="*/ 3 h 3"/>
                      <a:gd name="T16" fmla="*/ 1 w 2"/>
                      <a:gd name="T17" fmla="*/ 3 h 3"/>
                      <a:gd name="T18" fmla="*/ 2 w 2"/>
                      <a:gd name="T19" fmla="*/ 3 h 3"/>
                      <a:gd name="T20" fmla="*/ 2 w 2"/>
                      <a:gd name="T21" fmla="*/ 1 h 3"/>
                      <a:gd name="T22" fmla="*/ 2 w 2"/>
                      <a:gd name="T23" fmla="*/ 0 h 3"/>
                      <a:gd name="T24" fmla="*/ 1 w 2"/>
                      <a:gd name="T25" fmla="*/ 0 h 3"/>
                      <a:gd name="T26" fmla="*/ 1 w 2"/>
                      <a:gd name="T27" fmla="*/ 1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8" name="Freeform 5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1 w 2"/>
                      <a:gd name="T1" fmla="*/ 1 h 3"/>
                      <a:gd name="T2" fmla="*/ 1 w 2"/>
                      <a:gd name="T3" fmla="*/ 0 h 3"/>
                      <a:gd name="T4" fmla="*/ 1 w 2"/>
                      <a:gd name="T5" fmla="*/ 0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1 h 3"/>
                      <a:gd name="T14" fmla="*/ 1 w 2"/>
                      <a:gd name="T15" fmla="*/ 1 h 3"/>
                      <a:gd name="T16" fmla="*/ 1 w 2"/>
                      <a:gd name="T17" fmla="*/ 1 h 3"/>
                      <a:gd name="T18" fmla="*/ 1 w 2"/>
                      <a:gd name="T19" fmla="*/ 2 h 3"/>
                      <a:gd name="T20" fmla="*/ 0 w 2"/>
                      <a:gd name="T21" fmla="*/ 2 h 3"/>
                      <a:gd name="T22" fmla="*/ 0 w 2"/>
                      <a:gd name="T23" fmla="*/ 2 h 3"/>
                      <a:gd name="T24" fmla="*/ 0 w 2"/>
                      <a:gd name="T25" fmla="*/ 2 h 3"/>
                      <a:gd name="T26" fmla="*/ 0 w 2"/>
                      <a:gd name="T27" fmla="*/ 2 h 3"/>
                      <a:gd name="T28" fmla="*/ 0 w 2"/>
                      <a:gd name="T29" fmla="*/ 2 h 3"/>
                      <a:gd name="T30" fmla="*/ 0 w 2"/>
                      <a:gd name="T31" fmla="*/ 2 h 3"/>
                      <a:gd name="T32" fmla="*/ 0 w 2"/>
                      <a:gd name="T33" fmla="*/ 3 h 3"/>
                      <a:gd name="T34" fmla="*/ 1 w 2"/>
                      <a:gd name="T35" fmla="*/ 3 h 3"/>
                      <a:gd name="T36" fmla="*/ 1 w 2"/>
                      <a:gd name="T37" fmla="*/ 3 h 3"/>
                      <a:gd name="T38" fmla="*/ 1 w 2"/>
                      <a:gd name="T39" fmla="*/ 3 h 3"/>
                      <a:gd name="T40" fmla="*/ 1 w 2"/>
                      <a:gd name="T41" fmla="*/ 3 h 3"/>
                      <a:gd name="T42" fmla="*/ 1 w 2"/>
                      <a:gd name="T43" fmla="*/ 3 h 3"/>
                      <a:gd name="T44" fmla="*/ 2 w 2"/>
                      <a:gd name="T45" fmla="*/ 3 h 3"/>
                      <a:gd name="T46" fmla="*/ 2 w 2"/>
                      <a:gd name="T47" fmla="*/ 2 h 3"/>
                      <a:gd name="T48" fmla="*/ 2 w 2"/>
                      <a:gd name="T49" fmla="*/ 1 h 3"/>
                      <a:gd name="T50" fmla="*/ 2 w 2"/>
                      <a:gd name="T51" fmla="*/ 1 h 3"/>
                      <a:gd name="T52" fmla="*/ 2 w 2"/>
                      <a:gd name="T53" fmla="*/ 1 h 3"/>
                      <a:gd name="T54" fmla="*/ 2 w 2"/>
                      <a:gd name="T55" fmla="*/ 0 h 3"/>
                      <a:gd name="T56" fmla="*/ 2 w 2"/>
                      <a:gd name="T57" fmla="*/ 0 h 3"/>
                      <a:gd name="T58" fmla="*/ 2 w 2"/>
                      <a:gd name="T59" fmla="*/ 0 h 3"/>
                      <a:gd name="T60" fmla="*/ 1 w 2"/>
                      <a:gd name="T61" fmla="*/ 0 h 3"/>
                      <a:gd name="T62" fmla="*/ 1 w 2"/>
                      <a:gd name="T63" fmla="*/ 0 h 3"/>
                      <a:gd name="T64" fmla="*/ 1 w 2"/>
                      <a:gd name="T65" fmla="*/ 1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9" name="Freeform 54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3 w 3"/>
                      <a:gd name="T3" fmla="*/ 3 h 3"/>
                      <a:gd name="T4" fmla="*/ 3 w 3"/>
                      <a:gd name="T5" fmla="*/ 3 h 3"/>
                      <a:gd name="T6" fmla="*/ 3 w 3"/>
                      <a:gd name="T7" fmla="*/ 3 h 3"/>
                      <a:gd name="T8" fmla="*/ 3 w 3"/>
                      <a:gd name="T9" fmla="*/ 3 h 3"/>
                      <a:gd name="T10" fmla="*/ 3 w 3"/>
                      <a:gd name="T11" fmla="*/ 3 h 3"/>
                      <a:gd name="T12" fmla="*/ 2 w 3"/>
                      <a:gd name="T13" fmla="*/ 2 h 3"/>
                      <a:gd name="T14" fmla="*/ 1 w 3"/>
                      <a:gd name="T15" fmla="*/ 1 h 3"/>
                      <a:gd name="T16" fmla="*/ 1 w 3"/>
                      <a:gd name="T17" fmla="*/ 1 h 3"/>
                      <a:gd name="T18" fmla="*/ 1 w 3"/>
                      <a:gd name="T19" fmla="*/ 1 h 3"/>
                      <a:gd name="T20" fmla="*/ 1 w 3"/>
                      <a:gd name="T21" fmla="*/ 1 h 3"/>
                      <a:gd name="T22" fmla="*/ 1 w 3"/>
                      <a:gd name="T23" fmla="*/ 1 h 3"/>
                      <a:gd name="T24" fmla="*/ 1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1 h 3"/>
                      <a:gd name="T42" fmla="*/ 0 w 3"/>
                      <a:gd name="T43" fmla="*/ 1 h 3"/>
                      <a:gd name="T44" fmla="*/ 0 w 3"/>
                      <a:gd name="T45" fmla="*/ 1 h 3"/>
                      <a:gd name="T46" fmla="*/ 0 w 3"/>
                      <a:gd name="T47" fmla="*/ 1 h 3"/>
                      <a:gd name="T48" fmla="*/ 1 w 3"/>
                      <a:gd name="T49" fmla="*/ 1 h 3"/>
                      <a:gd name="T50" fmla="*/ 1 w 3"/>
                      <a:gd name="T51" fmla="*/ 2 h 3"/>
                      <a:gd name="T52" fmla="*/ 1 w 3"/>
                      <a:gd name="T53" fmla="*/ 2 h 3"/>
                      <a:gd name="T54" fmla="*/ 2 w 3"/>
                      <a:gd name="T55" fmla="*/ 3 h 3"/>
                      <a:gd name="T56" fmla="*/ 2 w 3"/>
                      <a:gd name="T57" fmla="*/ 3 h 3"/>
                      <a:gd name="T58" fmla="*/ 3 w 3"/>
                      <a:gd name="T59" fmla="*/ 3 h 3"/>
                      <a:gd name="T60" fmla="*/ 3 w 3"/>
                      <a:gd name="T61" fmla="*/ 3 h 3"/>
                      <a:gd name="T62" fmla="*/ 3 w 3"/>
                      <a:gd name="T63" fmla="*/ 3 h 3"/>
                      <a:gd name="T64" fmla="*/ 3 w 3"/>
                      <a:gd name="T65" fmla="*/ 3 h 3"/>
                      <a:gd name="T66" fmla="*/ 3 w 3"/>
                      <a:gd name="T67" fmla="*/ 3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0" name="Freeform 55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0 w 4"/>
                      <a:gd name="T3" fmla="*/ 1 h 2"/>
                      <a:gd name="T4" fmla="*/ 1 w 4"/>
                      <a:gd name="T5" fmla="*/ 0 h 2"/>
                      <a:gd name="T6" fmla="*/ 1 w 4"/>
                      <a:gd name="T7" fmla="*/ 0 h 2"/>
                      <a:gd name="T8" fmla="*/ 2 w 4"/>
                      <a:gd name="T9" fmla="*/ 0 h 2"/>
                      <a:gd name="T10" fmla="*/ 3 w 4"/>
                      <a:gd name="T11" fmla="*/ 0 h 2"/>
                      <a:gd name="T12" fmla="*/ 3 w 4"/>
                      <a:gd name="T13" fmla="*/ 0 h 2"/>
                      <a:gd name="T14" fmla="*/ 3 w 4"/>
                      <a:gd name="T15" fmla="*/ 0 h 2"/>
                      <a:gd name="T16" fmla="*/ 3 w 4"/>
                      <a:gd name="T17" fmla="*/ 1 h 2"/>
                      <a:gd name="T18" fmla="*/ 4 w 4"/>
                      <a:gd name="T19" fmla="*/ 1 h 2"/>
                      <a:gd name="T20" fmla="*/ 4 w 4"/>
                      <a:gd name="T21" fmla="*/ 1 h 2"/>
                      <a:gd name="T22" fmla="*/ 4 w 4"/>
                      <a:gd name="T23" fmla="*/ 1 h 2"/>
                      <a:gd name="T24" fmla="*/ 4 w 4"/>
                      <a:gd name="T25" fmla="*/ 1 h 2"/>
                      <a:gd name="T26" fmla="*/ 4 w 4"/>
                      <a:gd name="T27" fmla="*/ 1 h 2"/>
                      <a:gd name="T28" fmla="*/ 4 w 4"/>
                      <a:gd name="T29" fmla="*/ 1 h 2"/>
                      <a:gd name="T30" fmla="*/ 4 w 4"/>
                      <a:gd name="T31" fmla="*/ 1 h 2"/>
                      <a:gd name="T32" fmla="*/ 4 w 4"/>
                      <a:gd name="T33" fmla="*/ 2 h 2"/>
                      <a:gd name="T34" fmla="*/ 4 w 4"/>
                      <a:gd name="T35" fmla="*/ 2 h 2"/>
                      <a:gd name="T36" fmla="*/ 4 w 4"/>
                      <a:gd name="T37" fmla="*/ 2 h 2"/>
                      <a:gd name="T38" fmla="*/ 4 w 4"/>
                      <a:gd name="T39" fmla="*/ 2 h 2"/>
                      <a:gd name="T40" fmla="*/ 3 w 4"/>
                      <a:gd name="T41" fmla="*/ 1 h 2"/>
                      <a:gd name="T42" fmla="*/ 3 w 4"/>
                      <a:gd name="T43" fmla="*/ 1 h 2"/>
                      <a:gd name="T44" fmla="*/ 3 w 4"/>
                      <a:gd name="T45" fmla="*/ 2 h 2"/>
                      <a:gd name="T46" fmla="*/ 3 w 4"/>
                      <a:gd name="T47" fmla="*/ 2 h 2"/>
                      <a:gd name="T48" fmla="*/ 3 w 4"/>
                      <a:gd name="T49" fmla="*/ 2 h 2"/>
                      <a:gd name="T50" fmla="*/ 2 w 4"/>
                      <a:gd name="T51" fmla="*/ 2 h 2"/>
                      <a:gd name="T52" fmla="*/ 2 w 4"/>
                      <a:gd name="T53" fmla="*/ 2 h 2"/>
                      <a:gd name="T54" fmla="*/ 2 w 4"/>
                      <a:gd name="T55" fmla="*/ 2 h 2"/>
                      <a:gd name="T56" fmla="*/ 2 w 4"/>
                      <a:gd name="T57" fmla="*/ 2 h 2"/>
                      <a:gd name="T58" fmla="*/ 2 w 4"/>
                      <a:gd name="T59" fmla="*/ 2 h 2"/>
                      <a:gd name="T60" fmla="*/ 2 w 4"/>
                      <a:gd name="T61" fmla="*/ 2 h 2"/>
                      <a:gd name="T62" fmla="*/ 2 w 4"/>
                      <a:gd name="T63" fmla="*/ 2 h 2"/>
                      <a:gd name="T64" fmla="*/ 1 w 4"/>
                      <a:gd name="T65" fmla="*/ 2 h 2"/>
                      <a:gd name="T66" fmla="*/ 1 w 4"/>
                      <a:gd name="T67" fmla="*/ 2 h 2"/>
                      <a:gd name="T68" fmla="*/ 1 w 4"/>
                      <a:gd name="T69" fmla="*/ 1 h 2"/>
                      <a:gd name="T70" fmla="*/ 1 w 4"/>
                      <a:gd name="T71" fmla="*/ 1 h 2"/>
                      <a:gd name="T72" fmla="*/ 1 w 4"/>
                      <a:gd name="T73" fmla="*/ 1 h 2"/>
                      <a:gd name="T74" fmla="*/ 1 w 4"/>
                      <a:gd name="T75" fmla="*/ 1 h 2"/>
                      <a:gd name="T76" fmla="*/ 1 w 4"/>
                      <a:gd name="T77" fmla="*/ 1 h 2"/>
                      <a:gd name="T78" fmla="*/ 1 w 4"/>
                      <a:gd name="T79" fmla="*/ 1 h 2"/>
                      <a:gd name="T80" fmla="*/ 1 w 4"/>
                      <a:gd name="T81" fmla="*/ 1 h 2"/>
                      <a:gd name="T82" fmla="*/ 1 w 4"/>
                      <a:gd name="T83" fmla="*/ 1 h 2"/>
                      <a:gd name="T84" fmla="*/ 1 w 4"/>
                      <a:gd name="T85" fmla="*/ 1 h 2"/>
                      <a:gd name="T86" fmla="*/ 1 w 4"/>
                      <a:gd name="T87" fmla="*/ 1 h 2"/>
                      <a:gd name="T88" fmla="*/ 1 w 4"/>
                      <a:gd name="T89" fmla="*/ 1 h 2"/>
                      <a:gd name="T90" fmla="*/ 1 w 4"/>
                      <a:gd name="T91" fmla="*/ 1 h 2"/>
                      <a:gd name="T92" fmla="*/ 1 w 4"/>
                      <a:gd name="T93" fmla="*/ 1 h 2"/>
                      <a:gd name="T94" fmla="*/ 0 w 4"/>
                      <a:gd name="T95" fmla="*/ 1 h 2"/>
                      <a:gd name="T96" fmla="*/ 0 w 4"/>
                      <a:gd name="T97" fmla="*/ 1 h 2"/>
                      <a:gd name="T98" fmla="*/ 0 w 4"/>
                      <a:gd name="T99" fmla="*/ 1 h 2"/>
                      <a:gd name="T100" fmla="*/ 0 w 4"/>
                      <a:gd name="T101" fmla="*/ 1 h 2"/>
                      <a:gd name="T102" fmla="*/ 0 w 4"/>
                      <a:gd name="T103" fmla="*/ 1 h 2"/>
                      <a:gd name="T104" fmla="*/ 0 w 4"/>
                      <a:gd name="T105" fmla="*/ 1 h 2"/>
                      <a:gd name="T106" fmla="*/ 0 w 4"/>
                      <a:gd name="T107" fmla="*/ 1 h 2"/>
                      <a:gd name="T108" fmla="*/ 0 w 4"/>
                      <a:gd name="T109" fmla="*/ 1 h 2"/>
                      <a:gd name="T110" fmla="*/ 0 w 4"/>
                      <a:gd name="T111" fmla="*/ 1 h 2"/>
                      <a:gd name="T112" fmla="*/ 0 w 4"/>
                      <a:gd name="T113" fmla="*/ 1 h 2"/>
                      <a:gd name="T114" fmla="*/ 0 w 4"/>
                      <a:gd name="T115" fmla="*/ 1 h 2"/>
                      <a:gd name="T116" fmla="*/ 0 w 4"/>
                      <a:gd name="T117" fmla="*/ 1 h 2"/>
                      <a:gd name="T118" fmla="*/ 0 w 4"/>
                      <a:gd name="T119" fmla="*/ 1 h 2"/>
                      <a:gd name="T120" fmla="*/ 0 w 4"/>
                      <a:gd name="T121" fmla="*/ 1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774" name="Group 56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30794" name="Freeform 57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26 w 52"/>
                      <a:gd name="T1" fmla="*/ 68 h 71"/>
                      <a:gd name="T2" fmla="*/ 43 w 52"/>
                      <a:gd name="T3" fmla="*/ 67 h 71"/>
                      <a:gd name="T4" fmla="*/ 45 w 52"/>
                      <a:gd name="T5" fmla="*/ 62 h 71"/>
                      <a:gd name="T6" fmla="*/ 45 w 52"/>
                      <a:gd name="T7" fmla="*/ 58 h 71"/>
                      <a:gd name="T8" fmla="*/ 48 w 52"/>
                      <a:gd name="T9" fmla="*/ 55 h 71"/>
                      <a:gd name="T10" fmla="*/ 49 w 52"/>
                      <a:gd name="T11" fmla="*/ 52 h 71"/>
                      <a:gd name="T12" fmla="*/ 50 w 52"/>
                      <a:gd name="T13" fmla="*/ 50 h 71"/>
                      <a:gd name="T14" fmla="*/ 51 w 52"/>
                      <a:gd name="T15" fmla="*/ 51 h 71"/>
                      <a:gd name="T16" fmla="*/ 52 w 52"/>
                      <a:gd name="T17" fmla="*/ 50 h 71"/>
                      <a:gd name="T18" fmla="*/ 52 w 52"/>
                      <a:gd name="T19" fmla="*/ 46 h 71"/>
                      <a:gd name="T20" fmla="*/ 51 w 52"/>
                      <a:gd name="T21" fmla="*/ 42 h 71"/>
                      <a:gd name="T22" fmla="*/ 47 w 52"/>
                      <a:gd name="T23" fmla="*/ 28 h 71"/>
                      <a:gd name="T24" fmla="*/ 42 w 52"/>
                      <a:gd name="T25" fmla="*/ 28 h 71"/>
                      <a:gd name="T26" fmla="*/ 36 w 52"/>
                      <a:gd name="T27" fmla="*/ 36 h 71"/>
                      <a:gd name="T28" fmla="*/ 35 w 52"/>
                      <a:gd name="T29" fmla="*/ 35 h 71"/>
                      <a:gd name="T30" fmla="*/ 33 w 52"/>
                      <a:gd name="T31" fmla="*/ 34 h 71"/>
                      <a:gd name="T32" fmla="*/ 33 w 52"/>
                      <a:gd name="T33" fmla="*/ 30 h 71"/>
                      <a:gd name="T34" fmla="*/ 36 w 52"/>
                      <a:gd name="T35" fmla="*/ 28 h 71"/>
                      <a:gd name="T36" fmla="*/ 36 w 52"/>
                      <a:gd name="T37" fmla="*/ 26 h 71"/>
                      <a:gd name="T38" fmla="*/ 38 w 52"/>
                      <a:gd name="T39" fmla="*/ 24 h 71"/>
                      <a:gd name="T40" fmla="*/ 38 w 52"/>
                      <a:gd name="T41" fmla="*/ 17 h 71"/>
                      <a:gd name="T42" fmla="*/ 37 w 52"/>
                      <a:gd name="T43" fmla="*/ 14 h 71"/>
                      <a:gd name="T44" fmla="*/ 35 w 52"/>
                      <a:gd name="T45" fmla="*/ 12 h 71"/>
                      <a:gd name="T46" fmla="*/ 37 w 52"/>
                      <a:gd name="T47" fmla="*/ 10 h 71"/>
                      <a:gd name="T48" fmla="*/ 36 w 52"/>
                      <a:gd name="T49" fmla="*/ 7 h 71"/>
                      <a:gd name="T50" fmla="*/ 30 w 52"/>
                      <a:gd name="T51" fmla="*/ 4 h 71"/>
                      <a:gd name="T52" fmla="*/ 26 w 52"/>
                      <a:gd name="T53" fmla="*/ 2 h 71"/>
                      <a:gd name="T54" fmla="*/ 21 w 52"/>
                      <a:gd name="T55" fmla="*/ 1 h 71"/>
                      <a:gd name="T56" fmla="*/ 18 w 52"/>
                      <a:gd name="T57" fmla="*/ 1 h 71"/>
                      <a:gd name="T58" fmla="*/ 15 w 52"/>
                      <a:gd name="T59" fmla="*/ 3 h 71"/>
                      <a:gd name="T60" fmla="*/ 15 w 52"/>
                      <a:gd name="T61" fmla="*/ 6 h 71"/>
                      <a:gd name="T62" fmla="*/ 16 w 52"/>
                      <a:gd name="T63" fmla="*/ 7 h 71"/>
                      <a:gd name="T64" fmla="*/ 15 w 52"/>
                      <a:gd name="T65" fmla="*/ 8 h 71"/>
                      <a:gd name="T66" fmla="*/ 13 w 52"/>
                      <a:gd name="T67" fmla="*/ 10 h 71"/>
                      <a:gd name="T68" fmla="*/ 12 w 52"/>
                      <a:gd name="T69" fmla="*/ 13 h 71"/>
                      <a:gd name="T70" fmla="*/ 12 w 52"/>
                      <a:gd name="T71" fmla="*/ 17 h 71"/>
                      <a:gd name="T72" fmla="*/ 10 w 52"/>
                      <a:gd name="T73" fmla="*/ 16 h 71"/>
                      <a:gd name="T74" fmla="*/ 10 w 52"/>
                      <a:gd name="T75" fmla="*/ 13 h 71"/>
                      <a:gd name="T76" fmla="*/ 10 w 52"/>
                      <a:gd name="T77" fmla="*/ 11 h 71"/>
                      <a:gd name="T78" fmla="*/ 8 w 52"/>
                      <a:gd name="T79" fmla="*/ 13 h 71"/>
                      <a:gd name="T80" fmla="*/ 8 w 52"/>
                      <a:gd name="T81" fmla="*/ 16 h 71"/>
                      <a:gd name="T82" fmla="*/ 5 w 52"/>
                      <a:gd name="T83" fmla="*/ 17 h 71"/>
                      <a:gd name="T84" fmla="*/ 4 w 52"/>
                      <a:gd name="T85" fmla="*/ 19 h 71"/>
                      <a:gd name="T86" fmla="*/ 3 w 52"/>
                      <a:gd name="T87" fmla="*/ 23 h 71"/>
                      <a:gd name="T88" fmla="*/ 2 w 52"/>
                      <a:gd name="T89" fmla="*/ 28 h 71"/>
                      <a:gd name="T90" fmla="*/ 1 w 52"/>
                      <a:gd name="T91" fmla="*/ 32 h 71"/>
                      <a:gd name="T92" fmla="*/ 2 w 52"/>
                      <a:gd name="T93" fmla="*/ 37 h 71"/>
                      <a:gd name="T94" fmla="*/ 2 w 52"/>
                      <a:gd name="T95" fmla="*/ 41 h 71"/>
                      <a:gd name="T96" fmla="*/ 6 w 52"/>
                      <a:gd name="T97" fmla="*/ 50 h 71"/>
                      <a:gd name="T98" fmla="*/ 7 w 52"/>
                      <a:gd name="T99" fmla="*/ 55 h 71"/>
                      <a:gd name="T100" fmla="*/ 7 w 52"/>
                      <a:gd name="T101" fmla="*/ 56 h 71"/>
                      <a:gd name="T102" fmla="*/ 6 w 52"/>
                      <a:gd name="T103" fmla="*/ 62 h 71"/>
                      <a:gd name="T104" fmla="*/ 2 w 52"/>
                      <a:gd name="T105" fmla="*/ 69 h 71"/>
                      <a:gd name="T106" fmla="*/ 0 w 52"/>
                      <a:gd name="T107" fmla="*/ 71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5" name="Freeform 58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4 w 83"/>
                      <a:gd name="T1" fmla="*/ 16 h 41"/>
                      <a:gd name="T2" fmla="*/ 8 w 83"/>
                      <a:gd name="T3" fmla="*/ 13 h 41"/>
                      <a:gd name="T4" fmla="*/ 20 w 83"/>
                      <a:gd name="T5" fmla="*/ 6 h 41"/>
                      <a:gd name="T6" fmla="*/ 26 w 83"/>
                      <a:gd name="T7" fmla="*/ 1 h 41"/>
                      <a:gd name="T8" fmla="*/ 31 w 83"/>
                      <a:gd name="T9" fmla="*/ 1 h 41"/>
                      <a:gd name="T10" fmla="*/ 28 w 83"/>
                      <a:gd name="T11" fmla="*/ 4 h 41"/>
                      <a:gd name="T12" fmla="*/ 23 w 83"/>
                      <a:gd name="T13" fmla="*/ 9 h 41"/>
                      <a:gd name="T14" fmla="*/ 23 w 83"/>
                      <a:gd name="T15" fmla="*/ 12 h 41"/>
                      <a:gd name="T16" fmla="*/ 28 w 83"/>
                      <a:gd name="T17" fmla="*/ 10 h 41"/>
                      <a:gd name="T18" fmla="*/ 39 w 83"/>
                      <a:gd name="T19" fmla="*/ 15 h 41"/>
                      <a:gd name="T20" fmla="*/ 43 w 83"/>
                      <a:gd name="T21" fmla="*/ 16 h 41"/>
                      <a:gd name="T22" fmla="*/ 44 w 83"/>
                      <a:gd name="T23" fmla="*/ 17 h 41"/>
                      <a:gd name="T24" fmla="*/ 49 w 83"/>
                      <a:gd name="T25" fmla="*/ 13 h 41"/>
                      <a:gd name="T26" fmla="*/ 64 w 83"/>
                      <a:gd name="T27" fmla="*/ 8 h 41"/>
                      <a:gd name="T28" fmla="*/ 63 w 83"/>
                      <a:gd name="T29" fmla="*/ 11 h 41"/>
                      <a:gd name="T30" fmla="*/ 66 w 83"/>
                      <a:gd name="T31" fmla="*/ 14 h 41"/>
                      <a:gd name="T32" fmla="*/ 72 w 83"/>
                      <a:gd name="T33" fmla="*/ 13 h 41"/>
                      <a:gd name="T34" fmla="*/ 76 w 83"/>
                      <a:gd name="T35" fmla="*/ 18 h 41"/>
                      <a:gd name="T36" fmla="*/ 82 w 83"/>
                      <a:gd name="T37" fmla="*/ 19 h 41"/>
                      <a:gd name="T38" fmla="*/ 82 w 83"/>
                      <a:gd name="T39" fmla="*/ 21 h 41"/>
                      <a:gd name="T40" fmla="*/ 79 w 83"/>
                      <a:gd name="T41" fmla="*/ 21 h 41"/>
                      <a:gd name="T42" fmla="*/ 75 w 83"/>
                      <a:gd name="T43" fmla="*/ 21 h 41"/>
                      <a:gd name="T44" fmla="*/ 69 w 83"/>
                      <a:gd name="T45" fmla="*/ 21 h 41"/>
                      <a:gd name="T46" fmla="*/ 69 w 83"/>
                      <a:gd name="T47" fmla="*/ 24 h 41"/>
                      <a:gd name="T48" fmla="*/ 62 w 83"/>
                      <a:gd name="T49" fmla="*/ 21 h 41"/>
                      <a:gd name="T50" fmla="*/ 57 w 83"/>
                      <a:gd name="T51" fmla="*/ 23 h 41"/>
                      <a:gd name="T52" fmla="*/ 55 w 83"/>
                      <a:gd name="T53" fmla="*/ 25 h 41"/>
                      <a:gd name="T54" fmla="*/ 50 w 83"/>
                      <a:gd name="T55" fmla="*/ 25 h 41"/>
                      <a:gd name="T56" fmla="*/ 46 w 83"/>
                      <a:gd name="T57" fmla="*/ 30 h 41"/>
                      <a:gd name="T58" fmla="*/ 47 w 83"/>
                      <a:gd name="T59" fmla="*/ 28 h 41"/>
                      <a:gd name="T60" fmla="*/ 44 w 83"/>
                      <a:gd name="T61" fmla="*/ 28 h 41"/>
                      <a:gd name="T62" fmla="*/ 42 w 83"/>
                      <a:gd name="T63" fmla="*/ 27 h 41"/>
                      <a:gd name="T64" fmla="*/ 40 w 83"/>
                      <a:gd name="T65" fmla="*/ 32 h 41"/>
                      <a:gd name="T66" fmla="*/ 36 w 83"/>
                      <a:gd name="T67" fmla="*/ 38 h 41"/>
                      <a:gd name="T68" fmla="*/ 34 w 83"/>
                      <a:gd name="T69" fmla="*/ 39 h 41"/>
                      <a:gd name="T70" fmla="*/ 35 w 83"/>
                      <a:gd name="T71" fmla="*/ 36 h 41"/>
                      <a:gd name="T72" fmla="*/ 32 w 83"/>
                      <a:gd name="T73" fmla="*/ 36 h 41"/>
                      <a:gd name="T74" fmla="*/ 30 w 83"/>
                      <a:gd name="T75" fmla="*/ 29 h 41"/>
                      <a:gd name="T76" fmla="*/ 29 w 83"/>
                      <a:gd name="T77" fmla="*/ 28 h 41"/>
                      <a:gd name="T78" fmla="*/ 23 w 83"/>
                      <a:gd name="T79" fmla="*/ 26 h 41"/>
                      <a:gd name="T80" fmla="*/ 22 w 83"/>
                      <a:gd name="T81" fmla="*/ 26 h 41"/>
                      <a:gd name="T82" fmla="*/ 16 w 83"/>
                      <a:gd name="T83" fmla="*/ 24 h 41"/>
                      <a:gd name="T84" fmla="*/ 4 w 83"/>
                      <a:gd name="T85" fmla="*/ 19 h 41"/>
                      <a:gd name="T86" fmla="*/ 0 w 83"/>
                      <a:gd name="T87" fmla="*/ 17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775" name="Freeform 59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1 w 40"/>
                    <a:gd name="T1" fmla="*/ 5 h 72"/>
                    <a:gd name="T2" fmla="*/ 4 w 40"/>
                    <a:gd name="T3" fmla="*/ 45 h 72"/>
                    <a:gd name="T4" fmla="*/ 4 w 40"/>
                    <a:gd name="T5" fmla="*/ 46 h 72"/>
                    <a:gd name="T6" fmla="*/ 4 w 40"/>
                    <a:gd name="T7" fmla="*/ 47 h 72"/>
                    <a:gd name="T8" fmla="*/ 4 w 40"/>
                    <a:gd name="T9" fmla="*/ 49 h 72"/>
                    <a:gd name="T10" fmla="*/ 5 w 40"/>
                    <a:gd name="T11" fmla="*/ 52 h 72"/>
                    <a:gd name="T12" fmla="*/ 6 w 40"/>
                    <a:gd name="T13" fmla="*/ 56 h 72"/>
                    <a:gd name="T14" fmla="*/ 4 w 40"/>
                    <a:gd name="T15" fmla="*/ 59 h 72"/>
                    <a:gd name="T16" fmla="*/ 4 w 40"/>
                    <a:gd name="T17" fmla="*/ 60 h 72"/>
                    <a:gd name="T18" fmla="*/ 2 w 40"/>
                    <a:gd name="T19" fmla="*/ 63 h 72"/>
                    <a:gd name="T20" fmla="*/ 0 w 40"/>
                    <a:gd name="T21" fmla="*/ 65 h 72"/>
                    <a:gd name="T22" fmla="*/ 0 w 40"/>
                    <a:gd name="T23" fmla="*/ 68 h 72"/>
                    <a:gd name="T24" fmla="*/ 0 w 40"/>
                    <a:gd name="T25" fmla="*/ 71 h 72"/>
                    <a:gd name="T26" fmla="*/ 0 w 40"/>
                    <a:gd name="T27" fmla="*/ 71 h 72"/>
                    <a:gd name="T28" fmla="*/ 0 w 40"/>
                    <a:gd name="T29" fmla="*/ 72 h 72"/>
                    <a:gd name="T30" fmla="*/ 0 w 40"/>
                    <a:gd name="T31" fmla="*/ 72 h 72"/>
                    <a:gd name="T32" fmla="*/ 1 w 40"/>
                    <a:gd name="T33" fmla="*/ 72 h 72"/>
                    <a:gd name="T34" fmla="*/ 2 w 40"/>
                    <a:gd name="T35" fmla="*/ 72 h 72"/>
                    <a:gd name="T36" fmla="*/ 2 w 40"/>
                    <a:gd name="T37" fmla="*/ 71 h 72"/>
                    <a:gd name="T38" fmla="*/ 2 w 40"/>
                    <a:gd name="T39" fmla="*/ 70 h 72"/>
                    <a:gd name="T40" fmla="*/ 5 w 40"/>
                    <a:gd name="T41" fmla="*/ 70 h 72"/>
                    <a:gd name="T42" fmla="*/ 8 w 40"/>
                    <a:gd name="T43" fmla="*/ 69 h 72"/>
                    <a:gd name="T44" fmla="*/ 12 w 40"/>
                    <a:gd name="T45" fmla="*/ 71 h 72"/>
                    <a:gd name="T46" fmla="*/ 12 w 40"/>
                    <a:gd name="T47" fmla="*/ 71 h 72"/>
                    <a:gd name="T48" fmla="*/ 13 w 40"/>
                    <a:gd name="T49" fmla="*/ 71 h 72"/>
                    <a:gd name="T50" fmla="*/ 14 w 40"/>
                    <a:gd name="T51" fmla="*/ 68 h 72"/>
                    <a:gd name="T52" fmla="*/ 16 w 40"/>
                    <a:gd name="T53" fmla="*/ 68 h 72"/>
                    <a:gd name="T54" fmla="*/ 17 w 40"/>
                    <a:gd name="T55" fmla="*/ 69 h 72"/>
                    <a:gd name="T56" fmla="*/ 18 w 40"/>
                    <a:gd name="T57" fmla="*/ 70 h 72"/>
                    <a:gd name="T58" fmla="*/ 19 w 40"/>
                    <a:gd name="T59" fmla="*/ 69 h 72"/>
                    <a:gd name="T60" fmla="*/ 20 w 40"/>
                    <a:gd name="T61" fmla="*/ 65 h 72"/>
                    <a:gd name="T62" fmla="*/ 21 w 40"/>
                    <a:gd name="T63" fmla="*/ 64 h 72"/>
                    <a:gd name="T64" fmla="*/ 22 w 40"/>
                    <a:gd name="T65" fmla="*/ 64 h 72"/>
                    <a:gd name="T66" fmla="*/ 24 w 40"/>
                    <a:gd name="T67" fmla="*/ 66 h 72"/>
                    <a:gd name="T68" fmla="*/ 27 w 40"/>
                    <a:gd name="T69" fmla="*/ 66 h 72"/>
                    <a:gd name="T70" fmla="*/ 28 w 40"/>
                    <a:gd name="T71" fmla="*/ 63 h 72"/>
                    <a:gd name="T72" fmla="*/ 33 w 40"/>
                    <a:gd name="T73" fmla="*/ 56 h 72"/>
                    <a:gd name="T74" fmla="*/ 33 w 40"/>
                    <a:gd name="T75" fmla="*/ 53 h 72"/>
                    <a:gd name="T76" fmla="*/ 34 w 40"/>
                    <a:gd name="T77" fmla="*/ 53 h 72"/>
                    <a:gd name="T78" fmla="*/ 37 w 40"/>
                    <a:gd name="T79" fmla="*/ 53 h 72"/>
                    <a:gd name="T80" fmla="*/ 38 w 40"/>
                    <a:gd name="T81" fmla="*/ 52 h 72"/>
                    <a:gd name="T82" fmla="*/ 40 w 40"/>
                    <a:gd name="T83" fmla="*/ 51 h 72"/>
                    <a:gd name="T84" fmla="*/ 40 w 40"/>
                    <a:gd name="T85" fmla="*/ 50 h 72"/>
                    <a:gd name="T86" fmla="*/ 40 w 40"/>
                    <a:gd name="T87" fmla="*/ 47 h 72"/>
                    <a:gd name="T88" fmla="*/ 40 w 40"/>
                    <a:gd name="T89" fmla="*/ 47 h 72"/>
                    <a:gd name="T90" fmla="*/ 40 w 40"/>
                    <a:gd name="T91" fmla="*/ 45 h 72"/>
                    <a:gd name="T92" fmla="*/ 35 w 40"/>
                    <a:gd name="T93" fmla="*/ 1 h 72"/>
                    <a:gd name="T94" fmla="*/ 35 w 40"/>
                    <a:gd name="T95" fmla="*/ 0 h 72"/>
                    <a:gd name="T96" fmla="*/ 9 w 40"/>
                    <a:gd name="T97" fmla="*/ 3 h 72"/>
                    <a:gd name="T98" fmla="*/ 8 w 40"/>
                    <a:gd name="T99" fmla="*/ 4 h 72"/>
                    <a:gd name="T100" fmla="*/ 6 w 40"/>
                    <a:gd name="T101" fmla="*/ 5 h 72"/>
                    <a:gd name="T102" fmla="*/ 5 w 40"/>
                    <a:gd name="T103" fmla="*/ 6 h 72"/>
                    <a:gd name="T104" fmla="*/ 3 w 40"/>
                    <a:gd name="T105" fmla="*/ 6 h 72"/>
                    <a:gd name="T106" fmla="*/ 1 w 40"/>
                    <a:gd name="T107" fmla="*/ 5 h 72"/>
                    <a:gd name="T108" fmla="*/ 1 w 40"/>
                    <a:gd name="T109" fmla="*/ 5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6" name="Freeform 60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41 w 69"/>
                    <a:gd name="T1" fmla="*/ 53 h 53"/>
                    <a:gd name="T2" fmla="*/ 38 w 69"/>
                    <a:gd name="T3" fmla="*/ 52 h 53"/>
                    <a:gd name="T4" fmla="*/ 37 w 69"/>
                    <a:gd name="T5" fmla="*/ 48 h 53"/>
                    <a:gd name="T6" fmla="*/ 33 w 69"/>
                    <a:gd name="T7" fmla="*/ 44 h 53"/>
                    <a:gd name="T8" fmla="*/ 31 w 69"/>
                    <a:gd name="T9" fmla="*/ 39 h 53"/>
                    <a:gd name="T10" fmla="*/ 29 w 69"/>
                    <a:gd name="T11" fmla="*/ 37 h 53"/>
                    <a:gd name="T12" fmla="*/ 25 w 69"/>
                    <a:gd name="T13" fmla="*/ 34 h 53"/>
                    <a:gd name="T14" fmla="*/ 23 w 69"/>
                    <a:gd name="T15" fmla="*/ 32 h 53"/>
                    <a:gd name="T16" fmla="*/ 22 w 69"/>
                    <a:gd name="T17" fmla="*/ 30 h 53"/>
                    <a:gd name="T18" fmla="*/ 15 w 69"/>
                    <a:gd name="T19" fmla="*/ 25 h 53"/>
                    <a:gd name="T20" fmla="*/ 13 w 69"/>
                    <a:gd name="T21" fmla="*/ 23 h 53"/>
                    <a:gd name="T22" fmla="*/ 10 w 69"/>
                    <a:gd name="T23" fmla="*/ 19 h 53"/>
                    <a:gd name="T24" fmla="*/ 8 w 69"/>
                    <a:gd name="T25" fmla="*/ 16 h 53"/>
                    <a:gd name="T26" fmla="*/ 1 w 69"/>
                    <a:gd name="T27" fmla="*/ 14 h 53"/>
                    <a:gd name="T28" fmla="*/ 1 w 69"/>
                    <a:gd name="T29" fmla="*/ 10 h 53"/>
                    <a:gd name="T30" fmla="*/ 3 w 69"/>
                    <a:gd name="T31" fmla="*/ 8 h 53"/>
                    <a:gd name="T32" fmla="*/ 3 w 69"/>
                    <a:gd name="T33" fmla="*/ 7 h 53"/>
                    <a:gd name="T34" fmla="*/ 8 w 69"/>
                    <a:gd name="T35" fmla="*/ 5 h 53"/>
                    <a:gd name="T36" fmla="*/ 12 w 69"/>
                    <a:gd name="T37" fmla="*/ 3 h 53"/>
                    <a:gd name="T38" fmla="*/ 13 w 69"/>
                    <a:gd name="T39" fmla="*/ 2 h 53"/>
                    <a:gd name="T40" fmla="*/ 31 w 69"/>
                    <a:gd name="T41" fmla="*/ 1 h 53"/>
                    <a:gd name="T42" fmla="*/ 31 w 69"/>
                    <a:gd name="T43" fmla="*/ 2 h 53"/>
                    <a:gd name="T44" fmla="*/ 35 w 69"/>
                    <a:gd name="T45" fmla="*/ 4 h 53"/>
                    <a:gd name="T46" fmla="*/ 51 w 69"/>
                    <a:gd name="T47" fmla="*/ 4 h 53"/>
                    <a:gd name="T48" fmla="*/ 68 w 69"/>
                    <a:gd name="T49" fmla="*/ 17 h 53"/>
                    <a:gd name="T50" fmla="*/ 66 w 69"/>
                    <a:gd name="T51" fmla="*/ 19 h 53"/>
                    <a:gd name="T52" fmla="*/ 63 w 69"/>
                    <a:gd name="T53" fmla="*/ 24 h 53"/>
                    <a:gd name="T54" fmla="*/ 62 w 69"/>
                    <a:gd name="T55" fmla="*/ 28 h 53"/>
                    <a:gd name="T56" fmla="*/ 62 w 69"/>
                    <a:gd name="T57" fmla="*/ 30 h 53"/>
                    <a:gd name="T58" fmla="*/ 60 w 69"/>
                    <a:gd name="T59" fmla="*/ 31 h 53"/>
                    <a:gd name="T60" fmla="*/ 59 w 69"/>
                    <a:gd name="T61" fmla="*/ 33 h 53"/>
                    <a:gd name="T62" fmla="*/ 57 w 69"/>
                    <a:gd name="T63" fmla="*/ 35 h 53"/>
                    <a:gd name="T64" fmla="*/ 53 w 69"/>
                    <a:gd name="T65" fmla="*/ 39 h 53"/>
                    <a:gd name="T66" fmla="*/ 50 w 69"/>
                    <a:gd name="T67" fmla="*/ 41 h 53"/>
                    <a:gd name="T68" fmla="*/ 49 w 69"/>
                    <a:gd name="T69" fmla="*/ 43 h 53"/>
                    <a:gd name="T70" fmla="*/ 46 w 69"/>
                    <a:gd name="T71" fmla="*/ 44 h 53"/>
                    <a:gd name="T72" fmla="*/ 46 w 69"/>
                    <a:gd name="T73" fmla="*/ 45 h 53"/>
                    <a:gd name="T74" fmla="*/ 45 w 69"/>
                    <a:gd name="T75" fmla="*/ 47 h 53"/>
                    <a:gd name="T76" fmla="*/ 43 w 69"/>
                    <a:gd name="T77" fmla="*/ 48 h 53"/>
                    <a:gd name="T78" fmla="*/ 43 w 69"/>
                    <a:gd name="T79" fmla="*/ 48 h 53"/>
                    <a:gd name="T80" fmla="*/ 43 w 69"/>
                    <a:gd name="T81" fmla="*/ 49 h 53"/>
                    <a:gd name="T82" fmla="*/ 44 w 69"/>
                    <a:gd name="T83" fmla="*/ 50 h 53"/>
                    <a:gd name="T84" fmla="*/ 42 w 69"/>
                    <a:gd name="T85" fmla="*/ 51 h 53"/>
                    <a:gd name="T86" fmla="*/ 41 w 69"/>
                    <a:gd name="T87" fmla="*/ 52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7" name="Freeform 61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9 w 73"/>
                    <a:gd name="T1" fmla="*/ 41 h 77"/>
                    <a:gd name="T2" fmla="*/ 11 w 73"/>
                    <a:gd name="T3" fmla="*/ 44 h 77"/>
                    <a:gd name="T4" fmla="*/ 13 w 73"/>
                    <a:gd name="T5" fmla="*/ 46 h 77"/>
                    <a:gd name="T6" fmla="*/ 13 w 73"/>
                    <a:gd name="T7" fmla="*/ 49 h 77"/>
                    <a:gd name="T8" fmla="*/ 14 w 73"/>
                    <a:gd name="T9" fmla="*/ 50 h 77"/>
                    <a:gd name="T10" fmla="*/ 13 w 73"/>
                    <a:gd name="T11" fmla="*/ 55 h 77"/>
                    <a:gd name="T12" fmla="*/ 12 w 73"/>
                    <a:gd name="T13" fmla="*/ 60 h 77"/>
                    <a:gd name="T14" fmla="*/ 14 w 73"/>
                    <a:gd name="T15" fmla="*/ 68 h 77"/>
                    <a:gd name="T16" fmla="*/ 16 w 73"/>
                    <a:gd name="T17" fmla="*/ 71 h 77"/>
                    <a:gd name="T18" fmla="*/ 17 w 73"/>
                    <a:gd name="T19" fmla="*/ 74 h 77"/>
                    <a:gd name="T20" fmla="*/ 18 w 73"/>
                    <a:gd name="T21" fmla="*/ 76 h 77"/>
                    <a:gd name="T22" fmla="*/ 58 w 73"/>
                    <a:gd name="T23" fmla="*/ 76 h 77"/>
                    <a:gd name="T24" fmla="*/ 60 w 73"/>
                    <a:gd name="T25" fmla="*/ 77 h 77"/>
                    <a:gd name="T26" fmla="*/ 59 w 73"/>
                    <a:gd name="T27" fmla="*/ 71 h 77"/>
                    <a:gd name="T28" fmla="*/ 60 w 73"/>
                    <a:gd name="T29" fmla="*/ 69 h 77"/>
                    <a:gd name="T30" fmla="*/ 64 w 73"/>
                    <a:gd name="T31" fmla="*/ 69 h 77"/>
                    <a:gd name="T32" fmla="*/ 67 w 73"/>
                    <a:gd name="T33" fmla="*/ 69 h 77"/>
                    <a:gd name="T34" fmla="*/ 67 w 73"/>
                    <a:gd name="T35" fmla="*/ 65 h 77"/>
                    <a:gd name="T36" fmla="*/ 67 w 73"/>
                    <a:gd name="T37" fmla="*/ 62 h 77"/>
                    <a:gd name="T38" fmla="*/ 69 w 73"/>
                    <a:gd name="T39" fmla="*/ 53 h 77"/>
                    <a:gd name="T40" fmla="*/ 71 w 73"/>
                    <a:gd name="T41" fmla="*/ 48 h 77"/>
                    <a:gd name="T42" fmla="*/ 73 w 73"/>
                    <a:gd name="T43" fmla="*/ 47 h 77"/>
                    <a:gd name="T44" fmla="*/ 73 w 73"/>
                    <a:gd name="T45" fmla="*/ 46 h 77"/>
                    <a:gd name="T46" fmla="*/ 72 w 73"/>
                    <a:gd name="T47" fmla="*/ 46 h 77"/>
                    <a:gd name="T48" fmla="*/ 69 w 73"/>
                    <a:gd name="T49" fmla="*/ 45 h 77"/>
                    <a:gd name="T50" fmla="*/ 68 w 73"/>
                    <a:gd name="T51" fmla="*/ 41 h 77"/>
                    <a:gd name="T52" fmla="*/ 64 w 73"/>
                    <a:gd name="T53" fmla="*/ 37 h 77"/>
                    <a:gd name="T54" fmla="*/ 62 w 73"/>
                    <a:gd name="T55" fmla="*/ 32 h 77"/>
                    <a:gd name="T56" fmla="*/ 60 w 73"/>
                    <a:gd name="T57" fmla="*/ 30 h 77"/>
                    <a:gd name="T58" fmla="*/ 56 w 73"/>
                    <a:gd name="T59" fmla="*/ 27 h 77"/>
                    <a:gd name="T60" fmla="*/ 54 w 73"/>
                    <a:gd name="T61" fmla="*/ 25 h 77"/>
                    <a:gd name="T62" fmla="*/ 53 w 73"/>
                    <a:gd name="T63" fmla="*/ 23 h 77"/>
                    <a:gd name="T64" fmla="*/ 46 w 73"/>
                    <a:gd name="T65" fmla="*/ 18 h 77"/>
                    <a:gd name="T66" fmla="*/ 44 w 73"/>
                    <a:gd name="T67" fmla="*/ 16 h 77"/>
                    <a:gd name="T68" fmla="*/ 41 w 73"/>
                    <a:gd name="T69" fmla="*/ 12 h 77"/>
                    <a:gd name="T70" fmla="*/ 39 w 73"/>
                    <a:gd name="T71" fmla="*/ 9 h 77"/>
                    <a:gd name="T72" fmla="*/ 32 w 73"/>
                    <a:gd name="T73" fmla="*/ 7 h 77"/>
                    <a:gd name="T74" fmla="*/ 32 w 73"/>
                    <a:gd name="T75" fmla="*/ 3 h 77"/>
                    <a:gd name="T76" fmla="*/ 34 w 73"/>
                    <a:gd name="T77" fmla="*/ 1 h 77"/>
                    <a:gd name="T78" fmla="*/ 34 w 73"/>
                    <a:gd name="T79" fmla="*/ 0 h 77"/>
                    <a:gd name="T80" fmla="*/ 0 w 73"/>
                    <a:gd name="T81" fmla="*/ 5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8" name="Freeform 62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36 w 62"/>
                    <a:gd name="T1" fmla="*/ 2 h 29"/>
                    <a:gd name="T2" fmla="*/ 2 w 62"/>
                    <a:gd name="T3" fmla="*/ 17 h 29"/>
                    <a:gd name="T4" fmla="*/ 4 w 62"/>
                    <a:gd name="T5" fmla="*/ 16 h 29"/>
                    <a:gd name="T6" fmla="*/ 8 w 62"/>
                    <a:gd name="T7" fmla="*/ 13 h 29"/>
                    <a:gd name="T8" fmla="*/ 10 w 62"/>
                    <a:gd name="T9" fmla="*/ 11 h 29"/>
                    <a:gd name="T10" fmla="*/ 11 w 62"/>
                    <a:gd name="T11" fmla="*/ 10 h 29"/>
                    <a:gd name="T12" fmla="*/ 14 w 62"/>
                    <a:gd name="T13" fmla="*/ 9 h 29"/>
                    <a:gd name="T14" fmla="*/ 19 w 62"/>
                    <a:gd name="T15" fmla="*/ 7 h 29"/>
                    <a:gd name="T16" fmla="*/ 21 w 62"/>
                    <a:gd name="T17" fmla="*/ 8 h 29"/>
                    <a:gd name="T18" fmla="*/ 23 w 62"/>
                    <a:gd name="T19" fmla="*/ 8 h 29"/>
                    <a:gd name="T20" fmla="*/ 25 w 62"/>
                    <a:gd name="T21" fmla="*/ 12 h 29"/>
                    <a:gd name="T22" fmla="*/ 27 w 62"/>
                    <a:gd name="T23" fmla="*/ 12 h 29"/>
                    <a:gd name="T24" fmla="*/ 27 w 62"/>
                    <a:gd name="T25" fmla="*/ 14 h 29"/>
                    <a:gd name="T26" fmla="*/ 31 w 62"/>
                    <a:gd name="T27" fmla="*/ 15 h 29"/>
                    <a:gd name="T28" fmla="*/ 34 w 62"/>
                    <a:gd name="T29" fmla="*/ 17 h 29"/>
                    <a:gd name="T30" fmla="*/ 35 w 62"/>
                    <a:gd name="T31" fmla="*/ 19 h 29"/>
                    <a:gd name="T32" fmla="*/ 32 w 62"/>
                    <a:gd name="T33" fmla="*/ 25 h 29"/>
                    <a:gd name="T34" fmla="*/ 35 w 62"/>
                    <a:gd name="T35" fmla="*/ 27 h 29"/>
                    <a:gd name="T36" fmla="*/ 38 w 62"/>
                    <a:gd name="T37" fmla="*/ 28 h 29"/>
                    <a:gd name="T38" fmla="*/ 39 w 62"/>
                    <a:gd name="T39" fmla="*/ 28 h 29"/>
                    <a:gd name="T40" fmla="*/ 42 w 62"/>
                    <a:gd name="T41" fmla="*/ 27 h 29"/>
                    <a:gd name="T42" fmla="*/ 46 w 62"/>
                    <a:gd name="T43" fmla="*/ 29 h 29"/>
                    <a:gd name="T44" fmla="*/ 47 w 62"/>
                    <a:gd name="T45" fmla="*/ 28 h 29"/>
                    <a:gd name="T46" fmla="*/ 45 w 62"/>
                    <a:gd name="T47" fmla="*/ 26 h 29"/>
                    <a:gd name="T48" fmla="*/ 44 w 62"/>
                    <a:gd name="T49" fmla="*/ 25 h 29"/>
                    <a:gd name="T50" fmla="*/ 45 w 62"/>
                    <a:gd name="T51" fmla="*/ 24 h 29"/>
                    <a:gd name="T52" fmla="*/ 44 w 62"/>
                    <a:gd name="T53" fmla="*/ 23 h 29"/>
                    <a:gd name="T54" fmla="*/ 41 w 62"/>
                    <a:gd name="T55" fmla="*/ 19 h 29"/>
                    <a:gd name="T56" fmla="*/ 41 w 62"/>
                    <a:gd name="T57" fmla="*/ 16 h 29"/>
                    <a:gd name="T58" fmla="*/ 41 w 62"/>
                    <a:gd name="T59" fmla="*/ 12 h 29"/>
                    <a:gd name="T60" fmla="*/ 41 w 62"/>
                    <a:gd name="T61" fmla="*/ 10 h 29"/>
                    <a:gd name="T62" fmla="*/ 41 w 62"/>
                    <a:gd name="T63" fmla="*/ 9 h 29"/>
                    <a:gd name="T64" fmla="*/ 44 w 62"/>
                    <a:gd name="T65" fmla="*/ 6 h 29"/>
                    <a:gd name="T66" fmla="*/ 45 w 62"/>
                    <a:gd name="T67" fmla="*/ 4 h 29"/>
                    <a:gd name="T68" fmla="*/ 47 w 62"/>
                    <a:gd name="T69" fmla="*/ 4 h 29"/>
                    <a:gd name="T70" fmla="*/ 45 w 62"/>
                    <a:gd name="T71" fmla="*/ 8 h 29"/>
                    <a:gd name="T72" fmla="*/ 44 w 62"/>
                    <a:gd name="T73" fmla="*/ 10 h 29"/>
                    <a:gd name="T74" fmla="*/ 46 w 62"/>
                    <a:gd name="T75" fmla="*/ 12 h 29"/>
                    <a:gd name="T76" fmla="*/ 46 w 62"/>
                    <a:gd name="T77" fmla="*/ 16 h 29"/>
                    <a:gd name="T78" fmla="*/ 45 w 62"/>
                    <a:gd name="T79" fmla="*/ 18 h 29"/>
                    <a:gd name="T80" fmla="*/ 46 w 62"/>
                    <a:gd name="T81" fmla="*/ 19 h 29"/>
                    <a:gd name="T82" fmla="*/ 46 w 62"/>
                    <a:gd name="T83" fmla="*/ 21 h 29"/>
                    <a:gd name="T84" fmla="*/ 47 w 62"/>
                    <a:gd name="T85" fmla="*/ 24 h 29"/>
                    <a:gd name="T86" fmla="*/ 50 w 62"/>
                    <a:gd name="T87" fmla="*/ 25 h 29"/>
                    <a:gd name="T88" fmla="*/ 52 w 62"/>
                    <a:gd name="T89" fmla="*/ 24 h 29"/>
                    <a:gd name="T90" fmla="*/ 52 w 62"/>
                    <a:gd name="T91" fmla="*/ 26 h 29"/>
                    <a:gd name="T92" fmla="*/ 53 w 62"/>
                    <a:gd name="T93" fmla="*/ 28 h 29"/>
                    <a:gd name="T94" fmla="*/ 55 w 62"/>
                    <a:gd name="T95" fmla="*/ 29 h 29"/>
                    <a:gd name="T96" fmla="*/ 56 w 62"/>
                    <a:gd name="T97" fmla="*/ 28 h 29"/>
                    <a:gd name="T98" fmla="*/ 61 w 62"/>
                    <a:gd name="T99" fmla="*/ 26 h 29"/>
                    <a:gd name="T100" fmla="*/ 62 w 62"/>
                    <a:gd name="T101" fmla="*/ 19 h 29"/>
                    <a:gd name="T102" fmla="*/ 54 w 62"/>
                    <a:gd name="T103" fmla="*/ 21 h 29"/>
                    <a:gd name="T104" fmla="*/ 47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9" name="Freeform 63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15 w 15"/>
                    <a:gd name="T1" fmla="*/ 22 h 24"/>
                    <a:gd name="T2" fmla="*/ 15 w 15"/>
                    <a:gd name="T3" fmla="*/ 20 h 24"/>
                    <a:gd name="T4" fmla="*/ 14 w 15"/>
                    <a:gd name="T5" fmla="*/ 18 h 24"/>
                    <a:gd name="T6" fmla="*/ 12 w 15"/>
                    <a:gd name="T7" fmla="*/ 16 h 24"/>
                    <a:gd name="T8" fmla="*/ 10 w 15"/>
                    <a:gd name="T9" fmla="*/ 15 h 24"/>
                    <a:gd name="T10" fmla="*/ 9 w 15"/>
                    <a:gd name="T11" fmla="*/ 14 h 24"/>
                    <a:gd name="T12" fmla="*/ 9 w 15"/>
                    <a:gd name="T13" fmla="*/ 12 h 24"/>
                    <a:gd name="T14" fmla="*/ 7 w 15"/>
                    <a:gd name="T15" fmla="*/ 9 h 24"/>
                    <a:gd name="T16" fmla="*/ 6 w 15"/>
                    <a:gd name="T17" fmla="*/ 8 h 24"/>
                    <a:gd name="T18" fmla="*/ 5 w 15"/>
                    <a:gd name="T19" fmla="*/ 6 h 24"/>
                    <a:gd name="T20" fmla="*/ 4 w 15"/>
                    <a:gd name="T21" fmla="*/ 5 h 24"/>
                    <a:gd name="T22" fmla="*/ 4 w 15"/>
                    <a:gd name="T23" fmla="*/ 4 h 24"/>
                    <a:gd name="T24" fmla="*/ 4 w 15"/>
                    <a:gd name="T25" fmla="*/ 4 h 24"/>
                    <a:gd name="T26" fmla="*/ 4 w 15"/>
                    <a:gd name="T27" fmla="*/ 3 h 24"/>
                    <a:gd name="T28" fmla="*/ 5 w 15"/>
                    <a:gd name="T29" fmla="*/ 0 h 24"/>
                    <a:gd name="T30" fmla="*/ 4 w 15"/>
                    <a:gd name="T31" fmla="*/ 0 h 24"/>
                    <a:gd name="T32" fmla="*/ 2 w 15"/>
                    <a:gd name="T33" fmla="*/ 0 h 24"/>
                    <a:gd name="T34" fmla="*/ 1 w 15"/>
                    <a:gd name="T35" fmla="*/ 1 h 24"/>
                    <a:gd name="T36" fmla="*/ 1 w 15"/>
                    <a:gd name="T37" fmla="*/ 2 h 24"/>
                    <a:gd name="T38" fmla="*/ 1 w 15"/>
                    <a:gd name="T39" fmla="*/ 3 h 24"/>
                    <a:gd name="T40" fmla="*/ 0 w 15"/>
                    <a:gd name="T41" fmla="*/ 3 h 24"/>
                    <a:gd name="T42" fmla="*/ 7 w 15"/>
                    <a:gd name="T43" fmla="*/ 24 h 24"/>
                    <a:gd name="T44" fmla="*/ 15 w 15"/>
                    <a:gd name="T45" fmla="*/ 22 h 24"/>
                    <a:gd name="T46" fmla="*/ 15 w 15"/>
                    <a:gd name="T47" fmla="*/ 22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0" name="Freeform 64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31 h 42"/>
                    <a:gd name="T2" fmla="*/ 0 w 19"/>
                    <a:gd name="T3" fmla="*/ 32 h 42"/>
                    <a:gd name="T4" fmla="*/ 2 w 19"/>
                    <a:gd name="T5" fmla="*/ 34 h 42"/>
                    <a:gd name="T6" fmla="*/ 6 w 19"/>
                    <a:gd name="T7" fmla="*/ 37 h 42"/>
                    <a:gd name="T8" fmla="*/ 9 w 19"/>
                    <a:gd name="T9" fmla="*/ 38 h 42"/>
                    <a:gd name="T10" fmla="*/ 10 w 19"/>
                    <a:gd name="T11" fmla="*/ 40 h 42"/>
                    <a:gd name="T12" fmla="*/ 11 w 19"/>
                    <a:gd name="T13" fmla="*/ 42 h 42"/>
                    <a:gd name="T14" fmla="*/ 13 w 19"/>
                    <a:gd name="T15" fmla="*/ 39 h 42"/>
                    <a:gd name="T16" fmla="*/ 14 w 19"/>
                    <a:gd name="T17" fmla="*/ 35 h 42"/>
                    <a:gd name="T18" fmla="*/ 17 w 19"/>
                    <a:gd name="T19" fmla="*/ 30 h 42"/>
                    <a:gd name="T20" fmla="*/ 19 w 19"/>
                    <a:gd name="T21" fmla="*/ 26 h 42"/>
                    <a:gd name="T22" fmla="*/ 18 w 19"/>
                    <a:gd name="T23" fmla="*/ 19 h 42"/>
                    <a:gd name="T24" fmla="*/ 17 w 19"/>
                    <a:gd name="T25" fmla="*/ 13 h 42"/>
                    <a:gd name="T26" fmla="*/ 14 w 19"/>
                    <a:gd name="T27" fmla="*/ 14 h 42"/>
                    <a:gd name="T28" fmla="*/ 13 w 19"/>
                    <a:gd name="T29" fmla="*/ 14 h 42"/>
                    <a:gd name="T30" fmla="*/ 12 w 19"/>
                    <a:gd name="T31" fmla="*/ 14 h 42"/>
                    <a:gd name="T32" fmla="*/ 13 w 19"/>
                    <a:gd name="T33" fmla="*/ 11 h 42"/>
                    <a:gd name="T34" fmla="*/ 14 w 19"/>
                    <a:gd name="T35" fmla="*/ 11 h 42"/>
                    <a:gd name="T36" fmla="*/ 15 w 19"/>
                    <a:gd name="T37" fmla="*/ 8 h 42"/>
                    <a:gd name="T38" fmla="*/ 16 w 19"/>
                    <a:gd name="T39" fmla="*/ 6 h 42"/>
                    <a:gd name="T40" fmla="*/ 4 w 19"/>
                    <a:gd name="T41" fmla="*/ 0 h 42"/>
                    <a:gd name="T42" fmla="*/ 3 w 19"/>
                    <a:gd name="T43" fmla="*/ 2 h 42"/>
                    <a:gd name="T44" fmla="*/ 2 w 19"/>
                    <a:gd name="T45" fmla="*/ 6 h 42"/>
                    <a:gd name="T46" fmla="*/ 0 w 19"/>
                    <a:gd name="T47" fmla="*/ 8 h 42"/>
                    <a:gd name="T48" fmla="*/ 1 w 19"/>
                    <a:gd name="T49" fmla="*/ 9 h 42"/>
                    <a:gd name="T50" fmla="*/ 1 w 19"/>
                    <a:gd name="T51" fmla="*/ 11 h 42"/>
                    <a:gd name="T52" fmla="*/ 1 w 19"/>
                    <a:gd name="T53" fmla="*/ 15 h 42"/>
                    <a:gd name="T54" fmla="*/ 3 w 19"/>
                    <a:gd name="T55" fmla="*/ 17 h 42"/>
                    <a:gd name="T56" fmla="*/ 5 w 19"/>
                    <a:gd name="T57" fmla="*/ 18 h 42"/>
                    <a:gd name="T58" fmla="*/ 7 w 19"/>
                    <a:gd name="T59" fmla="*/ 19 h 42"/>
                    <a:gd name="T60" fmla="*/ 9 w 19"/>
                    <a:gd name="T61" fmla="*/ 21 h 42"/>
                    <a:gd name="T62" fmla="*/ 4 w 19"/>
                    <a:gd name="T63" fmla="*/ 24 h 42"/>
                    <a:gd name="T64" fmla="*/ 1 w 19"/>
                    <a:gd name="T65" fmla="*/ 28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1" name="Freeform 65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4 h 22"/>
                    <a:gd name="T2" fmla="*/ 8 w 23"/>
                    <a:gd name="T3" fmla="*/ 2 h 22"/>
                    <a:gd name="T4" fmla="*/ 8 w 23"/>
                    <a:gd name="T5" fmla="*/ 3 h 22"/>
                    <a:gd name="T6" fmla="*/ 9 w 23"/>
                    <a:gd name="T7" fmla="*/ 3 h 22"/>
                    <a:gd name="T8" fmla="*/ 9 w 23"/>
                    <a:gd name="T9" fmla="*/ 3 h 22"/>
                    <a:gd name="T10" fmla="*/ 20 w 23"/>
                    <a:gd name="T11" fmla="*/ 0 h 22"/>
                    <a:gd name="T12" fmla="*/ 23 w 23"/>
                    <a:gd name="T13" fmla="*/ 9 h 22"/>
                    <a:gd name="T14" fmla="*/ 23 w 23"/>
                    <a:gd name="T15" fmla="*/ 10 h 22"/>
                    <a:gd name="T16" fmla="*/ 22 w 23"/>
                    <a:gd name="T17" fmla="*/ 10 h 22"/>
                    <a:gd name="T18" fmla="*/ 23 w 23"/>
                    <a:gd name="T19" fmla="*/ 11 h 22"/>
                    <a:gd name="T20" fmla="*/ 23 w 23"/>
                    <a:gd name="T21" fmla="*/ 11 h 22"/>
                    <a:gd name="T22" fmla="*/ 21 w 23"/>
                    <a:gd name="T23" fmla="*/ 12 h 22"/>
                    <a:gd name="T24" fmla="*/ 17 w 23"/>
                    <a:gd name="T25" fmla="*/ 13 h 22"/>
                    <a:gd name="T26" fmla="*/ 16 w 23"/>
                    <a:gd name="T27" fmla="*/ 13 h 22"/>
                    <a:gd name="T28" fmla="*/ 16 w 23"/>
                    <a:gd name="T29" fmla="*/ 13 h 22"/>
                    <a:gd name="T30" fmla="*/ 16 w 23"/>
                    <a:gd name="T31" fmla="*/ 14 h 22"/>
                    <a:gd name="T32" fmla="*/ 16 w 23"/>
                    <a:gd name="T33" fmla="*/ 14 h 22"/>
                    <a:gd name="T34" fmla="*/ 13 w 23"/>
                    <a:gd name="T35" fmla="*/ 15 h 22"/>
                    <a:gd name="T36" fmla="*/ 10 w 23"/>
                    <a:gd name="T37" fmla="*/ 16 h 22"/>
                    <a:gd name="T38" fmla="*/ 10 w 23"/>
                    <a:gd name="T39" fmla="*/ 16 h 22"/>
                    <a:gd name="T40" fmla="*/ 8 w 23"/>
                    <a:gd name="T41" fmla="*/ 18 h 22"/>
                    <a:gd name="T42" fmla="*/ 3 w 23"/>
                    <a:gd name="T43" fmla="*/ 21 h 22"/>
                    <a:gd name="T44" fmla="*/ 2 w 23"/>
                    <a:gd name="T45" fmla="*/ 22 h 22"/>
                    <a:gd name="T46" fmla="*/ 0 w 23"/>
                    <a:gd name="T47" fmla="*/ 21 h 22"/>
                    <a:gd name="T48" fmla="*/ 2 w 23"/>
                    <a:gd name="T49" fmla="*/ 19 h 22"/>
                    <a:gd name="T50" fmla="*/ 2 w 23"/>
                    <a:gd name="T51" fmla="*/ 18 h 22"/>
                    <a:gd name="T52" fmla="*/ 2 w 23"/>
                    <a:gd name="T53" fmla="*/ 17 h 22"/>
                    <a:gd name="T54" fmla="*/ 0 w 23"/>
                    <a:gd name="T55" fmla="*/ 4 h 22"/>
                    <a:gd name="T56" fmla="*/ 0 w 23"/>
                    <a:gd name="T57" fmla="*/ 4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2" name="Freeform 66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10 w 45"/>
                    <a:gd name="T1" fmla="*/ 7 h 23"/>
                    <a:gd name="T2" fmla="*/ 24 w 45"/>
                    <a:gd name="T3" fmla="*/ 3 h 23"/>
                    <a:gd name="T4" fmla="*/ 25 w 45"/>
                    <a:gd name="T5" fmla="*/ 3 h 23"/>
                    <a:gd name="T6" fmla="*/ 25 w 45"/>
                    <a:gd name="T7" fmla="*/ 2 h 23"/>
                    <a:gd name="T8" fmla="*/ 27 w 45"/>
                    <a:gd name="T9" fmla="*/ 0 h 23"/>
                    <a:gd name="T10" fmla="*/ 29 w 45"/>
                    <a:gd name="T11" fmla="*/ 0 h 23"/>
                    <a:gd name="T12" fmla="*/ 31 w 45"/>
                    <a:gd name="T13" fmla="*/ 3 h 23"/>
                    <a:gd name="T14" fmla="*/ 32 w 45"/>
                    <a:gd name="T15" fmla="*/ 5 h 23"/>
                    <a:gd name="T16" fmla="*/ 30 w 45"/>
                    <a:gd name="T17" fmla="*/ 7 h 23"/>
                    <a:gd name="T18" fmla="*/ 29 w 45"/>
                    <a:gd name="T19" fmla="*/ 10 h 23"/>
                    <a:gd name="T20" fmla="*/ 33 w 45"/>
                    <a:gd name="T21" fmla="*/ 10 h 23"/>
                    <a:gd name="T22" fmla="*/ 36 w 45"/>
                    <a:gd name="T23" fmla="*/ 15 h 23"/>
                    <a:gd name="T24" fmla="*/ 41 w 45"/>
                    <a:gd name="T25" fmla="*/ 16 h 23"/>
                    <a:gd name="T26" fmla="*/ 43 w 45"/>
                    <a:gd name="T27" fmla="*/ 14 h 23"/>
                    <a:gd name="T28" fmla="*/ 42 w 45"/>
                    <a:gd name="T29" fmla="*/ 12 h 23"/>
                    <a:gd name="T30" fmla="*/ 40 w 45"/>
                    <a:gd name="T31" fmla="*/ 10 h 23"/>
                    <a:gd name="T32" fmla="*/ 42 w 45"/>
                    <a:gd name="T33" fmla="*/ 11 h 23"/>
                    <a:gd name="T34" fmla="*/ 45 w 45"/>
                    <a:gd name="T35" fmla="*/ 16 h 23"/>
                    <a:gd name="T36" fmla="*/ 44 w 45"/>
                    <a:gd name="T37" fmla="*/ 17 h 23"/>
                    <a:gd name="T38" fmla="*/ 40 w 45"/>
                    <a:gd name="T39" fmla="*/ 19 h 23"/>
                    <a:gd name="T40" fmla="*/ 37 w 45"/>
                    <a:gd name="T41" fmla="*/ 21 h 23"/>
                    <a:gd name="T42" fmla="*/ 37 w 45"/>
                    <a:gd name="T43" fmla="*/ 20 h 23"/>
                    <a:gd name="T44" fmla="*/ 36 w 45"/>
                    <a:gd name="T45" fmla="*/ 18 h 23"/>
                    <a:gd name="T46" fmla="*/ 34 w 45"/>
                    <a:gd name="T47" fmla="*/ 22 h 23"/>
                    <a:gd name="T48" fmla="*/ 32 w 45"/>
                    <a:gd name="T49" fmla="*/ 22 h 23"/>
                    <a:gd name="T50" fmla="*/ 32 w 45"/>
                    <a:gd name="T51" fmla="*/ 21 h 23"/>
                    <a:gd name="T52" fmla="*/ 30 w 45"/>
                    <a:gd name="T53" fmla="*/ 20 h 23"/>
                    <a:gd name="T54" fmla="*/ 28 w 45"/>
                    <a:gd name="T55" fmla="*/ 19 h 23"/>
                    <a:gd name="T56" fmla="*/ 27 w 45"/>
                    <a:gd name="T57" fmla="*/ 17 h 23"/>
                    <a:gd name="T58" fmla="*/ 21 w 45"/>
                    <a:gd name="T59" fmla="*/ 17 h 23"/>
                    <a:gd name="T60" fmla="*/ 10 w 45"/>
                    <a:gd name="T61" fmla="*/ 20 h 23"/>
                    <a:gd name="T62" fmla="*/ 9 w 45"/>
                    <a:gd name="T63" fmla="*/ 19 h 23"/>
                    <a:gd name="T64" fmla="*/ 0 w 45"/>
                    <a:gd name="T65" fmla="*/ 21 h 23"/>
                    <a:gd name="T66" fmla="*/ 0 w 45"/>
                    <a:gd name="T67" fmla="*/ 9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3" name="Freeform 67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2 h 13"/>
                    <a:gd name="T2" fmla="*/ 3 w 12"/>
                    <a:gd name="T3" fmla="*/ 11 h 13"/>
                    <a:gd name="T4" fmla="*/ 3 w 12"/>
                    <a:gd name="T5" fmla="*/ 12 h 13"/>
                    <a:gd name="T6" fmla="*/ 2 w 12"/>
                    <a:gd name="T7" fmla="*/ 12 h 13"/>
                    <a:gd name="T8" fmla="*/ 3 w 12"/>
                    <a:gd name="T9" fmla="*/ 13 h 13"/>
                    <a:gd name="T10" fmla="*/ 3 w 12"/>
                    <a:gd name="T11" fmla="*/ 13 h 13"/>
                    <a:gd name="T12" fmla="*/ 3 w 12"/>
                    <a:gd name="T13" fmla="*/ 13 h 13"/>
                    <a:gd name="T14" fmla="*/ 6 w 12"/>
                    <a:gd name="T15" fmla="*/ 12 h 13"/>
                    <a:gd name="T16" fmla="*/ 7 w 12"/>
                    <a:gd name="T17" fmla="*/ 11 h 13"/>
                    <a:gd name="T18" fmla="*/ 7 w 12"/>
                    <a:gd name="T19" fmla="*/ 10 h 13"/>
                    <a:gd name="T20" fmla="*/ 7 w 12"/>
                    <a:gd name="T21" fmla="*/ 9 h 13"/>
                    <a:gd name="T22" fmla="*/ 7 w 12"/>
                    <a:gd name="T23" fmla="*/ 7 h 13"/>
                    <a:gd name="T24" fmla="*/ 8 w 12"/>
                    <a:gd name="T25" fmla="*/ 6 h 13"/>
                    <a:gd name="T26" fmla="*/ 8 w 12"/>
                    <a:gd name="T27" fmla="*/ 7 h 13"/>
                    <a:gd name="T28" fmla="*/ 8 w 12"/>
                    <a:gd name="T29" fmla="*/ 8 h 13"/>
                    <a:gd name="T30" fmla="*/ 8 w 12"/>
                    <a:gd name="T31" fmla="*/ 10 h 13"/>
                    <a:gd name="T32" fmla="*/ 9 w 12"/>
                    <a:gd name="T33" fmla="*/ 10 h 13"/>
                    <a:gd name="T34" fmla="*/ 9 w 12"/>
                    <a:gd name="T35" fmla="*/ 10 h 13"/>
                    <a:gd name="T36" fmla="*/ 9 w 12"/>
                    <a:gd name="T37" fmla="*/ 9 h 13"/>
                    <a:gd name="T38" fmla="*/ 10 w 12"/>
                    <a:gd name="T39" fmla="*/ 9 h 13"/>
                    <a:gd name="T40" fmla="*/ 11 w 12"/>
                    <a:gd name="T41" fmla="*/ 8 h 13"/>
                    <a:gd name="T42" fmla="*/ 12 w 12"/>
                    <a:gd name="T43" fmla="*/ 8 h 13"/>
                    <a:gd name="T44" fmla="*/ 12 w 12"/>
                    <a:gd name="T45" fmla="*/ 8 h 13"/>
                    <a:gd name="T46" fmla="*/ 11 w 12"/>
                    <a:gd name="T47" fmla="*/ 7 h 13"/>
                    <a:gd name="T48" fmla="*/ 11 w 12"/>
                    <a:gd name="T49" fmla="*/ 6 h 13"/>
                    <a:gd name="T50" fmla="*/ 11 w 12"/>
                    <a:gd name="T51" fmla="*/ 6 h 13"/>
                    <a:gd name="T52" fmla="*/ 10 w 12"/>
                    <a:gd name="T53" fmla="*/ 6 h 13"/>
                    <a:gd name="T54" fmla="*/ 9 w 12"/>
                    <a:gd name="T55" fmla="*/ 5 h 13"/>
                    <a:gd name="T56" fmla="*/ 9 w 12"/>
                    <a:gd name="T57" fmla="*/ 5 h 13"/>
                    <a:gd name="T58" fmla="*/ 7 w 12"/>
                    <a:gd name="T59" fmla="*/ 4 h 13"/>
                    <a:gd name="T60" fmla="*/ 6 w 12"/>
                    <a:gd name="T61" fmla="*/ 2 h 13"/>
                    <a:gd name="T62" fmla="*/ 6 w 12"/>
                    <a:gd name="T63" fmla="*/ 2 h 13"/>
                    <a:gd name="T64" fmla="*/ 5 w 12"/>
                    <a:gd name="T65" fmla="*/ 0 h 13"/>
                    <a:gd name="T66" fmla="*/ 0 w 12"/>
                    <a:gd name="T67" fmla="*/ 2 h 13"/>
                    <a:gd name="T68" fmla="*/ 0 w 12"/>
                    <a:gd name="T69" fmla="*/ 2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4" name="Freeform 68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21 w 21"/>
                    <a:gd name="T1" fmla="*/ 40 h 47"/>
                    <a:gd name="T2" fmla="*/ 20 w 21"/>
                    <a:gd name="T3" fmla="*/ 40 h 47"/>
                    <a:gd name="T4" fmla="*/ 19 w 21"/>
                    <a:gd name="T5" fmla="*/ 40 h 47"/>
                    <a:gd name="T6" fmla="*/ 18 w 21"/>
                    <a:gd name="T7" fmla="*/ 42 h 47"/>
                    <a:gd name="T8" fmla="*/ 17 w 21"/>
                    <a:gd name="T9" fmla="*/ 42 h 47"/>
                    <a:gd name="T10" fmla="*/ 17 w 21"/>
                    <a:gd name="T11" fmla="*/ 43 h 47"/>
                    <a:gd name="T12" fmla="*/ 17 w 21"/>
                    <a:gd name="T13" fmla="*/ 43 h 47"/>
                    <a:gd name="T14" fmla="*/ 17 w 21"/>
                    <a:gd name="T15" fmla="*/ 43 h 47"/>
                    <a:gd name="T16" fmla="*/ 16 w 21"/>
                    <a:gd name="T17" fmla="*/ 43 h 47"/>
                    <a:gd name="T18" fmla="*/ 16 w 21"/>
                    <a:gd name="T19" fmla="*/ 44 h 47"/>
                    <a:gd name="T20" fmla="*/ 2 w 21"/>
                    <a:gd name="T21" fmla="*/ 47 h 47"/>
                    <a:gd name="T22" fmla="*/ 1 w 21"/>
                    <a:gd name="T23" fmla="*/ 46 h 47"/>
                    <a:gd name="T24" fmla="*/ 0 w 21"/>
                    <a:gd name="T25" fmla="*/ 45 h 47"/>
                    <a:gd name="T26" fmla="*/ 0 w 21"/>
                    <a:gd name="T27" fmla="*/ 44 h 47"/>
                    <a:gd name="T28" fmla="*/ 1 w 21"/>
                    <a:gd name="T29" fmla="*/ 43 h 47"/>
                    <a:gd name="T30" fmla="*/ 0 w 21"/>
                    <a:gd name="T31" fmla="*/ 41 h 47"/>
                    <a:gd name="T32" fmla="*/ 0 w 21"/>
                    <a:gd name="T33" fmla="*/ 34 h 47"/>
                    <a:gd name="T34" fmla="*/ 0 w 21"/>
                    <a:gd name="T35" fmla="*/ 32 h 47"/>
                    <a:gd name="T36" fmla="*/ 1 w 21"/>
                    <a:gd name="T37" fmla="*/ 28 h 47"/>
                    <a:gd name="T38" fmla="*/ 1 w 21"/>
                    <a:gd name="T39" fmla="*/ 26 h 47"/>
                    <a:gd name="T40" fmla="*/ 1 w 21"/>
                    <a:gd name="T41" fmla="*/ 24 h 47"/>
                    <a:gd name="T42" fmla="*/ 1 w 21"/>
                    <a:gd name="T43" fmla="*/ 22 h 47"/>
                    <a:gd name="T44" fmla="*/ 1 w 21"/>
                    <a:gd name="T45" fmla="*/ 21 h 47"/>
                    <a:gd name="T46" fmla="*/ 1 w 21"/>
                    <a:gd name="T47" fmla="*/ 20 h 47"/>
                    <a:gd name="T48" fmla="*/ 4 w 21"/>
                    <a:gd name="T49" fmla="*/ 18 h 47"/>
                    <a:gd name="T50" fmla="*/ 5 w 21"/>
                    <a:gd name="T51" fmla="*/ 14 h 47"/>
                    <a:gd name="T52" fmla="*/ 4 w 21"/>
                    <a:gd name="T53" fmla="*/ 12 h 47"/>
                    <a:gd name="T54" fmla="*/ 4 w 21"/>
                    <a:gd name="T55" fmla="*/ 10 h 47"/>
                    <a:gd name="T56" fmla="*/ 4 w 21"/>
                    <a:gd name="T57" fmla="*/ 10 h 47"/>
                    <a:gd name="T58" fmla="*/ 4 w 21"/>
                    <a:gd name="T59" fmla="*/ 9 h 47"/>
                    <a:gd name="T60" fmla="*/ 3 w 21"/>
                    <a:gd name="T61" fmla="*/ 7 h 47"/>
                    <a:gd name="T62" fmla="*/ 4 w 21"/>
                    <a:gd name="T63" fmla="*/ 4 h 47"/>
                    <a:gd name="T64" fmla="*/ 3 w 21"/>
                    <a:gd name="T65" fmla="*/ 3 h 47"/>
                    <a:gd name="T66" fmla="*/ 3 w 21"/>
                    <a:gd name="T67" fmla="*/ 2 h 47"/>
                    <a:gd name="T68" fmla="*/ 4 w 21"/>
                    <a:gd name="T69" fmla="*/ 2 h 47"/>
                    <a:gd name="T70" fmla="*/ 5 w 21"/>
                    <a:gd name="T71" fmla="*/ 1 h 47"/>
                    <a:gd name="T72" fmla="*/ 6 w 21"/>
                    <a:gd name="T73" fmla="*/ 1 h 47"/>
                    <a:gd name="T74" fmla="*/ 6 w 21"/>
                    <a:gd name="T75" fmla="*/ 1 h 47"/>
                    <a:gd name="T76" fmla="*/ 7 w 21"/>
                    <a:gd name="T77" fmla="*/ 0 h 47"/>
                    <a:gd name="T78" fmla="*/ 17 w 21"/>
                    <a:gd name="T79" fmla="*/ 29 h 47"/>
                    <a:gd name="T80" fmla="*/ 17 w 21"/>
                    <a:gd name="T81" fmla="*/ 30 h 47"/>
                    <a:gd name="T82" fmla="*/ 17 w 21"/>
                    <a:gd name="T83" fmla="*/ 31 h 47"/>
                    <a:gd name="T84" fmla="*/ 17 w 21"/>
                    <a:gd name="T85" fmla="*/ 31 h 47"/>
                    <a:gd name="T86" fmla="*/ 19 w 21"/>
                    <a:gd name="T87" fmla="*/ 33 h 47"/>
                    <a:gd name="T88" fmla="*/ 20 w 21"/>
                    <a:gd name="T89" fmla="*/ 33 h 47"/>
                    <a:gd name="T90" fmla="*/ 20 w 21"/>
                    <a:gd name="T91" fmla="*/ 34 h 47"/>
                    <a:gd name="T92" fmla="*/ 20 w 21"/>
                    <a:gd name="T93" fmla="*/ 35 h 47"/>
                    <a:gd name="T94" fmla="*/ 21 w 21"/>
                    <a:gd name="T95" fmla="*/ 37 h 47"/>
                    <a:gd name="T96" fmla="*/ 21 w 21"/>
                    <a:gd name="T97" fmla="*/ 38 h 47"/>
                    <a:gd name="T98" fmla="*/ 21 w 21"/>
                    <a:gd name="T99" fmla="*/ 39 h 47"/>
                    <a:gd name="T100" fmla="*/ 21 w 21"/>
                    <a:gd name="T101" fmla="*/ 40 h 47"/>
                    <a:gd name="T102" fmla="*/ 21 w 21"/>
                    <a:gd name="T103" fmla="*/ 40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785" name="Group 7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30786" name="Freeform 7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7 h 19"/>
                      <a:gd name="T2" fmla="*/ 1 w 16"/>
                      <a:gd name="T3" fmla="*/ 13 h 19"/>
                      <a:gd name="T4" fmla="*/ 1 w 16"/>
                      <a:gd name="T5" fmla="*/ 16 h 19"/>
                      <a:gd name="T6" fmla="*/ 6 w 16"/>
                      <a:gd name="T7" fmla="*/ 19 h 19"/>
                      <a:gd name="T8" fmla="*/ 8 w 16"/>
                      <a:gd name="T9" fmla="*/ 16 h 19"/>
                      <a:gd name="T10" fmla="*/ 16 w 16"/>
                      <a:gd name="T11" fmla="*/ 11 h 19"/>
                      <a:gd name="T12" fmla="*/ 13 w 16"/>
                      <a:gd name="T13" fmla="*/ 5 h 19"/>
                      <a:gd name="T14" fmla="*/ 3 w 16"/>
                      <a:gd name="T15" fmla="*/ 0 h 19"/>
                      <a:gd name="T16" fmla="*/ 3 w 16"/>
                      <a:gd name="T17" fmla="*/ 5 h 19"/>
                      <a:gd name="T18" fmla="*/ 0 w 16"/>
                      <a:gd name="T19" fmla="*/ 7 h 19"/>
                      <a:gd name="T20" fmla="*/ 0 w 16"/>
                      <a:gd name="T21" fmla="*/ 7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7" name="Freeform 7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3 w 9"/>
                      <a:gd name="T1" fmla="*/ 6 h 6"/>
                      <a:gd name="T2" fmla="*/ 8 w 9"/>
                      <a:gd name="T3" fmla="*/ 6 h 6"/>
                      <a:gd name="T4" fmla="*/ 9 w 9"/>
                      <a:gd name="T5" fmla="*/ 3 h 6"/>
                      <a:gd name="T6" fmla="*/ 5 w 9"/>
                      <a:gd name="T7" fmla="*/ 2 h 6"/>
                      <a:gd name="T8" fmla="*/ 3 w 9"/>
                      <a:gd name="T9" fmla="*/ 2 h 6"/>
                      <a:gd name="T10" fmla="*/ 2 w 9"/>
                      <a:gd name="T11" fmla="*/ 0 h 6"/>
                      <a:gd name="T12" fmla="*/ 0 w 9"/>
                      <a:gd name="T13" fmla="*/ 2 h 6"/>
                      <a:gd name="T14" fmla="*/ 2 w 9"/>
                      <a:gd name="T15" fmla="*/ 5 h 6"/>
                      <a:gd name="T16" fmla="*/ 3 w 9"/>
                      <a:gd name="T17" fmla="*/ 6 h 6"/>
                      <a:gd name="T18" fmla="*/ 3 w 9"/>
                      <a:gd name="T19" fmla="*/ 6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8" name="Freeform 7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4 w 4"/>
                      <a:gd name="T3" fmla="*/ 0 h 2"/>
                      <a:gd name="T4" fmla="*/ 4 w 4"/>
                      <a:gd name="T5" fmla="*/ 2 h 2"/>
                      <a:gd name="T6" fmla="*/ 0 w 4"/>
                      <a:gd name="T7" fmla="*/ 2 h 2"/>
                      <a:gd name="T8" fmla="*/ 0 w 4"/>
                      <a:gd name="T9" fmla="*/ 2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9" name="Freeform 7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2 w 4"/>
                      <a:gd name="T1" fmla="*/ 0 h 3"/>
                      <a:gd name="T2" fmla="*/ 2 w 4"/>
                      <a:gd name="T3" fmla="*/ 0 h 3"/>
                      <a:gd name="T4" fmla="*/ 3 w 4"/>
                      <a:gd name="T5" fmla="*/ 0 h 3"/>
                      <a:gd name="T6" fmla="*/ 3 w 4"/>
                      <a:gd name="T7" fmla="*/ 0 h 3"/>
                      <a:gd name="T8" fmla="*/ 3 w 4"/>
                      <a:gd name="T9" fmla="*/ 0 h 3"/>
                      <a:gd name="T10" fmla="*/ 3 w 4"/>
                      <a:gd name="T11" fmla="*/ 1 h 3"/>
                      <a:gd name="T12" fmla="*/ 3 w 4"/>
                      <a:gd name="T13" fmla="*/ 1 h 3"/>
                      <a:gd name="T14" fmla="*/ 3 w 4"/>
                      <a:gd name="T15" fmla="*/ 1 h 3"/>
                      <a:gd name="T16" fmla="*/ 4 w 4"/>
                      <a:gd name="T17" fmla="*/ 1 h 3"/>
                      <a:gd name="T18" fmla="*/ 3 w 4"/>
                      <a:gd name="T19" fmla="*/ 2 h 3"/>
                      <a:gd name="T20" fmla="*/ 3 w 4"/>
                      <a:gd name="T21" fmla="*/ 2 h 3"/>
                      <a:gd name="T22" fmla="*/ 3 w 4"/>
                      <a:gd name="T23" fmla="*/ 2 h 3"/>
                      <a:gd name="T24" fmla="*/ 3 w 4"/>
                      <a:gd name="T25" fmla="*/ 3 h 3"/>
                      <a:gd name="T26" fmla="*/ 3 w 4"/>
                      <a:gd name="T27" fmla="*/ 3 h 3"/>
                      <a:gd name="T28" fmla="*/ 3 w 4"/>
                      <a:gd name="T29" fmla="*/ 3 h 3"/>
                      <a:gd name="T30" fmla="*/ 2 w 4"/>
                      <a:gd name="T31" fmla="*/ 3 h 3"/>
                      <a:gd name="T32" fmla="*/ 2 w 4"/>
                      <a:gd name="T33" fmla="*/ 3 h 3"/>
                      <a:gd name="T34" fmla="*/ 2 w 4"/>
                      <a:gd name="T35" fmla="*/ 3 h 3"/>
                      <a:gd name="T36" fmla="*/ 1 w 4"/>
                      <a:gd name="T37" fmla="*/ 3 h 3"/>
                      <a:gd name="T38" fmla="*/ 1 w 4"/>
                      <a:gd name="T39" fmla="*/ 3 h 3"/>
                      <a:gd name="T40" fmla="*/ 1 w 4"/>
                      <a:gd name="T41" fmla="*/ 3 h 3"/>
                      <a:gd name="T42" fmla="*/ 1 w 4"/>
                      <a:gd name="T43" fmla="*/ 2 h 3"/>
                      <a:gd name="T44" fmla="*/ 0 w 4"/>
                      <a:gd name="T45" fmla="*/ 2 h 3"/>
                      <a:gd name="T46" fmla="*/ 0 w 4"/>
                      <a:gd name="T47" fmla="*/ 2 h 3"/>
                      <a:gd name="T48" fmla="*/ 0 w 4"/>
                      <a:gd name="T49" fmla="*/ 1 h 3"/>
                      <a:gd name="T50" fmla="*/ 0 w 4"/>
                      <a:gd name="T51" fmla="*/ 1 h 3"/>
                      <a:gd name="T52" fmla="*/ 0 w 4"/>
                      <a:gd name="T53" fmla="*/ 1 h 3"/>
                      <a:gd name="T54" fmla="*/ 1 w 4"/>
                      <a:gd name="T55" fmla="*/ 1 h 3"/>
                      <a:gd name="T56" fmla="*/ 1 w 4"/>
                      <a:gd name="T57" fmla="*/ 0 h 3"/>
                      <a:gd name="T58" fmla="*/ 1 w 4"/>
                      <a:gd name="T59" fmla="*/ 0 h 3"/>
                      <a:gd name="T60" fmla="*/ 1 w 4"/>
                      <a:gd name="T61" fmla="*/ 0 h 3"/>
                      <a:gd name="T62" fmla="*/ 2 w 4"/>
                      <a:gd name="T63" fmla="*/ 0 h 3"/>
                      <a:gd name="T64" fmla="*/ 2 w 4"/>
                      <a:gd name="T65" fmla="*/ 0 h 3"/>
                      <a:gd name="T66" fmla="*/ 2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0" name="Freeform 7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3 h 3"/>
                      <a:gd name="T2" fmla="*/ 7 w 8"/>
                      <a:gd name="T3" fmla="*/ 3 h 3"/>
                      <a:gd name="T4" fmla="*/ 8 w 8"/>
                      <a:gd name="T5" fmla="*/ 0 h 3"/>
                      <a:gd name="T6" fmla="*/ 2 w 8"/>
                      <a:gd name="T7" fmla="*/ 0 h 3"/>
                      <a:gd name="T8" fmla="*/ 0 w 8"/>
                      <a:gd name="T9" fmla="*/ 3 h 3"/>
                      <a:gd name="T10" fmla="*/ 0 w 8"/>
                      <a:gd name="T11" fmla="*/ 3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1" name="Freeform 7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4 h 5"/>
                      <a:gd name="T2" fmla="*/ 3 w 8"/>
                      <a:gd name="T3" fmla="*/ 5 h 5"/>
                      <a:gd name="T4" fmla="*/ 6 w 8"/>
                      <a:gd name="T5" fmla="*/ 5 h 5"/>
                      <a:gd name="T6" fmla="*/ 8 w 8"/>
                      <a:gd name="T7" fmla="*/ 2 h 5"/>
                      <a:gd name="T8" fmla="*/ 5 w 8"/>
                      <a:gd name="T9" fmla="*/ 0 h 5"/>
                      <a:gd name="T10" fmla="*/ 1 w 8"/>
                      <a:gd name="T11" fmla="*/ 2 h 5"/>
                      <a:gd name="T12" fmla="*/ 0 w 8"/>
                      <a:gd name="T13" fmla="*/ 4 h 5"/>
                      <a:gd name="T14" fmla="*/ 0 w 8"/>
                      <a:gd name="T15" fmla="*/ 4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2" name="Freeform 7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5 h 5"/>
                      <a:gd name="T2" fmla="*/ 4 w 4"/>
                      <a:gd name="T3" fmla="*/ 2 h 5"/>
                      <a:gd name="T4" fmla="*/ 4 w 4"/>
                      <a:gd name="T5" fmla="*/ 0 h 5"/>
                      <a:gd name="T6" fmla="*/ 0 w 4"/>
                      <a:gd name="T7" fmla="*/ 4 h 5"/>
                      <a:gd name="T8" fmla="*/ 0 w 4"/>
                      <a:gd name="T9" fmla="*/ 5 h 5"/>
                      <a:gd name="T10" fmla="*/ 0 w 4"/>
                      <a:gd name="T11" fmla="*/ 5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3" name="Freeform 7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3 w 8"/>
                      <a:gd name="T1" fmla="*/ 7 h 7"/>
                      <a:gd name="T2" fmla="*/ 8 w 8"/>
                      <a:gd name="T3" fmla="*/ 7 h 7"/>
                      <a:gd name="T4" fmla="*/ 8 w 8"/>
                      <a:gd name="T5" fmla="*/ 4 h 7"/>
                      <a:gd name="T6" fmla="*/ 4 w 8"/>
                      <a:gd name="T7" fmla="*/ 0 h 7"/>
                      <a:gd name="T8" fmla="*/ 0 w 8"/>
                      <a:gd name="T9" fmla="*/ 2 h 7"/>
                      <a:gd name="T10" fmla="*/ 3 w 8"/>
                      <a:gd name="T11" fmla="*/ 7 h 7"/>
                      <a:gd name="T12" fmla="*/ 3 w 8"/>
                      <a:gd name="T13" fmla="*/ 7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30723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2007</a:t>
            </a:r>
          </a:p>
        </p:txBody>
      </p:sp>
      <p:sp>
        <p:nvSpPr>
          <p:cNvPr id="30724" name="Text Box 80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0725" name="Text Box 8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latin typeface="Arial Narrow" pitchFamily="34" charset="0"/>
              </a:rPr>
              <a:t> </a:t>
            </a:r>
          </a:p>
        </p:txBody>
      </p:sp>
      <p:sp>
        <p:nvSpPr>
          <p:cNvPr id="30726" name="Rectangle 8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0727" name="Rectangle 83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0728" name="Rectangle 84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30729" name="Rectangle 85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0730" name="Rectangle 86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0731" name="Rectangle 8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0732" name="Rectangle 88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0733" name="Rectangle 89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2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7" name="Freeform 3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8" name="Freeform 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9" name="Freeform 5"/>
          <p:cNvSpPr>
            <a:spLocks/>
          </p:cNvSpPr>
          <p:nvPr/>
        </p:nvSpPr>
        <p:spPr bwMode="auto">
          <a:xfrm>
            <a:off x="3435350" y="1857375"/>
            <a:ext cx="1120775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0" name="Freeform 6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1" name="Freeform 7"/>
          <p:cNvSpPr>
            <a:spLocks/>
          </p:cNvSpPr>
          <p:nvPr/>
        </p:nvSpPr>
        <p:spPr bwMode="auto">
          <a:xfrm>
            <a:off x="4483100" y="2398713"/>
            <a:ext cx="766763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2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3" name="Freeform 9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4" name="Freeform 10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5" name="Freeform 11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6" name="Freeform 12"/>
          <p:cNvSpPr>
            <a:spLocks/>
          </p:cNvSpPr>
          <p:nvPr/>
        </p:nvSpPr>
        <p:spPr bwMode="auto">
          <a:xfrm>
            <a:off x="6289675" y="4311650"/>
            <a:ext cx="1003300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7" name="Freeform 13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8" name="Freeform 14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9" name="Freeform 15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0" name="Freeform 16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1" name="Freeform 17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2" name="Freeform 18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3" name="Freeform 19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4" name="Freeform 20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5" name="Freeform 21"/>
          <p:cNvSpPr>
            <a:spLocks/>
          </p:cNvSpPr>
          <p:nvPr/>
        </p:nvSpPr>
        <p:spPr bwMode="auto">
          <a:xfrm>
            <a:off x="2439988" y="2035175"/>
            <a:ext cx="881062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6" name="Freeform 22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7" name="Freeform 23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8" name="Freeform 24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9" name="Freeform 25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0" name="Freeform 26" descr="75%"/>
          <p:cNvSpPr>
            <a:spLocks/>
          </p:cNvSpPr>
          <p:nvPr/>
        </p:nvSpPr>
        <p:spPr bwMode="auto">
          <a:xfrm>
            <a:off x="6737350" y="3009900"/>
            <a:ext cx="498475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1" name="Freeform 27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2" name="Freeform 28" descr="20%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pattFill prst="pct20">
            <a:fgClr>
              <a:schemeClr val="tx2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3" name="Freeform 29"/>
          <p:cNvSpPr>
            <a:spLocks/>
          </p:cNvSpPr>
          <p:nvPr/>
        </p:nvSpPr>
        <p:spPr bwMode="auto">
          <a:xfrm>
            <a:off x="6878638" y="2732088"/>
            <a:ext cx="639762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4" name="Freeform 30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5" name="Freeform 31"/>
          <p:cNvSpPr>
            <a:spLocks/>
          </p:cNvSpPr>
          <p:nvPr/>
        </p:nvSpPr>
        <p:spPr bwMode="auto">
          <a:xfrm>
            <a:off x="4457700" y="2794000"/>
            <a:ext cx="906463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6" name="Freeform 32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7" name="Freeform 33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8" name="Freeform 34"/>
          <p:cNvSpPr>
            <a:spLocks/>
          </p:cNvSpPr>
          <p:nvPr/>
        </p:nvSpPr>
        <p:spPr bwMode="auto">
          <a:xfrm>
            <a:off x="6011863" y="3265488"/>
            <a:ext cx="809625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9" name="Freeform 35" descr="20%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0" name="Freeform 36" descr="20%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1" name="Freeform 37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2" name="Freeform 38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1783" name="Group 39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1817" name="Freeform 40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41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42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43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44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4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46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47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48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49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50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5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52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53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54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84" name="Group 55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1815" name="Freeform 56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57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785" name="Freeform 58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6" name="Freeform 59" descr="75%"/>
          <p:cNvSpPr>
            <a:spLocks/>
          </p:cNvSpPr>
          <p:nvPr/>
        </p:nvSpPr>
        <p:spPr bwMode="auto">
          <a:xfrm>
            <a:off x="6721475" y="3730625"/>
            <a:ext cx="560388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7" name="Freeform 60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8" name="Freeform 61"/>
          <p:cNvSpPr>
            <a:spLocks/>
          </p:cNvSpPr>
          <p:nvPr/>
        </p:nvSpPr>
        <p:spPr bwMode="auto">
          <a:xfrm>
            <a:off x="7029450" y="3041650"/>
            <a:ext cx="506413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9" name="Freeform 62"/>
          <p:cNvSpPr>
            <a:spLocks/>
          </p:cNvSpPr>
          <p:nvPr/>
        </p:nvSpPr>
        <p:spPr bwMode="auto">
          <a:xfrm>
            <a:off x="7413625" y="3017838"/>
            <a:ext cx="122238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0" name="Freeform 63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1" name="Freeform 64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2" name="Freeform 65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3" name="Freeform 66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4" name="Freeform 67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1795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31807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796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2008</a:t>
            </a:r>
          </a:p>
        </p:txBody>
      </p:sp>
      <p:sp>
        <p:nvSpPr>
          <p:cNvPr id="31797" name="Text Box 78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1798" name="Text Box 7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latin typeface="Arial Narrow" pitchFamily="34" charset="0"/>
              </a:rPr>
              <a:t> </a:t>
            </a:r>
          </a:p>
        </p:txBody>
      </p:sp>
      <p:sp>
        <p:nvSpPr>
          <p:cNvPr id="31799" name="Rectangle 8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1800" name="Rectangle 8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1801" name="Rectangle 8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31802" name="Rectangle 8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1803" name="Rectangle 8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1804" name="Rectangle 8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1805" name="Rectangle 86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31806" name="Rectangle 87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pPr>
              <a:defRPr/>
            </a:pPr>
            <a:r>
              <a:rPr lang="en-US" sz="2800">
                <a:solidFill>
                  <a:srgbClr val="FFC66D"/>
                </a:solidFill>
              </a:rPr>
              <a:t>Obesity </a:t>
            </a:r>
            <a:r>
              <a:rPr lang="en-US" sz="2800">
                <a:solidFill>
                  <a:srgbClr val="FFCC66"/>
                </a:solidFill>
              </a:rPr>
              <a:t>Trends</a:t>
            </a:r>
            <a:r>
              <a:rPr lang="en-US" sz="2800">
                <a:solidFill>
                  <a:srgbClr val="FFC66D"/>
                </a:solidFill>
              </a:rPr>
              <a:t> Among U.S. Adults between 1985 and 2008</a:t>
            </a:r>
          </a:p>
        </p:txBody>
      </p:sp>
      <p:sp>
        <p:nvSpPr>
          <p:cNvPr id="389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71525" y="1752600"/>
            <a:ext cx="8743950" cy="4471988"/>
          </a:xfrm>
          <a:effectLst>
            <a:outerShdw dist="17961" dir="2700000" algn="ctr" rotWithShape="0">
              <a:schemeClr val="tx1"/>
            </a:outerShdw>
          </a:effectLst>
        </p:spPr>
        <p:txBody>
          <a:bodyPr/>
          <a:lstStyle/>
          <a:p>
            <a:pPr>
              <a:lnSpc>
                <a:spcPct val="90000"/>
              </a:lnSpc>
              <a:buFontTx/>
              <a:buChar char=" "/>
              <a:defRPr/>
            </a:pPr>
            <a:r>
              <a:rPr lang="en-US" sz="2400" b="1" i="1"/>
              <a:t>Source of the data:</a:t>
            </a:r>
          </a:p>
          <a:p>
            <a:pPr>
              <a:lnSpc>
                <a:spcPct val="90000"/>
              </a:lnSpc>
              <a:defRPr/>
            </a:pPr>
            <a:r>
              <a:rPr lang="en-US" sz="2400"/>
              <a:t>The data shown in these maps were collected through CDC’s Behavioral Risk Factor Surveillance System (BRFSS). Each year, state health departments use standard procedures to collect data through a series of telephone interviews with U.S. adults.</a:t>
            </a:r>
          </a:p>
          <a:p>
            <a:pPr>
              <a:lnSpc>
                <a:spcPct val="90000"/>
              </a:lnSpc>
              <a:defRPr/>
            </a:pPr>
            <a:endParaRPr lang="en-US" sz="2400"/>
          </a:p>
          <a:p>
            <a:pPr>
              <a:lnSpc>
                <a:spcPct val="90000"/>
              </a:lnSpc>
              <a:defRPr/>
            </a:pPr>
            <a:r>
              <a:rPr lang="en-US" sz="2400"/>
              <a:t>Prevalence estimates generated for the maps may vary slightly from those generated for the states by BRFSS (http://aps.nccd.cdc.gov/brfss) as slightly different analytic methods are used.</a:t>
            </a:r>
          </a:p>
        </p:txBody>
      </p:sp>
      <p:pic>
        <p:nvPicPr>
          <p:cNvPr id="5124" name="Picture 5" descr="solid blu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994775" y="5908675"/>
            <a:ext cx="936625" cy="636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73125" y="465138"/>
            <a:ext cx="8134350" cy="5986462"/>
          </a:xfrm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pPr>
              <a:lnSpc>
                <a:spcPct val="80000"/>
              </a:lnSpc>
              <a:buFont typeface="Verdana" pitchFamily="34" charset="0"/>
              <a:buChar char="•"/>
              <a:defRPr/>
            </a:pPr>
            <a:r>
              <a:rPr lang="en-US" sz="2400"/>
              <a:t>In 1990, among states participating in the Behavioral Risk Factor Surveillance System, ten states had a prevalence of obesity less than 10% and no states had prevalence equal to or greater than 15%. </a:t>
            </a:r>
          </a:p>
          <a:p>
            <a:pPr>
              <a:lnSpc>
                <a:spcPct val="80000"/>
              </a:lnSpc>
              <a:buFontTx/>
              <a:buNone/>
              <a:defRPr/>
            </a:pPr>
            <a:endParaRPr lang="en-US" sz="2400"/>
          </a:p>
          <a:p>
            <a:pPr>
              <a:lnSpc>
                <a:spcPct val="80000"/>
              </a:lnSpc>
              <a:defRPr/>
            </a:pPr>
            <a:r>
              <a:rPr lang="en-US" sz="2400"/>
              <a:t>By 1999, no state had prevalence less than 10%, eighteen states had a prevalence of obesity between 20-24%, and no state had prevalence equal to or greater than 25%.</a:t>
            </a:r>
          </a:p>
          <a:p>
            <a:pPr>
              <a:lnSpc>
                <a:spcPct val="80000"/>
              </a:lnSpc>
              <a:buFontTx/>
              <a:buNone/>
              <a:defRPr/>
            </a:pPr>
            <a:endParaRPr lang="en-US" sz="2400"/>
          </a:p>
          <a:p>
            <a:pPr>
              <a:lnSpc>
                <a:spcPct val="80000"/>
              </a:lnSpc>
              <a:defRPr/>
            </a:pPr>
            <a:r>
              <a:rPr lang="en-US" sz="2400"/>
              <a:t>In 2008, only one state (Colorado) had a prevalence of obesity less than 20%. Thirty-two states had a prevalence equal to or greater than 25%; six of these states (Alabama, Mississippi, Oklahoma, South Carolina, Tennessee, and West Virginia ) had a prevalence of obesity equal to or greater than 30%.</a:t>
            </a:r>
          </a:p>
        </p:txBody>
      </p:sp>
      <p:pic>
        <p:nvPicPr>
          <p:cNvPr id="6147" name="Picture 4" descr="solid blu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994775" y="5908675"/>
            <a:ext cx="936625" cy="636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2"/>
          <p:cNvSpPr txBox="1">
            <a:spLocks noChangeArrowheads="1"/>
          </p:cNvSpPr>
          <p:nvPr/>
        </p:nvSpPr>
        <p:spPr bwMode="auto">
          <a:xfrm>
            <a:off x="7720013" y="1376363"/>
            <a:ext cx="6921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1999</a:t>
            </a:r>
          </a:p>
        </p:txBody>
      </p:sp>
      <p:sp>
        <p:nvSpPr>
          <p:cNvPr id="7171" name="Rectangle 3"/>
          <p:cNvSpPr>
            <a:spLocks noChangeArrowheads="1"/>
          </p:cNvSpPr>
          <p:nvPr/>
        </p:nvSpPr>
        <p:spPr bwMode="auto">
          <a:xfrm>
            <a:off x="0" y="76200"/>
            <a:ext cx="10287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b="1">
                <a:latin typeface="Verdana" pitchFamily="34" charset="0"/>
              </a:rPr>
              <a:t>Obesity Trends* Among U.S. Adults</a:t>
            </a:r>
            <a:r>
              <a:rPr lang="en-US" b="1">
                <a:solidFill>
                  <a:srgbClr val="201D5D"/>
                </a:solidFill>
                <a:latin typeface="Verdana" pitchFamily="34" charset="0"/>
              </a:rPr>
              <a:t/>
            </a:r>
            <a:br>
              <a:rPr lang="en-US" b="1">
                <a:solidFill>
                  <a:srgbClr val="201D5D"/>
                </a:solidFill>
                <a:latin typeface="Verdana" pitchFamily="34" charset="0"/>
              </a:rPr>
            </a:br>
            <a:r>
              <a:rPr lang="en-US" b="1">
                <a:solidFill>
                  <a:srgbClr val="DE3021"/>
                </a:solidFill>
                <a:latin typeface="Verdana" pitchFamily="34" charset="0"/>
              </a:rPr>
              <a:t>BRFSS,</a:t>
            </a:r>
            <a:r>
              <a:rPr lang="en-US" b="1">
                <a:solidFill>
                  <a:srgbClr val="201D5D"/>
                </a:solidFill>
                <a:latin typeface="Verdana" pitchFamily="34" charset="0"/>
              </a:rPr>
              <a:t> </a:t>
            </a:r>
            <a:r>
              <a:rPr lang="en-US" b="1">
                <a:solidFill>
                  <a:srgbClr val="DE3021"/>
                </a:solidFill>
                <a:latin typeface="Verdana" pitchFamily="34" charset="0"/>
              </a:rPr>
              <a:t>1990, 1999, 2008</a:t>
            </a:r>
          </a:p>
        </p:txBody>
      </p:sp>
      <p:sp>
        <p:nvSpPr>
          <p:cNvPr id="7172" name="Text Box 4"/>
          <p:cNvSpPr txBox="1">
            <a:spLocks noChangeArrowheads="1"/>
          </p:cNvSpPr>
          <p:nvPr/>
        </p:nvSpPr>
        <p:spPr bwMode="auto">
          <a:xfrm>
            <a:off x="0" y="990600"/>
            <a:ext cx="10287000" cy="304800"/>
          </a:xfrm>
          <a:prstGeom prst="rect">
            <a:avLst/>
          </a:prstGeom>
          <a:noFill/>
          <a:ln w="7938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400" b="1">
                <a:latin typeface="Verdana" pitchFamily="34" charset="0"/>
              </a:rPr>
              <a:t>(*BMI </a:t>
            </a:r>
            <a:r>
              <a:rPr lang="en-US" sz="1400" b="1">
                <a:latin typeface="Verdana" pitchFamily="34" charset="0"/>
                <a:sym typeface="Symbol" pitchFamily="18" charset="2"/>
              </a:rPr>
              <a:t></a:t>
            </a:r>
            <a:r>
              <a:rPr lang="en-US" sz="1400" b="1">
                <a:latin typeface="Verdana" pitchFamily="34" charset="0"/>
              </a:rPr>
              <a:t>30, or about 30 lbs. overweight for 5’4” person)</a:t>
            </a:r>
          </a:p>
        </p:txBody>
      </p:sp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4762500" y="3378200"/>
            <a:ext cx="6921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2008</a:t>
            </a:r>
          </a:p>
        </p:txBody>
      </p:sp>
      <p:grpSp>
        <p:nvGrpSpPr>
          <p:cNvPr id="7174" name="Group 6"/>
          <p:cNvGrpSpPr>
            <a:grpSpLocks/>
          </p:cNvGrpSpPr>
          <p:nvPr/>
        </p:nvGrpSpPr>
        <p:grpSpPr bwMode="auto">
          <a:xfrm>
            <a:off x="515938" y="1558925"/>
            <a:ext cx="3630612" cy="1866900"/>
            <a:chOff x="728" y="1077"/>
            <a:chExt cx="4371" cy="2247"/>
          </a:xfrm>
        </p:grpSpPr>
        <p:sp>
          <p:nvSpPr>
            <p:cNvPr id="7340" name="Freeform 7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 w 90"/>
                <a:gd name="T1" fmla="*/ 40 h 66"/>
                <a:gd name="T2" fmla="*/ 0 w 90"/>
                <a:gd name="T3" fmla="*/ 40 h 66"/>
                <a:gd name="T4" fmla="*/ 1 w 90"/>
                <a:gd name="T5" fmla="*/ 37 h 66"/>
                <a:gd name="T6" fmla="*/ 1 w 90"/>
                <a:gd name="T7" fmla="*/ 35 h 66"/>
                <a:gd name="T8" fmla="*/ 1 w 90"/>
                <a:gd name="T9" fmla="*/ 35 h 66"/>
                <a:gd name="T10" fmla="*/ 2 w 90"/>
                <a:gd name="T11" fmla="*/ 36 h 66"/>
                <a:gd name="T12" fmla="*/ 1 w 90"/>
                <a:gd name="T13" fmla="*/ 37 h 66"/>
                <a:gd name="T14" fmla="*/ 3 w 90"/>
                <a:gd name="T15" fmla="*/ 36 h 66"/>
                <a:gd name="T16" fmla="*/ 3 w 90"/>
                <a:gd name="T17" fmla="*/ 35 h 66"/>
                <a:gd name="T18" fmla="*/ 3 w 90"/>
                <a:gd name="T19" fmla="*/ 33 h 66"/>
                <a:gd name="T20" fmla="*/ 2 w 90"/>
                <a:gd name="T21" fmla="*/ 30 h 66"/>
                <a:gd name="T22" fmla="*/ 3 w 90"/>
                <a:gd name="T23" fmla="*/ 30 h 66"/>
                <a:gd name="T24" fmla="*/ 5 w 90"/>
                <a:gd name="T25" fmla="*/ 29 h 66"/>
                <a:gd name="T26" fmla="*/ 4 w 90"/>
                <a:gd name="T27" fmla="*/ 28 h 66"/>
                <a:gd name="T28" fmla="*/ 3 w 90"/>
                <a:gd name="T29" fmla="*/ 29 h 66"/>
                <a:gd name="T30" fmla="*/ 3 w 90"/>
                <a:gd name="T31" fmla="*/ 25 h 66"/>
                <a:gd name="T32" fmla="*/ 3 w 90"/>
                <a:gd name="T33" fmla="*/ 22 h 66"/>
                <a:gd name="T34" fmla="*/ 3 w 90"/>
                <a:gd name="T35" fmla="*/ 17 h 66"/>
                <a:gd name="T36" fmla="*/ 2 w 90"/>
                <a:gd name="T37" fmla="*/ 11 h 66"/>
                <a:gd name="T38" fmla="*/ 2 w 90"/>
                <a:gd name="T39" fmla="*/ 6 h 66"/>
                <a:gd name="T40" fmla="*/ 11 w 90"/>
                <a:gd name="T41" fmla="*/ 9 h 66"/>
                <a:gd name="T42" fmla="*/ 19 w 90"/>
                <a:gd name="T43" fmla="*/ 13 h 66"/>
                <a:gd name="T44" fmla="*/ 23 w 90"/>
                <a:gd name="T45" fmla="*/ 14 h 66"/>
                <a:gd name="T46" fmla="*/ 24 w 90"/>
                <a:gd name="T47" fmla="*/ 15 h 66"/>
                <a:gd name="T48" fmla="*/ 24 w 90"/>
                <a:gd name="T49" fmla="*/ 20 h 66"/>
                <a:gd name="T50" fmla="*/ 22 w 90"/>
                <a:gd name="T51" fmla="*/ 23 h 66"/>
                <a:gd name="T52" fmla="*/ 22 w 90"/>
                <a:gd name="T53" fmla="*/ 25 h 66"/>
                <a:gd name="T54" fmla="*/ 22 w 90"/>
                <a:gd name="T55" fmla="*/ 27 h 66"/>
                <a:gd name="T56" fmla="*/ 23 w 90"/>
                <a:gd name="T57" fmla="*/ 28 h 66"/>
                <a:gd name="T58" fmla="*/ 25 w 90"/>
                <a:gd name="T59" fmla="*/ 24 h 66"/>
                <a:gd name="T60" fmla="*/ 27 w 90"/>
                <a:gd name="T61" fmla="*/ 21 h 66"/>
                <a:gd name="T62" fmla="*/ 29 w 90"/>
                <a:gd name="T63" fmla="*/ 18 h 66"/>
                <a:gd name="T64" fmla="*/ 26 w 90"/>
                <a:gd name="T65" fmla="*/ 10 h 66"/>
                <a:gd name="T66" fmla="*/ 27 w 90"/>
                <a:gd name="T67" fmla="*/ 9 h 66"/>
                <a:gd name="T68" fmla="*/ 29 w 90"/>
                <a:gd name="T69" fmla="*/ 7 h 66"/>
                <a:gd name="T70" fmla="*/ 27 w 90"/>
                <a:gd name="T71" fmla="*/ 5 h 66"/>
                <a:gd name="T72" fmla="*/ 27 w 90"/>
                <a:gd name="T73" fmla="*/ 0 h 66"/>
                <a:gd name="T74" fmla="*/ 62 w 90"/>
                <a:gd name="T75" fmla="*/ 9 h 66"/>
                <a:gd name="T76" fmla="*/ 90 w 90"/>
                <a:gd name="T77" fmla="*/ 16 h 66"/>
                <a:gd name="T78" fmla="*/ 80 w 90"/>
                <a:gd name="T79" fmla="*/ 59 h 66"/>
                <a:gd name="T80" fmla="*/ 80 w 90"/>
                <a:gd name="T81" fmla="*/ 60 h 66"/>
                <a:gd name="T82" fmla="*/ 80 w 90"/>
                <a:gd name="T83" fmla="*/ 61 h 66"/>
                <a:gd name="T84" fmla="*/ 81 w 90"/>
                <a:gd name="T85" fmla="*/ 63 h 66"/>
                <a:gd name="T86" fmla="*/ 80 w 90"/>
                <a:gd name="T87" fmla="*/ 64 h 66"/>
                <a:gd name="T88" fmla="*/ 80 w 90"/>
                <a:gd name="T89" fmla="*/ 66 h 66"/>
                <a:gd name="T90" fmla="*/ 55 w 90"/>
                <a:gd name="T91" fmla="*/ 61 h 66"/>
                <a:gd name="T92" fmla="*/ 52 w 90"/>
                <a:gd name="T93" fmla="*/ 61 h 66"/>
                <a:gd name="T94" fmla="*/ 50 w 90"/>
                <a:gd name="T95" fmla="*/ 60 h 66"/>
                <a:gd name="T96" fmla="*/ 47 w 90"/>
                <a:gd name="T97" fmla="*/ 61 h 66"/>
                <a:gd name="T98" fmla="*/ 44 w 90"/>
                <a:gd name="T99" fmla="*/ 60 h 66"/>
                <a:gd name="T100" fmla="*/ 41 w 90"/>
                <a:gd name="T101" fmla="*/ 61 h 66"/>
                <a:gd name="T102" fmla="*/ 37 w 90"/>
                <a:gd name="T103" fmla="*/ 60 h 66"/>
                <a:gd name="T104" fmla="*/ 30 w 90"/>
                <a:gd name="T105" fmla="*/ 60 h 66"/>
                <a:gd name="T106" fmla="*/ 24 w 90"/>
                <a:gd name="T107" fmla="*/ 58 h 66"/>
                <a:gd name="T108" fmla="*/ 19 w 90"/>
                <a:gd name="T109" fmla="*/ 58 h 66"/>
                <a:gd name="T110" fmla="*/ 12 w 90"/>
                <a:gd name="T111" fmla="*/ 56 h 66"/>
                <a:gd name="T112" fmla="*/ 11 w 90"/>
                <a:gd name="T113" fmla="*/ 50 h 66"/>
                <a:gd name="T114" fmla="*/ 11 w 90"/>
                <a:gd name="T115" fmla="*/ 47 h 66"/>
                <a:gd name="T116" fmla="*/ 7 w 90"/>
                <a:gd name="T117" fmla="*/ 44 h 66"/>
                <a:gd name="T118" fmla="*/ 6 w 90"/>
                <a:gd name="T119" fmla="*/ 43 h 66"/>
                <a:gd name="T120" fmla="*/ 3 w 90"/>
                <a:gd name="T121" fmla="*/ 42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1" name="Freeform 8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51 h 55"/>
                <a:gd name="T2" fmla="*/ 5 w 89"/>
                <a:gd name="T3" fmla="*/ 0 h 55"/>
                <a:gd name="T4" fmla="*/ 44 w 89"/>
                <a:gd name="T5" fmla="*/ 3 h 55"/>
                <a:gd name="T6" fmla="*/ 82 w 89"/>
                <a:gd name="T7" fmla="*/ 4 h 55"/>
                <a:gd name="T8" fmla="*/ 82 w 89"/>
                <a:gd name="T9" fmla="*/ 5 h 55"/>
                <a:gd name="T10" fmla="*/ 83 w 89"/>
                <a:gd name="T11" fmla="*/ 9 h 55"/>
                <a:gd name="T12" fmla="*/ 83 w 89"/>
                <a:gd name="T13" fmla="*/ 10 h 55"/>
                <a:gd name="T14" fmla="*/ 82 w 89"/>
                <a:gd name="T15" fmla="*/ 13 h 55"/>
                <a:gd name="T16" fmla="*/ 82 w 89"/>
                <a:gd name="T17" fmla="*/ 18 h 55"/>
                <a:gd name="T18" fmla="*/ 84 w 89"/>
                <a:gd name="T19" fmla="*/ 23 h 55"/>
                <a:gd name="T20" fmla="*/ 85 w 89"/>
                <a:gd name="T21" fmla="*/ 25 h 55"/>
                <a:gd name="T22" fmla="*/ 86 w 89"/>
                <a:gd name="T23" fmla="*/ 30 h 55"/>
                <a:gd name="T24" fmla="*/ 86 w 89"/>
                <a:gd name="T25" fmla="*/ 38 h 55"/>
                <a:gd name="T26" fmla="*/ 87 w 89"/>
                <a:gd name="T27" fmla="*/ 40 h 55"/>
                <a:gd name="T28" fmla="*/ 87 w 89"/>
                <a:gd name="T29" fmla="*/ 43 h 55"/>
                <a:gd name="T30" fmla="*/ 87 w 89"/>
                <a:gd name="T31" fmla="*/ 44 h 55"/>
                <a:gd name="T32" fmla="*/ 89 w 89"/>
                <a:gd name="T33" fmla="*/ 51 h 55"/>
                <a:gd name="T34" fmla="*/ 89 w 89"/>
                <a:gd name="T35" fmla="*/ 53 h 55"/>
                <a:gd name="T36" fmla="*/ 89 w 89"/>
                <a:gd name="T37" fmla="*/ 55 h 55"/>
                <a:gd name="T38" fmla="*/ 0 w 89"/>
                <a:gd name="T39" fmla="*/ 51 h 55"/>
                <a:gd name="T40" fmla="*/ 0 w 89"/>
                <a:gd name="T41" fmla="*/ 51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2" name="Freeform 9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51 h 64"/>
                <a:gd name="T2" fmla="*/ 3 w 94"/>
                <a:gd name="T3" fmla="*/ 17 h 64"/>
                <a:gd name="T4" fmla="*/ 4 w 94"/>
                <a:gd name="T5" fmla="*/ 0 h 64"/>
                <a:gd name="T6" fmla="*/ 93 w 94"/>
                <a:gd name="T7" fmla="*/ 4 h 64"/>
                <a:gd name="T8" fmla="*/ 93 w 94"/>
                <a:gd name="T9" fmla="*/ 6 h 64"/>
                <a:gd name="T10" fmla="*/ 92 w 94"/>
                <a:gd name="T11" fmla="*/ 7 h 64"/>
                <a:gd name="T12" fmla="*/ 90 w 94"/>
                <a:gd name="T13" fmla="*/ 10 h 64"/>
                <a:gd name="T14" fmla="*/ 90 w 94"/>
                <a:gd name="T15" fmla="*/ 11 h 64"/>
                <a:gd name="T16" fmla="*/ 94 w 94"/>
                <a:gd name="T17" fmla="*/ 15 h 64"/>
                <a:gd name="T18" fmla="*/ 94 w 94"/>
                <a:gd name="T19" fmla="*/ 46 h 64"/>
                <a:gd name="T20" fmla="*/ 94 w 94"/>
                <a:gd name="T21" fmla="*/ 46 h 64"/>
                <a:gd name="T22" fmla="*/ 92 w 94"/>
                <a:gd name="T23" fmla="*/ 46 h 64"/>
                <a:gd name="T24" fmla="*/ 93 w 94"/>
                <a:gd name="T25" fmla="*/ 47 h 64"/>
                <a:gd name="T26" fmla="*/ 94 w 94"/>
                <a:gd name="T27" fmla="*/ 48 h 64"/>
                <a:gd name="T28" fmla="*/ 93 w 94"/>
                <a:gd name="T29" fmla="*/ 50 h 64"/>
                <a:gd name="T30" fmla="*/ 94 w 94"/>
                <a:gd name="T31" fmla="*/ 51 h 64"/>
                <a:gd name="T32" fmla="*/ 94 w 94"/>
                <a:gd name="T33" fmla="*/ 54 h 64"/>
                <a:gd name="T34" fmla="*/ 93 w 94"/>
                <a:gd name="T35" fmla="*/ 54 h 64"/>
                <a:gd name="T36" fmla="*/ 94 w 94"/>
                <a:gd name="T37" fmla="*/ 56 h 64"/>
                <a:gd name="T38" fmla="*/ 92 w 94"/>
                <a:gd name="T39" fmla="*/ 59 h 64"/>
                <a:gd name="T40" fmla="*/ 94 w 94"/>
                <a:gd name="T41" fmla="*/ 62 h 64"/>
                <a:gd name="T42" fmla="*/ 94 w 94"/>
                <a:gd name="T43" fmla="*/ 64 h 64"/>
                <a:gd name="T44" fmla="*/ 94 w 94"/>
                <a:gd name="T45" fmla="*/ 64 h 64"/>
                <a:gd name="T46" fmla="*/ 91 w 94"/>
                <a:gd name="T47" fmla="*/ 62 h 64"/>
                <a:gd name="T48" fmla="*/ 86 w 94"/>
                <a:gd name="T49" fmla="*/ 59 h 64"/>
                <a:gd name="T50" fmla="*/ 84 w 94"/>
                <a:gd name="T51" fmla="*/ 58 h 64"/>
                <a:gd name="T52" fmla="*/ 82 w 94"/>
                <a:gd name="T53" fmla="*/ 58 h 64"/>
                <a:gd name="T54" fmla="*/ 80 w 94"/>
                <a:gd name="T55" fmla="*/ 60 h 64"/>
                <a:gd name="T56" fmla="*/ 79 w 94"/>
                <a:gd name="T57" fmla="*/ 60 h 64"/>
                <a:gd name="T58" fmla="*/ 77 w 94"/>
                <a:gd name="T59" fmla="*/ 60 h 64"/>
                <a:gd name="T60" fmla="*/ 76 w 94"/>
                <a:gd name="T61" fmla="*/ 57 h 64"/>
                <a:gd name="T62" fmla="*/ 75 w 94"/>
                <a:gd name="T63" fmla="*/ 56 h 64"/>
                <a:gd name="T64" fmla="*/ 73 w 94"/>
                <a:gd name="T65" fmla="*/ 57 h 64"/>
                <a:gd name="T66" fmla="*/ 71 w 94"/>
                <a:gd name="T67" fmla="*/ 57 h 64"/>
                <a:gd name="T68" fmla="*/ 69 w 94"/>
                <a:gd name="T69" fmla="*/ 54 h 64"/>
                <a:gd name="T70" fmla="*/ 0 w 94"/>
                <a:gd name="T71" fmla="*/ 51 h 64"/>
                <a:gd name="T72" fmla="*/ 0 w 94"/>
                <a:gd name="T73" fmla="*/ 51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3" name="Freeform 10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34 h 55"/>
                <a:gd name="T2" fmla="*/ 3 w 111"/>
                <a:gd name="T3" fmla="*/ 0 h 55"/>
                <a:gd name="T4" fmla="*/ 72 w 111"/>
                <a:gd name="T5" fmla="*/ 3 h 55"/>
                <a:gd name="T6" fmla="*/ 74 w 111"/>
                <a:gd name="T7" fmla="*/ 6 h 55"/>
                <a:gd name="T8" fmla="*/ 76 w 111"/>
                <a:gd name="T9" fmla="*/ 6 h 55"/>
                <a:gd name="T10" fmla="*/ 78 w 111"/>
                <a:gd name="T11" fmla="*/ 5 h 55"/>
                <a:gd name="T12" fmla="*/ 79 w 111"/>
                <a:gd name="T13" fmla="*/ 6 h 55"/>
                <a:gd name="T14" fmla="*/ 80 w 111"/>
                <a:gd name="T15" fmla="*/ 9 h 55"/>
                <a:gd name="T16" fmla="*/ 82 w 111"/>
                <a:gd name="T17" fmla="*/ 9 h 55"/>
                <a:gd name="T18" fmla="*/ 83 w 111"/>
                <a:gd name="T19" fmla="*/ 9 h 55"/>
                <a:gd name="T20" fmla="*/ 85 w 111"/>
                <a:gd name="T21" fmla="*/ 7 h 55"/>
                <a:gd name="T22" fmla="*/ 87 w 111"/>
                <a:gd name="T23" fmla="*/ 7 h 55"/>
                <a:gd name="T24" fmla="*/ 89 w 111"/>
                <a:gd name="T25" fmla="*/ 8 h 55"/>
                <a:gd name="T26" fmla="*/ 94 w 111"/>
                <a:gd name="T27" fmla="*/ 11 h 55"/>
                <a:gd name="T28" fmla="*/ 97 w 111"/>
                <a:gd name="T29" fmla="*/ 13 h 55"/>
                <a:gd name="T30" fmla="*/ 97 w 111"/>
                <a:gd name="T31" fmla="*/ 15 h 55"/>
                <a:gd name="T32" fmla="*/ 99 w 111"/>
                <a:gd name="T33" fmla="*/ 16 h 55"/>
                <a:gd name="T34" fmla="*/ 99 w 111"/>
                <a:gd name="T35" fmla="*/ 17 h 55"/>
                <a:gd name="T36" fmla="*/ 98 w 111"/>
                <a:gd name="T37" fmla="*/ 19 h 55"/>
                <a:gd name="T38" fmla="*/ 99 w 111"/>
                <a:gd name="T39" fmla="*/ 21 h 55"/>
                <a:gd name="T40" fmla="*/ 100 w 111"/>
                <a:gd name="T41" fmla="*/ 24 h 55"/>
                <a:gd name="T42" fmla="*/ 101 w 111"/>
                <a:gd name="T43" fmla="*/ 25 h 55"/>
                <a:gd name="T44" fmla="*/ 101 w 111"/>
                <a:gd name="T45" fmla="*/ 26 h 55"/>
                <a:gd name="T46" fmla="*/ 101 w 111"/>
                <a:gd name="T47" fmla="*/ 28 h 55"/>
                <a:gd name="T48" fmla="*/ 103 w 111"/>
                <a:gd name="T49" fmla="*/ 29 h 55"/>
                <a:gd name="T50" fmla="*/ 104 w 111"/>
                <a:gd name="T51" fmla="*/ 30 h 55"/>
                <a:gd name="T52" fmla="*/ 103 w 111"/>
                <a:gd name="T53" fmla="*/ 32 h 55"/>
                <a:gd name="T54" fmla="*/ 103 w 111"/>
                <a:gd name="T55" fmla="*/ 34 h 55"/>
                <a:gd name="T56" fmla="*/ 105 w 111"/>
                <a:gd name="T57" fmla="*/ 35 h 55"/>
                <a:gd name="T58" fmla="*/ 105 w 111"/>
                <a:gd name="T59" fmla="*/ 37 h 55"/>
                <a:gd name="T60" fmla="*/ 104 w 111"/>
                <a:gd name="T61" fmla="*/ 38 h 55"/>
                <a:gd name="T62" fmla="*/ 105 w 111"/>
                <a:gd name="T63" fmla="*/ 39 h 55"/>
                <a:gd name="T64" fmla="*/ 106 w 111"/>
                <a:gd name="T65" fmla="*/ 41 h 55"/>
                <a:gd name="T66" fmla="*/ 105 w 111"/>
                <a:gd name="T67" fmla="*/ 42 h 55"/>
                <a:gd name="T68" fmla="*/ 106 w 111"/>
                <a:gd name="T69" fmla="*/ 44 h 55"/>
                <a:gd name="T70" fmla="*/ 106 w 111"/>
                <a:gd name="T71" fmla="*/ 45 h 55"/>
                <a:gd name="T72" fmla="*/ 107 w 111"/>
                <a:gd name="T73" fmla="*/ 46 h 55"/>
                <a:gd name="T74" fmla="*/ 108 w 111"/>
                <a:gd name="T75" fmla="*/ 48 h 55"/>
                <a:gd name="T76" fmla="*/ 109 w 111"/>
                <a:gd name="T77" fmla="*/ 50 h 55"/>
                <a:gd name="T78" fmla="*/ 111 w 111"/>
                <a:gd name="T79" fmla="*/ 52 h 55"/>
                <a:gd name="T80" fmla="*/ 111 w 111"/>
                <a:gd name="T81" fmla="*/ 53 h 55"/>
                <a:gd name="T82" fmla="*/ 111 w 111"/>
                <a:gd name="T83" fmla="*/ 54 h 55"/>
                <a:gd name="T84" fmla="*/ 111 w 111"/>
                <a:gd name="T85" fmla="*/ 55 h 55"/>
                <a:gd name="T86" fmla="*/ 25 w 111"/>
                <a:gd name="T87" fmla="*/ 53 h 55"/>
                <a:gd name="T88" fmla="*/ 26 w 111"/>
                <a:gd name="T89" fmla="*/ 36 h 55"/>
                <a:gd name="T90" fmla="*/ 0 w 111"/>
                <a:gd name="T91" fmla="*/ 34 h 55"/>
                <a:gd name="T92" fmla="*/ 0 w 111"/>
                <a:gd name="T93" fmla="*/ 34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4" name="Freeform 11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3 w 100"/>
                <a:gd name="T1" fmla="*/ 0 h 53"/>
                <a:gd name="T2" fmla="*/ 89 w 100"/>
                <a:gd name="T3" fmla="*/ 2 h 53"/>
                <a:gd name="T4" fmla="*/ 95 w 100"/>
                <a:gd name="T5" fmla="*/ 6 h 53"/>
                <a:gd name="T6" fmla="*/ 93 w 100"/>
                <a:gd name="T7" fmla="*/ 8 h 53"/>
                <a:gd name="T8" fmla="*/ 93 w 100"/>
                <a:gd name="T9" fmla="*/ 10 h 53"/>
                <a:gd name="T10" fmla="*/ 94 w 100"/>
                <a:gd name="T11" fmla="*/ 12 h 53"/>
                <a:gd name="T12" fmla="*/ 95 w 100"/>
                <a:gd name="T13" fmla="*/ 12 h 53"/>
                <a:gd name="T14" fmla="*/ 96 w 100"/>
                <a:gd name="T15" fmla="*/ 15 h 53"/>
                <a:gd name="T16" fmla="*/ 97 w 100"/>
                <a:gd name="T17" fmla="*/ 16 h 53"/>
                <a:gd name="T18" fmla="*/ 99 w 100"/>
                <a:gd name="T19" fmla="*/ 16 h 53"/>
                <a:gd name="T20" fmla="*/ 99 w 100"/>
                <a:gd name="T21" fmla="*/ 17 h 53"/>
                <a:gd name="T22" fmla="*/ 100 w 100"/>
                <a:gd name="T23" fmla="*/ 53 h 53"/>
                <a:gd name="T24" fmla="*/ 0 w 100"/>
                <a:gd name="T25" fmla="*/ 51 h 53"/>
                <a:gd name="T26" fmla="*/ 3 w 100"/>
                <a:gd name="T27" fmla="*/ 0 h 53"/>
                <a:gd name="T28" fmla="*/ 3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5" name="Freeform 12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14 w 116"/>
                <a:gd name="T1" fmla="*/ 1 h 60"/>
                <a:gd name="T2" fmla="*/ 0 w 116"/>
                <a:gd name="T3" fmla="*/ 9 h 60"/>
                <a:gd name="T4" fmla="*/ 40 w 116"/>
                <a:gd name="T5" fmla="*/ 44 h 60"/>
                <a:gd name="T6" fmla="*/ 42 w 116"/>
                <a:gd name="T7" fmla="*/ 45 h 60"/>
                <a:gd name="T8" fmla="*/ 45 w 116"/>
                <a:gd name="T9" fmla="*/ 48 h 60"/>
                <a:gd name="T10" fmla="*/ 48 w 116"/>
                <a:gd name="T11" fmla="*/ 47 h 60"/>
                <a:gd name="T12" fmla="*/ 50 w 116"/>
                <a:gd name="T13" fmla="*/ 48 h 60"/>
                <a:gd name="T14" fmla="*/ 51 w 116"/>
                <a:gd name="T15" fmla="*/ 50 h 60"/>
                <a:gd name="T16" fmla="*/ 55 w 116"/>
                <a:gd name="T17" fmla="*/ 51 h 60"/>
                <a:gd name="T18" fmla="*/ 57 w 116"/>
                <a:gd name="T19" fmla="*/ 52 h 60"/>
                <a:gd name="T20" fmla="*/ 59 w 116"/>
                <a:gd name="T21" fmla="*/ 51 h 60"/>
                <a:gd name="T22" fmla="*/ 61 w 116"/>
                <a:gd name="T23" fmla="*/ 53 h 60"/>
                <a:gd name="T24" fmla="*/ 65 w 116"/>
                <a:gd name="T25" fmla="*/ 53 h 60"/>
                <a:gd name="T26" fmla="*/ 67 w 116"/>
                <a:gd name="T27" fmla="*/ 55 h 60"/>
                <a:gd name="T28" fmla="*/ 68 w 116"/>
                <a:gd name="T29" fmla="*/ 57 h 60"/>
                <a:gd name="T30" fmla="*/ 71 w 116"/>
                <a:gd name="T31" fmla="*/ 56 h 60"/>
                <a:gd name="T32" fmla="*/ 75 w 116"/>
                <a:gd name="T33" fmla="*/ 58 h 60"/>
                <a:gd name="T34" fmla="*/ 77 w 116"/>
                <a:gd name="T35" fmla="*/ 57 h 60"/>
                <a:gd name="T36" fmla="*/ 79 w 116"/>
                <a:gd name="T37" fmla="*/ 57 h 60"/>
                <a:gd name="T38" fmla="*/ 79 w 116"/>
                <a:gd name="T39" fmla="*/ 60 h 60"/>
                <a:gd name="T40" fmla="*/ 80 w 116"/>
                <a:gd name="T41" fmla="*/ 58 h 60"/>
                <a:gd name="T42" fmla="*/ 82 w 116"/>
                <a:gd name="T43" fmla="*/ 56 h 60"/>
                <a:gd name="T44" fmla="*/ 83 w 116"/>
                <a:gd name="T45" fmla="*/ 57 h 60"/>
                <a:gd name="T46" fmla="*/ 85 w 116"/>
                <a:gd name="T47" fmla="*/ 58 h 60"/>
                <a:gd name="T48" fmla="*/ 87 w 116"/>
                <a:gd name="T49" fmla="*/ 57 h 60"/>
                <a:gd name="T50" fmla="*/ 87 w 116"/>
                <a:gd name="T51" fmla="*/ 58 h 60"/>
                <a:gd name="T52" fmla="*/ 90 w 116"/>
                <a:gd name="T53" fmla="*/ 60 h 60"/>
                <a:gd name="T54" fmla="*/ 93 w 116"/>
                <a:gd name="T55" fmla="*/ 58 h 60"/>
                <a:gd name="T56" fmla="*/ 99 w 116"/>
                <a:gd name="T57" fmla="*/ 56 h 60"/>
                <a:gd name="T58" fmla="*/ 101 w 116"/>
                <a:gd name="T59" fmla="*/ 56 h 60"/>
                <a:gd name="T60" fmla="*/ 106 w 116"/>
                <a:gd name="T61" fmla="*/ 56 h 60"/>
                <a:gd name="T62" fmla="*/ 113 w 116"/>
                <a:gd name="T63" fmla="*/ 59 h 60"/>
                <a:gd name="T64" fmla="*/ 115 w 116"/>
                <a:gd name="T65" fmla="*/ 60 h 60"/>
                <a:gd name="T66" fmla="*/ 116 w 116"/>
                <a:gd name="T67" fmla="*/ 31 h 60"/>
                <a:gd name="T68" fmla="*/ 114 w 116"/>
                <a:gd name="T69" fmla="*/ 3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6" name="Freeform 13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66 w 82"/>
                <a:gd name="T1" fmla="*/ 0 h 54"/>
                <a:gd name="T2" fmla="*/ 68 w 82"/>
                <a:gd name="T3" fmla="*/ 4 h 54"/>
                <a:gd name="T4" fmla="*/ 67 w 82"/>
                <a:gd name="T5" fmla="*/ 6 h 54"/>
                <a:gd name="T6" fmla="*/ 69 w 82"/>
                <a:gd name="T7" fmla="*/ 13 h 54"/>
                <a:gd name="T8" fmla="*/ 74 w 82"/>
                <a:gd name="T9" fmla="*/ 16 h 54"/>
                <a:gd name="T10" fmla="*/ 75 w 82"/>
                <a:gd name="T11" fmla="*/ 18 h 54"/>
                <a:gd name="T12" fmla="*/ 78 w 82"/>
                <a:gd name="T13" fmla="*/ 21 h 54"/>
                <a:gd name="T14" fmla="*/ 82 w 82"/>
                <a:gd name="T15" fmla="*/ 26 h 54"/>
                <a:gd name="T16" fmla="*/ 80 w 82"/>
                <a:gd name="T17" fmla="*/ 29 h 54"/>
                <a:gd name="T18" fmla="*/ 80 w 82"/>
                <a:gd name="T19" fmla="*/ 31 h 54"/>
                <a:gd name="T20" fmla="*/ 75 w 82"/>
                <a:gd name="T21" fmla="*/ 34 h 54"/>
                <a:gd name="T22" fmla="*/ 72 w 82"/>
                <a:gd name="T23" fmla="*/ 35 h 54"/>
                <a:gd name="T24" fmla="*/ 70 w 82"/>
                <a:gd name="T25" fmla="*/ 38 h 54"/>
                <a:gd name="T26" fmla="*/ 72 w 82"/>
                <a:gd name="T27" fmla="*/ 41 h 54"/>
                <a:gd name="T28" fmla="*/ 72 w 82"/>
                <a:gd name="T29" fmla="*/ 44 h 54"/>
                <a:gd name="T30" fmla="*/ 68 w 82"/>
                <a:gd name="T31" fmla="*/ 50 h 54"/>
                <a:gd name="T32" fmla="*/ 67 w 82"/>
                <a:gd name="T33" fmla="*/ 53 h 54"/>
                <a:gd name="T34" fmla="*/ 63 w 82"/>
                <a:gd name="T35" fmla="*/ 50 h 54"/>
                <a:gd name="T36" fmla="*/ 11 w 82"/>
                <a:gd name="T37" fmla="*/ 51 h 54"/>
                <a:gd name="T38" fmla="*/ 11 w 82"/>
                <a:gd name="T39" fmla="*/ 48 h 54"/>
                <a:gd name="T40" fmla="*/ 9 w 82"/>
                <a:gd name="T41" fmla="*/ 45 h 54"/>
                <a:gd name="T42" fmla="*/ 10 w 82"/>
                <a:gd name="T43" fmla="*/ 42 h 54"/>
                <a:gd name="T44" fmla="*/ 8 w 82"/>
                <a:gd name="T45" fmla="*/ 39 h 54"/>
                <a:gd name="T46" fmla="*/ 8 w 82"/>
                <a:gd name="T47" fmla="*/ 36 h 54"/>
                <a:gd name="T48" fmla="*/ 6 w 82"/>
                <a:gd name="T49" fmla="*/ 33 h 54"/>
                <a:gd name="T50" fmla="*/ 5 w 82"/>
                <a:gd name="T51" fmla="*/ 31 h 54"/>
                <a:gd name="T52" fmla="*/ 3 w 82"/>
                <a:gd name="T53" fmla="*/ 26 h 54"/>
                <a:gd name="T54" fmla="*/ 4 w 82"/>
                <a:gd name="T55" fmla="*/ 23 h 54"/>
                <a:gd name="T56" fmla="*/ 2 w 82"/>
                <a:gd name="T57" fmla="*/ 20 h 54"/>
                <a:gd name="T58" fmla="*/ 2 w 82"/>
                <a:gd name="T59" fmla="*/ 18 h 54"/>
                <a:gd name="T60" fmla="*/ 2 w 82"/>
                <a:gd name="T61" fmla="*/ 12 h 54"/>
                <a:gd name="T62" fmla="*/ 2 w 82"/>
                <a:gd name="T63" fmla="*/ 10 h 54"/>
                <a:gd name="T64" fmla="*/ 1 w 82"/>
                <a:gd name="T65" fmla="*/ 6 h 54"/>
                <a:gd name="T66" fmla="*/ 1 w 82"/>
                <a:gd name="T67" fmla="*/ 3 h 54"/>
                <a:gd name="T68" fmla="*/ 2 w 82"/>
                <a:gd name="T69" fmla="*/ 2 h 54"/>
                <a:gd name="T70" fmla="*/ 2 w 82"/>
                <a:gd name="T71" fmla="*/ 2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7" name="Freeform 14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76 w 90"/>
                <a:gd name="T1" fmla="*/ 69 h 78"/>
                <a:gd name="T2" fmla="*/ 77 w 90"/>
                <a:gd name="T3" fmla="*/ 71 h 78"/>
                <a:gd name="T4" fmla="*/ 77 w 90"/>
                <a:gd name="T5" fmla="*/ 74 h 78"/>
                <a:gd name="T6" fmla="*/ 74 w 90"/>
                <a:gd name="T7" fmla="*/ 77 h 78"/>
                <a:gd name="T8" fmla="*/ 83 w 90"/>
                <a:gd name="T9" fmla="*/ 78 h 78"/>
                <a:gd name="T10" fmla="*/ 83 w 90"/>
                <a:gd name="T11" fmla="*/ 74 h 78"/>
                <a:gd name="T12" fmla="*/ 85 w 90"/>
                <a:gd name="T13" fmla="*/ 69 h 78"/>
                <a:gd name="T14" fmla="*/ 88 w 90"/>
                <a:gd name="T15" fmla="*/ 67 h 78"/>
                <a:gd name="T16" fmla="*/ 89 w 90"/>
                <a:gd name="T17" fmla="*/ 67 h 78"/>
                <a:gd name="T18" fmla="*/ 90 w 90"/>
                <a:gd name="T19" fmla="*/ 61 h 78"/>
                <a:gd name="T20" fmla="*/ 89 w 90"/>
                <a:gd name="T21" fmla="*/ 60 h 78"/>
                <a:gd name="T22" fmla="*/ 88 w 90"/>
                <a:gd name="T23" fmla="*/ 59 h 78"/>
                <a:gd name="T24" fmla="*/ 87 w 90"/>
                <a:gd name="T25" fmla="*/ 60 h 78"/>
                <a:gd name="T26" fmla="*/ 84 w 90"/>
                <a:gd name="T27" fmla="*/ 56 h 78"/>
                <a:gd name="T28" fmla="*/ 85 w 90"/>
                <a:gd name="T29" fmla="*/ 54 h 78"/>
                <a:gd name="T30" fmla="*/ 84 w 90"/>
                <a:gd name="T31" fmla="*/ 52 h 78"/>
                <a:gd name="T32" fmla="*/ 79 w 90"/>
                <a:gd name="T33" fmla="*/ 46 h 78"/>
                <a:gd name="T34" fmla="*/ 74 w 90"/>
                <a:gd name="T35" fmla="*/ 43 h 78"/>
                <a:gd name="T36" fmla="*/ 71 w 90"/>
                <a:gd name="T37" fmla="*/ 38 h 78"/>
                <a:gd name="T38" fmla="*/ 74 w 90"/>
                <a:gd name="T39" fmla="*/ 34 h 78"/>
                <a:gd name="T40" fmla="*/ 74 w 90"/>
                <a:gd name="T41" fmla="*/ 30 h 78"/>
                <a:gd name="T42" fmla="*/ 70 w 90"/>
                <a:gd name="T43" fmla="*/ 27 h 78"/>
                <a:gd name="T44" fmla="*/ 68 w 90"/>
                <a:gd name="T45" fmla="*/ 29 h 78"/>
                <a:gd name="T46" fmla="*/ 65 w 90"/>
                <a:gd name="T47" fmla="*/ 22 h 78"/>
                <a:gd name="T48" fmla="*/ 60 w 90"/>
                <a:gd name="T49" fmla="*/ 18 h 78"/>
                <a:gd name="T50" fmla="*/ 56 w 90"/>
                <a:gd name="T51" fmla="*/ 13 h 78"/>
                <a:gd name="T52" fmla="*/ 55 w 90"/>
                <a:gd name="T53" fmla="*/ 6 h 78"/>
                <a:gd name="T54" fmla="*/ 55 w 90"/>
                <a:gd name="T55" fmla="*/ 4 h 78"/>
                <a:gd name="T56" fmla="*/ 0 w 90"/>
                <a:gd name="T57" fmla="*/ 2 h 78"/>
                <a:gd name="T58" fmla="*/ 2 w 90"/>
                <a:gd name="T59" fmla="*/ 5 h 78"/>
                <a:gd name="T60" fmla="*/ 5 w 90"/>
                <a:gd name="T61" fmla="*/ 9 h 78"/>
                <a:gd name="T62" fmla="*/ 5 w 90"/>
                <a:gd name="T63" fmla="*/ 11 h 78"/>
                <a:gd name="T64" fmla="*/ 11 w 90"/>
                <a:gd name="T65" fmla="*/ 16 h 78"/>
                <a:gd name="T66" fmla="*/ 9 w 90"/>
                <a:gd name="T67" fmla="*/ 20 h 78"/>
                <a:gd name="T68" fmla="*/ 11 w 90"/>
                <a:gd name="T69" fmla="*/ 22 h 78"/>
                <a:gd name="T70" fmla="*/ 13 w 90"/>
                <a:gd name="T71" fmla="*/ 26 h 78"/>
                <a:gd name="T72" fmla="*/ 15 w 90"/>
                <a:gd name="T73" fmla="*/ 27 h 78"/>
                <a:gd name="T74" fmla="*/ 16 w 90"/>
                <a:gd name="T75" fmla="*/ 7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8" name="Freeform 15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29 w 71"/>
                <a:gd name="T1" fmla="*/ 75 h 76"/>
                <a:gd name="T2" fmla="*/ 24 w 71"/>
                <a:gd name="T3" fmla="*/ 72 h 76"/>
                <a:gd name="T4" fmla="*/ 22 w 71"/>
                <a:gd name="T5" fmla="*/ 65 h 76"/>
                <a:gd name="T6" fmla="*/ 23 w 71"/>
                <a:gd name="T7" fmla="*/ 63 h 76"/>
                <a:gd name="T8" fmla="*/ 21 w 71"/>
                <a:gd name="T9" fmla="*/ 59 h 76"/>
                <a:gd name="T10" fmla="*/ 21 w 71"/>
                <a:gd name="T11" fmla="*/ 54 h 76"/>
                <a:gd name="T12" fmla="*/ 17 w 71"/>
                <a:gd name="T13" fmla="*/ 50 h 76"/>
                <a:gd name="T14" fmla="*/ 12 w 71"/>
                <a:gd name="T15" fmla="*/ 45 h 76"/>
                <a:gd name="T16" fmla="*/ 8 w 71"/>
                <a:gd name="T17" fmla="*/ 43 h 76"/>
                <a:gd name="T18" fmla="*/ 7 w 71"/>
                <a:gd name="T19" fmla="*/ 42 h 76"/>
                <a:gd name="T20" fmla="*/ 3 w 71"/>
                <a:gd name="T21" fmla="*/ 41 h 76"/>
                <a:gd name="T22" fmla="*/ 1 w 71"/>
                <a:gd name="T23" fmla="*/ 39 h 76"/>
                <a:gd name="T24" fmla="*/ 2 w 71"/>
                <a:gd name="T25" fmla="*/ 31 h 76"/>
                <a:gd name="T26" fmla="*/ 3 w 71"/>
                <a:gd name="T27" fmla="*/ 28 h 76"/>
                <a:gd name="T28" fmla="*/ 0 w 71"/>
                <a:gd name="T29" fmla="*/ 25 h 76"/>
                <a:gd name="T30" fmla="*/ 1 w 71"/>
                <a:gd name="T31" fmla="*/ 22 h 76"/>
                <a:gd name="T32" fmla="*/ 5 w 71"/>
                <a:gd name="T33" fmla="*/ 17 h 76"/>
                <a:gd name="T34" fmla="*/ 7 w 71"/>
                <a:gd name="T35" fmla="*/ 16 h 76"/>
                <a:gd name="T36" fmla="*/ 7 w 71"/>
                <a:gd name="T37" fmla="*/ 6 h 76"/>
                <a:gd name="T38" fmla="*/ 9 w 71"/>
                <a:gd name="T39" fmla="*/ 5 h 76"/>
                <a:gd name="T40" fmla="*/ 13 w 71"/>
                <a:gd name="T41" fmla="*/ 5 h 76"/>
                <a:gd name="T42" fmla="*/ 22 w 71"/>
                <a:gd name="T43" fmla="*/ 1 h 76"/>
                <a:gd name="T44" fmla="*/ 24 w 71"/>
                <a:gd name="T45" fmla="*/ 1 h 76"/>
                <a:gd name="T46" fmla="*/ 23 w 71"/>
                <a:gd name="T47" fmla="*/ 3 h 76"/>
                <a:gd name="T48" fmla="*/ 22 w 71"/>
                <a:gd name="T49" fmla="*/ 6 h 76"/>
                <a:gd name="T50" fmla="*/ 26 w 71"/>
                <a:gd name="T51" fmla="*/ 5 h 76"/>
                <a:gd name="T52" fmla="*/ 28 w 71"/>
                <a:gd name="T53" fmla="*/ 6 h 76"/>
                <a:gd name="T54" fmla="*/ 31 w 71"/>
                <a:gd name="T55" fmla="*/ 8 h 76"/>
                <a:gd name="T56" fmla="*/ 32 w 71"/>
                <a:gd name="T57" fmla="*/ 10 h 76"/>
                <a:gd name="T58" fmla="*/ 44 w 71"/>
                <a:gd name="T59" fmla="*/ 13 h 76"/>
                <a:gd name="T60" fmla="*/ 48 w 71"/>
                <a:gd name="T61" fmla="*/ 15 h 76"/>
                <a:gd name="T62" fmla="*/ 50 w 71"/>
                <a:gd name="T63" fmla="*/ 15 h 76"/>
                <a:gd name="T64" fmla="*/ 51 w 71"/>
                <a:gd name="T65" fmla="*/ 15 h 76"/>
                <a:gd name="T66" fmla="*/ 56 w 71"/>
                <a:gd name="T67" fmla="*/ 16 h 76"/>
                <a:gd name="T68" fmla="*/ 56 w 71"/>
                <a:gd name="T69" fmla="*/ 17 h 76"/>
                <a:gd name="T70" fmla="*/ 58 w 71"/>
                <a:gd name="T71" fmla="*/ 18 h 76"/>
                <a:gd name="T72" fmla="*/ 61 w 71"/>
                <a:gd name="T73" fmla="*/ 21 h 76"/>
                <a:gd name="T74" fmla="*/ 60 w 71"/>
                <a:gd name="T75" fmla="*/ 25 h 76"/>
                <a:gd name="T76" fmla="*/ 63 w 71"/>
                <a:gd name="T77" fmla="*/ 25 h 76"/>
                <a:gd name="T78" fmla="*/ 62 w 71"/>
                <a:gd name="T79" fmla="*/ 27 h 76"/>
                <a:gd name="T80" fmla="*/ 64 w 71"/>
                <a:gd name="T81" fmla="*/ 30 h 76"/>
                <a:gd name="T82" fmla="*/ 61 w 71"/>
                <a:gd name="T83" fmla="*/ 33 h 76"/>
                <a:gd name="T84" fmla="*/ 59 w 71"/>
                <a:gd name="T85" fmla="*/ 38 h 76"/>
                <a:gd name="T86" fmla="*/ 59 w 71"/>
                <a:gd name="T87" fmla="*/ 39 h 76"/>
                <a:gd name="T88" fmla="*/ 63 w 71"/>
                <a:gd name="T89" fmla="*/ 35 h 76"/>
                <a:gd name="T90" fmla="*/ 66 w 71"/>
                <a:gd name="T91" fmla="*/ 33 h 76"/>
                <a:gd name="T92" fmla="*/ 68 w 71"/>
                <a:gd name="T93" fmla="*/ 31 h 76"/>
                <a:gd name="T94" fmla="*/ 68 w 71"/>
                <a:gd name="T95" fmla="*/ 28 h 76"/>
                <a:gd name="T96" fmla="*/ 69 w 71"/>
                <a:gd name="T97" fmla="*/ 27 h 76"/>
                <a:gd name="T98" fmla="*/ 70 w 71"/>
                <a:gd name="T99" fmla="*/ 25 h 76"/>
                <a:gd name="T100" fmla="*/ 71 w 71"/>
                <a:gd name="T101" fmla="*/ 26 h 76"/>
                <a:gd name="T102" fmla="*/ 69 w 71"/>
                <a:gd name="T103" fmla="*/ 33 h 76"/>
                <a:gd name="T104" fmla="*/ 68 w 71"/>
                <a:gd name="T105" fmla="*/ 35 h 76"/>
                <a:gd name="T106" fmla="*/ 66 w 71"/>
                <a:gd name="T107" fmla="*/ 40 h 76"/>
                <a:gd name="T108" fmla="*/ 66 w 71"/>
                <a:gd name="T109" fmla="*/ 45 h 76"/>
                <a:gd name="T110" fmla="*/ 64 w 71"/>
                <a:gd name="T111" fmla="*/ 47 h 76"/>
                <a:gd name="T112" fmla="*/ 65 w 71"/>
                <a:gd name="T113" fmla="*/ 54 h 76"/>
                <a:gd name="T114" fmla="*/ 63 w 71"/>
                <a:gd name="T115" fmla="*/ 59 h 76"/>
                <a:gd name="T116" fmla="*/ 65 w 71"/>
                <a:gd name="T117" fmla="*/ 70 h 76"/>
                <a:gd name="T118" fmla="*/ 65 w 71"/>
                <a:gd name="T119" fmla="*/ 71 h 76"/>
                <a:gd name="T120" fmla="*/ 65 w 71"/>
                <a:gd name="T121" fmla="*/ 74 h 76"/>
                <a:gd name="T122" fmla="*/ 30 w 71"/>
                <a:gd name="T123" fmla="*/ 76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9" name="Freeform 16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0 w 99"/>
                <a:gd name="T1" fmla="*/ 49 h 51"/>
                <a:gd name="T2" fmla="*/ 19 w 99"/>
                <a:gd name="T3" fmla="*/ 47 h 51"/>
                <a:gd name="T4" fmla="*/ 22 w 99"/>
                <a:gd name="T5" fmla="*/ 47 h 51"/>
                <a:gd name="T6" fmla="*/ 80 w 99"/>
                <a:gd name="T7" fmla="*/ 41 h 51"/>
                <a:gd name="T8" fmla="*/ 85 w 99"/>
                <a:gd name="T9" fmla="*/ 38 h 51"/>
                <a:gd name="T10" fmla="*/ 89 w 99"/>
                <a:gd name="T11" fmla="*/ 35 h 51"/>
                <a:gd name="T12" fmla="*/ 89 w 99"/>
                <a:gd name="T13" fmla="*/ 33 h 51"/>
                <a:gd name="T14" fmla="*/ 90 w 99"/>
                <a:gd name="T15" fmla="*/ 31 h 51"/>
                <a:gd name="T16" fmla="*/ 99 w 99"/>
                <a:gd name="T17" fmla="*/ 23 h 51"/>
                <a:gd name="T18" fmla="*/ 98 w 99"/>
                <a:gd name="T19" fmla="*/ 22 h 51"/>
                <a:gd name="T20" fmla="*/ 97 w 99"/>
                <a:gd name="T21" fmla="*/ 21 h 51"/>
                <a:gd name="T22" fmla="*/ 95 w 99"/>
                <a:gd name="T23" fmla="*/ 20 h 51"/>
                <a:gd name="T24" fmla="*/ 94 w 99"/>
                <a:gd name="T25" fmla="*/ 20 h 51"/>
                <a:gd name="T26" fmla="*/ 90 w 99"/>
                <a:gd name="T27" fmla="*/ 14 h 51"/>
                <a:gd name="T28" fmla="*/ 89 w 99"/>
                <a:gd name="T29" fmla="*/ 12 h 51"/>
                <a:gd name="T30" fmla="*/ 89 w 99"/>
                <a:gd name="T31" fmla="*/ 8 h 51"/>
                <a:gd name="T32" fmla="*/ 87 w 99"/>
                <a:gd name="T33" fmla="*/ 7 h 51"/>
                <a:gd name="T34" fmla="*/ 84 w 99"/>
                <a:gd name="T35" fmla="*/ 4 h 51"/>
                <a:gd name="T36" fmla="*/ 82 w 99"/>
                <a:gd name="T37" fmla="*/ 4 h 51"/>
                <a:gd name="T38" fmla="*/ 81 w 99"/>
                <a:gd name="T39" fmla="*/ 6 h 51"/>
                <a:gd name="T40" fmla="*/ 78 w 99"/>
                <a:gd name="T41" fmla="*/ 6 h 51"/>
                <a:gd name="T42" fmla="*/ 75 w 99"/>
                <a:gd name="T43" fmla="*/ 6 h 51"/>
                <a:gd name="T44" fmla="*/ 71 w 99"/>
                <a:gd name="T45" fmla="*/ 5 h 51"/>
                <a:gd name="T46" fmla="*/ 66 w 99"/>
                <a:gd name="T47" fmla="*/ 4 h 51"/>
                <a:gd name="T48" fmla="*/ 63 w 99"/>
                <a:gd name="T49" fmla="*/ 0 h 51"/>
                <a:gd name="T50" fmla="*/ 61 w 99"/>
                <a:gd name="T51" fmla="*/ 1 h 51"/>
                <a:gd name="T52" fmla="*/ 58 w 99"/>
                <a:gd name="T53" fmla="*/ 0 h 51"/>
                <a:gd name="T54" fmla="*/ 58 w 99"/>
                <a:gd name="T55" fmla="*/ 2 h 51"/>
                <a:gd name="T56" fmla="*/ 58 w 99"/>
                <a:gd name="T57" fmla="*/ 6 h 51"/>
                <a:gd name="T58" fmla="*/ 55 w 99"/>
                <a:gd name="T59" fmla="*/ 8 h 51"/>
                <a:gd name="T60" fmla="*/ 51 w 99"/>
                <a:gd name="T61" fmla="*/ 8 h 51"/>
                <a:gd name="T62" fmla="*/ 46 w 99"/>
                <a:gd name="T63" fmla="*/ 18 h 51"/>
                <a:gd name="T64" fmla="*/ 42 w 99"/>
                <a:gd name="T65" fmla="*/ 21 h 51"/>
                <a:gd name="T66" fmla="*/ 39 w 99"/>
                <a:gd name="T67" fmla="*/ 19 h 51"/>
                <a:gd name="T68" fmla="*/ 37 w 99"/>
                <a:gd name="T69" fmla="*/ 24 h 51"/>
                <a:gd name="T70" fmla="*/ 35 w 99"/>
                <a:gd name="T71" fmla="*/ 24 h 51"/>
                <a:gd name="T72" fmla="*/ 32 w 99"/>
                <a:gd name="T73" fmla="*/ 23 h 51"/>
                <a:gd name="T74" fmla="*/ 30 w 99"/>
                <a:gd name="T75" fmla="*/ 26 h 51"/>
                <a:gd name="T76" fmla="*/ 26 w 99"/>
                <a:gd name="T77" fmla="*/ 24 h 51"/>
                <a:gd name="T78" fmla="*/ 20 w 99"/>
                <a:gd name="T79" fmla="*/ 25 h 51"/>
                <a:gd name="T80" fmla="*/ 20 w 99"/>
                <a:gd name="T81" fmla="*/ 27 h 51"/>
                <a:gd name="T82" fmla="*/ 18 w 99"/>
                <a:gd name="T83" fmla="*/ 27 h 51"/>
                <a:gd name="T84" fmla="*/ 18 w 99"/>
                <a:gd name="T85" fmla="*/ 27 h 51"/>
                <a:gd name="T86" fmla="*/ 17 w 99"/>
                <a:gd name="T87" fmla="*/ 30 h 51"/>
                <a:gd name="T88" fmla="*/ 17 w 99"/>
                <a:gd name="T89" fmla="*/ 30 h 51"/>
                <a:gd name="T90" fmla="*/ 18 w 99"/>
                <a:gd name="T91" fmla="*/ 33 h 51"/>
                <a:gd name="T92" fmla="*/ 12 w 99"/>
                <a:gd name="T93" fmla="*/ 34 h 51"/>
                <a:gd name="T94" fmla="*/ 13 w 99"/>
                <a:gd name="T95" fmla="*/ 40 h 51"/>
                <a:gd name="T96" fmla="*/ 10 w 99"/>
                <a:gd name="T97" fmla="*/ 39 h 51"/>
                <a:gd name="T98" fmla="*/ 6 w 99"/>
                <a:gd name="T99" fmla="*/ 38 h 51"/>
                <a:gd name="T100" fmla="*/ 4 w 99"/>
                <a:gd name="T101" fmla="*/ 42 h 51"/>
                <a:gd name="T102" fmla="*/ 4 w 99"/>
                <a:gd name="T103" fmla="*/ 42 h 51"/>
                <a:gd name="T104" fmla="*/ 5 w 99"/>
                <a:gd name="T105" fmla="*/ 44 h 51"/>
                <a:gd name="T106" fmla="*/ 3 w 99"/>
                <a:gd name="T107" fmla="*/ 49 h 51"/>
                <a:gd name="T108" fmla="*/ 1 w 99"/>
                <a:gd name="T109" fmla="*/ 49 h 51"/>
                <a:gd name="T110" fmla="*/ 0 w 99"/>
                <a:gd name="T111" fmla="*/ 51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0" name="Freeform 17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111 w 111"/>
                <a:gd name="T1" fmla="*/ 0 h 39"/>
                <a:gd name="T2" fmla="*/ 89 w 111"/>
                <a:gd name="T3" fmla="*/ 3 h 39"/>
                <a:gd name="T4" fmla="*/ 87 w 111"/>
                <a:gd name="T5" fmla="*/ 4 h 39"/>
                <a:gd name="T6" fmla="*/ 31 w 111"/>
                <a:gd name="T7" fmla="*/ 9 h 39"/>
                <a:gd name="T8" fmla="*/ 31 w 111"/>
                <a:gd name="T9" fmla="*/ 8 h 39"/>
                <a:gd name="T10" fmla="*/ 28 w 111"/>
                <a:gd name="T11" fmla="*/ 9 h 39"/>
                <a:gd name="T12" fmla="*/ 29 w 111"/>
                <a:gd name="T13" fmla="*/ 10 h 39"/>
                <a:gd name="T14" fmla="*/ 29 w 111"/>
                <a:gd name="T15" fmla="*/ 11 h 39"/>
                <a:gd name="T16" fmla="*/ 9 w 111"/>
                <a:gd name="T17" fmla="*/ 13 h 39"/>
                <a:gd name="T18" fmla="*/ 8 w 111"/>
                <a:gd name="T19" fmla="*/ 15 h 39"/>
                <a:gd name="T20" fmla="*/ 7 w 111"/>
                <a:gd name="T21" fmla="*/ 18 h 39"/>
                <a:gd name="T22" fmla="*/ 8 w 111"/>
                <a:gd name="T23" fmla="*/ 19 h 39"/>
                <a:gd name="T24" fmla="*/ 7 w 111"/>
                <a:gd name="T25" fmla="*/ 22 h 39"/>
                <a:gd name="T26" fmla="*/ 7 w 111"/>
                <a:gd name="T27" fmla="*/ 22 h 39"/>
                <a:gd name="T28" fmla="*/ 7 w 111"/>
                <a:gd name="T29" fmla="*/ 23 h 39"/>
                <a:gd name="T30" fmla="*/ 6 w 111"/>
                <a:gd name="T31" fmla="*/ 25 h 39"/>
                <a:gd name="T32" fmla="*/ 5 w 111"/>
                <a:gd name="T33" fmla="*/ 26 h 39"/>
                <a:gd name="T34" fmla="*/ 4 w 111"/>
                <a:gd name="T35" fmla="*/ 30 h 39"/>
                <a:gd name="T36" fmla="*/ 2 w 111"/>
                <a:gd name="T37" fmla="*/ 32 h 39"/>
                <a:gd name="T38" fmla="*/ 2 w 111"/>
                <a:gd name="T39" fmla="*/ 35 h 39"/>
                <a:gd name="T40" fmla="*/ 2 w 111"/>
                <a:gd name="T41" fmla="*/ 38 h 39"/>
                <a:gd name="T42" fmla="*/ 2 w 111"/>
                <a:gd name="T43" fmla="*/ 38 h 39"/>
                <a:gd name="T44" fmla="*/ 0 w 111"/>
                <a:gd name="T45" fmla="*/ 39 h 39"/>
                <a:gd name="T46" fmla="*/ 29 w 111"/>
                <a:gd name="T47" fmla="*/ 37 h 39"/>
                <a:gd name="T48" fmla="*/ 65 w 111"/>
                <a:gd name="T49" fmla="*/ 34 h 39"/>
                <a:gd name="T50" fmla="*/ 78 w 111"/>
                <a:gd name="T51" fmla="*/ 32 h 39"/>
                <a:gd name="T52" fmla="*/ 79 w 111"/>
                <a:gd name="T53" fmla="*/ 28 h 39"/>
                <a:gd name="T54" fmla="*/ 80 w 111"/>
                <a:gd name="T55" fmla="*/ 28 h 39"/>
                <a:gd name="T56" fmla="*/ 80 w 111"/>
                <a:gd name="T57" fmla="*/ 28 h 39"/>
                <a:gd name="T58" fmla="*/ 81 w 111"/>
                <a:gd name="T59" fmla="*/ 27 h 39"/>
                <a:gd name="T60" fmla="*/ 82 w 111"/>
                <a:gd name="T61" fmla="*/ 26 h 39"/>
                <a:gd name="T62" fmla="*/ 81 w 111"/>
                <a:gd name="T63" fmla="*/ 25 h 39"/>
                <a:gd name="T64" fmla="*/ 82 w 111"/>
                <a:gd name="T65" fmla="*/ 24 h 39"/>
                <a:gd name="T66" fmla="*/ 83 w 111"/>
                <a:gd name="T67" fmla="*/ 23 h 39"/>
                <a:gd name="T68" fmla="*/ 86 w 111"/>
                <a:gd name="T69" fmla="*/ 22 h 39"/>
                <a:gd name="T70" fmla="*/ 89 w 111"/>
                <a:gd name="T71" fmla="*/ 21 h 39"/>
                <a:gd name="T72" fmla="*/ 92 w 111"/>
                <a:gd name="T73" fmla="*/ 18 h 39"/>
                <a:gd name="T74" fmla="*/ 93 w 111"/>
                <a:gd name="T75" fmla="*/ 18 h 39"/>
                <a:gd name="T76" fmla="*/ 95 w 111"/>
                <a:gd name="T77" fmla="*/ 16 h 39"/>
                <a:gd name="T78" fmla="*/ 96 w 111"/>
                <a:gd name="T79" fmla="*/ 14 h 39"/>
                <a:gd name="T80" fmla="*/ 96 w 111"/>
                <a:gd name="T81" fmla="*/ 14 h 39"/>
                <a:gd name="T82" fmla="*/ 97 w 111"/>
                <a:gd name="T83" fmla="*/ 14 h 39"/>
                <a:gd name="T84" fmla="*/ 98 w 111"/>
                <a:gd name="T85" fmla="*/ 14 h 39"/>
                <a:gd name="T86" fmla="*/ 98 w 111"/>
                <a:gd name="T87" fmla="*/ 13 h 39"/>
                <a:gd name="T88" fmla="*/ 99 w 111"/>
                <a:gd name="T89" fmla="*/ 12 h 39"/>
                <a:gd name="T90" fmla="*/ 99 w 111"/>
                <a:gd name="T91" fmla="*/ 12 h 39"/>
                <a:gd name="T92" fmla="*/ 100 w 111"/>
                <a:gd name="T93" fmla="*/ 13 h 39"/>
                <a:gd name="T94" fmla="*/ 101 w 111"/>
                <a:gd name="T95" fmla="*/ 12 h 39"/>
                <a:gd name="T96" fmla="*/ 101 w 111"/>
                <a:gd name="T97" fmla="*/ 12 h 39"/>
                <a:gd name="T98" fmla="*/ 103 w 111"/>
                <a:gd name="T99" fmla="*/ 10 h 39"/>
                <a:gd name="T100" fmla="*/ 104 w 111"/>
                <a:gd name="T101" fmla="*/ 10 h 39"/>
                <a:gd name="T102" fmla="*/ 106 w 111"/>
                <a:gd name="T103" fmla="*/ 10 h 39"/>
                <a:gd name="T104" fmla="*/ 109 w 111"/>
                <a:gd name="T105" fmla="*/ 6 h 39"/>
                <a:gd name="T106" fmla="*/ 110 w 111"/>
                <a:gd name="T107" fmla="*/ 5 h 39"/>
                <a:gd name="T108" fmla="*/ 111 w 111"/>
                <a:gd name="T109" fmla="*/ 4 h 39"/>
                <a:gd name="T110" fmla="*/ 111 w 111"/>
                <a:gd name="T111" fmla="*/ 3 h 39"/>
                <a:gd name="T112" fmla="*/ 111 w 111"/>
                <a:gd name="T113" fmla="*/ 1 h 39"/>
                <a:gd name="T114" fmla="*/ 111 w 111"/>
                <a:gd name="T115" fmla="*/ 0 h 39"/>
                <a:gd name="T116" fmla="*/ 111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1" name="Freeform 18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 h 83"/>
                <a:gd name="T2" fmla="*/ 1 w 52"/>
                <a:gd name="T3" fmla="*/ 5 h 83"/>
                <a:gd name="T4" fmla="*/ 0 w 52"/>
                <a:gd name="T5" fmla="*/ 55 h 83"/>
                <a:gd name="T6" fmla="*/ 0 w 52"/>
                <a:gd name="T7" fmla="*/ 57 h 83"/>
                <a:gd name="T8" fmla="*/ 3 w 52"/>
                <a:gd name="T9" fmla="*/ 82 h 83"/>
                <a:gd name="T10" fmla="*/ 4 w 52"/>
                <a:gd name="T11" fmla="*/ 82 h 83"/>
                <a:gd name="T12" fmla="*/ 5 w 52"/>
                <a:gd name="T13" fmla="*/ 81 h 83"/>
                <a:gd name="T14" fmla="*/ 7 w 52"/>
                <a:gd name="T15" fmla="*/ 82 h 83"/>
                <a:gd name="T16" fmla="*/ 8 w 52"/>
                <a:gd name="T17" fmla="*/ 81 h 83"/>
                <a:gd name="T18" fmla="*/ 8 w 52"/>
                <a:gd name="T19" fmla="*/ 77 h 83"/>
                <a:gd name="T20" fmla="*/ 9 w 52"/>
                <a:gd name="T21" fmla="*/ 75 h 83"/>
                <a:gd name="T22" fmla="*/ 10 w 52"/>
                <a:gd name="T23" fmla="*/ 77 h 83"/>
                <a:gd name="T24" fmla="*/ 10 w 52"/>
                <a:gd name="T25" fmla="*/ 78 h 83"/>
                <a:gd name="T26" fmla="*/ 11 w 52"/>
                <a:gd name="T27" fmla="*/ 80 h 83"/>
                <a:gd name="T28" fmla="*/ 13 w 52"/>
                <a:gd name="T29" fmla="*/ 83 h 83"/>
                <a:gd name="T30" fmla="*/ 14 w 52"/>
                <a:gd name="T31" fmla="*/ 83 h 83"/>
                <a:gd name="T32" fmla="*/ 15 w 52"/>
                <a:gd name="T33" fmla="*/ 83 h 83"/>
                <a:gd name="T34" fmla="*/ 17 w 52"/>
                <a:gd name="T35" fmla="*/ 81 h 83"/>
                <a:gd name="T36" fmla="*/ 17 w 52"/>
                <a:gd name="T37" fmla="*/ 81 h 83"/>
                <a:gd name="T38" fmla="*/ 18 w 52"/>
                <a:gd name="T39" fmla="*/ 80 h 83"/>
                <a:gd name="T40" fmla="*/ 18 w 52"/>
                <a:gd name="T41" fmla="*/ 80 h 83"/>
                <a:gd name="T42" fmla="*/ 18 w 52"/>
                <a:gd name="T43" fmla="*/ 79 h 83"/>
                <a:gd name="T44" fmla="*/ 17 w 52"/>
                <a:gd name="T45" fmla="*/ 79 h 83"/>
                <a:gd name="T46" fmla="*/ 17 w 52"/>
                <a:gd name="T47" fmla="*/ 78 h 83"/>
                <a:gd name="T48" fmla="*/ 18 w 52"/>
                <a:gd name="T49" fmla="*/ 77 h 83"/>
                <a:gd name="T50" fmla="*/ 18 w 52"/>
                <a:gd name="T51" fmla="*/ 76 h 83"/>
                <a:gd name="T52" fmla="*/ 16 w 52"/>
                <a:gd name="T53" fmla="*/ 75 h 83"/>
                <a:gd name="T54" fmla="*/ 16 w 52"/>
                <a:gd name="T55" fmla="*/ 75 h 83"/>
                <a:gd name="T56" fmla="*/ 15 w 52"/>
                <a:gd name="T57" fmla="*/ 75 h 83"/>
                <a:gd name="T58" fmla="*/ 14 w 52"/>
                <a:gd name="T59" fmla="*/ 73 h 83"/>
                <a:gd name="T60" fmla="*/ 14 w 52"/>
                <a:gd name="T61" fmla="*/ 72 h 83"/>
                <a:gd name="T62" fmla="*/ 14 w 52"/>
                <a:gd name="T63" fmla="*/ 71 h 83"/>
                <a:gd name="T64" fmla="*/ 14 w 52"/>
                <a:gd name="T65" fmla="*/ 71 h 83"/>
                <a:gd name="T66" fmla="*/ 14 w 52"/>
                <a:gd name="T67" fmla="*/ 70 h 83"/>
                <a:gd name="T68" fmla="*/ 52 w 52"/>
                <a:gd name="T69" fmla="*/ 66 h 83"/>
                <a:gd name="T70" fmla="*/ 52 w 52"/>
                <a:gd name="T71" fmla="*/ 65 h 83"/>
                <a:gd name="T72" fmla="*/ 50 w 52"/>
                <a:gd name="T73" fmla="*/ 63 h 83"/>
                <a:gd name="T74" fmla="*/ 50 w 52"/>
                <a:gd name="T75" fmla="*/ 58 h 83"/>
                <a:gd name="T76" fmla="*/ 48 w 52"/>
                <a:gd name="T77" fmla="*/ 55 h 83"/>
                <a:gd name="T78" fmla="*/ 48 w 52"/>
                <a:gd name="T79" fmla="*/ 52 h 83"/>
                <a:gd name="T80" fmla="*/ 49 w 52"/>
                <a:gd name="T81" fmla="*/ 50 h 83"/>
                <a:gd name="T82" fmla="*/ 49 w 52"/>
                <a:gd name="T83" fmla="*/ 47 h 83"/>
                <a:gd name="T84" fmla="*/ 50 w 52"/>
                <a:gd name="T85" fmla="*/ 45 h 83"/>
                <a:gd name="T86" fmla="*/ 51 w 52"/>
                <a:gd name="T87" fmla="*/ 45 h 83"/>
                <a:gd name="T88" fmla="*/ 49 w 52"/>
                <a:gd name="T89" fmla="*/ 44 h 83"/>
                <a:gd name="T90" fmla="*/ 50 w 52"/>
                <a:gd name="T91" fmla="*/ 42 h 83"/>
                <a:gd name="T92" fmla="*/ 49 w 52"/>
                <a:gd name="T93" fmla="*/ 41 h 83"/>
                <a:gd name="T94" fmla="*/ 48 w 52"/>
                <a:gd name="T95" fmla="*/ 40 h 83"/>
                <a:gd name="T96" fmla="*/ 47 w 52"/>
                <a:gd name="T97" fmla="*/ 39 h 83"/>
                <a:gd name="T98" fmla="*/ 46 w 52"/>
                <a:gd name="T99" fmla="*/ 37 h 83"/>
                <a:gd name="T100" fmla="*/ 45 w 52"/>
                <a:gd name="T101" fmla="*/ 36 h 83"/>
                <a:gd name="T102" fmla="*/ 36 w 52"/>
                <a:gd name="T103" fmla="*/ 0 h 83"/>
                <a:gd name="T104" fmla="*/ 0 w 52"/>
                <a:gd name="T105" fmla="*/ 3 h 83"/>
                <a:gd name="T106" fmla="*/ 0 w 52"/>
                <a:gd name="T107" fmla="*/ 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2" name="Freeform 19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5 w 57"/>
                <a:gd name="T1" fmla="*/ 55 h 63"/>
                <a:gd name="T2" fmla="*/ 8 w 57"/>
                <a:gd name="T3" fmla="*/ 56 h 63"/>
                <a:gd name="T4" fmla="*/ 10 w 57"/>
                <a:gd name="T5" fmla="*/ 55 h 63"/>
                <a:gd name="T6" fmla="*/ 13 w 57"/>
                <a:gd name="T7" fmla="*/ 59 h 63"/>
                <a:gd name="T8" fmla="*/ 18 w 57"/>
                <a:gd name="T9" fmla="*/ 60 h 63"/>
                <a:gd name="T10" fmla="*/ 22 w 57"/>
                <a:gd name="T11" fmla="*/ 61 h 63"/>
                <a:gd name="T12" fmla="*/ 25 w 57"/>
                <a:gd name="T13" fmla="*/ 61 h 63"/>
                <a:gd name="T14" fmla="*/ 28 w 57"/>
                <a:gd name="T15" fmla="*/ 61 h 63"/>
                <a:gd name="T16" fmla="*/ 29 w 57"/>
                <a:gd name="T17" fmla="*/ 59 h 63"/>
                <a:gd name="T18" fmla="*/ 31 w 57"/>
                <a:gd name="T19" fmla="*/ 59 h 63"/>
                <a:gd name="T20" fmla="*/ 34 w 57"/>
                <a:gd name="T21" fmla="*/ 62 h 63"/>
                <a:gd name="T22" fmla="*/ 36 w 57"/>
                <a:gd name="T23" fmla="*/ 63 h 63"/>
                <a:gd name="T24" fmla="*/ 39 w 57"/>
                <a:gd name="T25" fmla="*/ 61 h 63"/>
                <a:gd name="T26" fmla="*/ 40 w 57"/>
                <a:gd name="T27" fmla="*/ 58 h 63"/>
                <a:gd name="T28" fmla="*/ 41 w 57"/>
                <a:gd name="T29" fmla="*/ 52 h 63"/>
                <a:gd name="T30" fmla="*/ 44 w 57"/>
                <a:gd name="T31" fmla="*/ 54 h 63"/>
                <a:gd name="T32" fmla="*/ 45 w 57"/>
                <a:gd name="T33" fmla="*/ 51 h 63"/>
                <a:gd name="T34" fmla="*/ 47 w 57"/>
                <a:gd name="T35" fmla="*/ 47 h 63"/>
                <a:gd name="T36" fmla="*/ 48 w 57"/>
                <a:gd name="T37" fmla="*/ 45 h 63"/>
                <a:gd name="T38" fmla="*/ 51 w 57"/>
                <a:gd name="T39" fmla="*/ 44 h 63"/>
                <a:gd name="T40" fmla="*/ 53 w 57"/>
                <a:gd name="T41" fmla="*/ 41 h 63"/>
                <a:gd name="T42" fmla="*/ 55 w 57"/>
                <a:gd name="T43" fmla="*/ 39 h 63"/>
                <a:gd name="T44" fmla="*/ 55 w 57"/>
                <a:gd name="T45" fmla="*/ 36 h 63"/>
                <a:gd name="T46" fmla="*/ 56 w 57"/>
                <a:gd name="T47" fmla="*/ 34 h 63"/>
                <a:gd name="T48" fmla="*/ 54 w 57"/>
                <a:gd name="T49" fmla="*/ 26 h 63"/>
                <a:gd name="T50" fmla="*/ 55 w 57"/>
                <a:gd name="T51" fmla="*/ 23 h 63"/>
                <a:gd name="T52" fmla="*/ 57 w 57"/>
                <a:gd name="T53" fmla="*/ 22 h 63"/>
                <a:gd name="T54" fmla="*/ 46 w 57"/>
                <a:gd name="T55" fmla="*/ 3 h 63"/>
                <a:gd name="T56" fmla="*/ 42 w 57"/>
                <a:gd name="T57" fmla="*/ 6 h 63"/>
                <a:gd name="T58" fmla="*/ 37 w 57"/>
                <a:gd name="T59" fmla="*/ 10 h 63"/>
                <a:gd name="T60" fmla="*/ 34 w 57"/>
                <a:gd name="T61" fmla="*/ 10 h 63"/>
                <a:gd name="T62" fmla="*/ 30 w 57"/>
                <a:gd name="T63" fmla="*/ 13 h 63"/>
                <a:gd name="T64" fmla="*/ 27 w 57"/>
                <a:gd name="T65" fmla="*/ 12 h 63"/>
                <a:gd name="T66" fmla="*/ 25 w 57"/>
                <a:gd name="T67" fmla="*/ 12 h 63"/>
                <a:gd name="T68" fmla="*/ 25 w 57"/>
                <a:gd name="T69" fmla="*/ 11 h 63"/>
                <a:gd name="T70" fmla="*/ 19 w 57"/>
                <a:gd name="T71" fmla="*/ 9 h 63"/>
                <a:gd name="T72" fmla="*/ 17 w 57"/>
                <a:gd name="T73" fmla="*/ 10 h 63"/>
                <a:gd name="T74" fmla="*/ 0 w 57"/>
                <a:gd name="T75" fmla="*/ 11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3" name="Freeform 20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2 w 119"/>
                <a:gd name="T1" fmla="*/ 41 h 51"/>
                <a:gd name="T2" fmla="*/ 4 w 119"/>
                <a:gd name="T3" fmla="*/ 39 h 51"/>
                <a:gd name="T4" fmla="*/ 5 w 119"/>
                <a:gd name="T5" fmla="*/ 36 h 51"/>
                <a:gd name="T6" fmla="*/ 14 w 119"/>
                <a:gd name="T7" fmla="*/ 31 h 51"/>
                <a:gd name="T8" fmla="*/ 18 w 119"/>
                <a:gd name="T9" fmla="*/ 27 h 51"/>
                <a:gd name="T10" fmla="*/ 20 w 119"/>
                <a:gd name="T11" fmla="*/ 27 h 51"/>
                <a:gd name="T12" fmla="*/ 21 w 119"/>
                <a:gd name="T13" fmla="*/ 25 h 51"/>
                <a:gd name="T14" fmla="*/ 23 w 119"/>
                <a:gd name="T15" fmla="*/ 25 h 51"/>
                <a:gd name="T16" fmla="*/ 28 w 119"/>
                <a:gd name="T17" fmla="*/ 23 h 51"/>
                <a:gd name="T18" fmla="*/ 33 w 119"/>
                <a:gd name="T19" fmla="*/ 17 h 51"/>
                <a:gd name="T20" fmla="*/ 33 w 119"/>
                <a:gd name="T21" fmla="*/ 13 h 51"/>
                <a:gd name="T22" fmla="*/ 37 w 119"/>
                <a:gd name="T23" fmla="*/ 13 h 51"/>
                <a:gd name="T24" fmla="*/ 42 w 119"/>
                <a:gd name="T25" fmla="*/ 12 h 51"/>
                <a:gd name="T26" fmla="*/ 113 w 119"/>
                <a:gd name="T27" fmla="*/ 1 h 51"/>
                <a:gd name="T28" fmla="*/ 114 w 119"/>
                <a:gd name="T29" fmla="*/ 2 h 51"/>
                <a:gd name="T30" fmla="*/ 116 w 119"/>
                <a:gd name="T31" fmla="*/ 5 h 51"/>
                <a:gd name="T32" fmla="*/ 116 w 119"/>
                <a:gd name="T33" fmla="*/ 6 h 51"/>
                <a:gd name="T34" fmla="*/ 114 w 119"/>
                <a:gd name="T35" fmla="*/ 5 h 51"/>
                <a:gd name="T36" fmla="*/ 113 w 119"/>
                <a:gd name="T37" fmla="*/ 6 h 51"/>
                <a:gd name="T38" fmla="*/ 109 w 119"/>
                <a:gd name="T39" fmla="*/ 8 h 51"/>
                <a:gd name="T40" fmla="*/ 105 w 119"/>
                <a:gd name="T41" fmla="*/ 11 h 51"/>
                <a:gd name="T42" fmla="*/ 106 w 119"/>
                <a:gd name="T43" fmla="*/ 12 h 51"/>
                <a:gd name="T44" fmla="*/ 112 w 119"/>
                <a:gd name="T45" fmla="*/ 9 h 51"/>
                <a:gd name="T46" fmla="*/ 114 w 119"/>
                <a:gd name="T47" fmla="*/ 11 h 51"/>
                <a:gd name="T48" fmla="*/ 115 w 119"/>
                <a:gd name="T49" fmla="*/ 11 h 51"/>
                <a:gd name="T50" fmla="*/ 118 w 119"/>
                <a:gd name="T51" fmla="*/ 9 h 51"/>
                <a:gd name="T52" fmla="*/ 119 w 119"/>
                <a:gd name="T53" fmla="*/ 14 h 51"/>
                <a:gd name="T54" fmla="*/ 117 w 119"/>
                <a:gd name="T55" fmla="*/ 17 h 51"/>
                <a:gd name="T56" fmla="*/ 114 w 119"/>
                <a:gd name="T57" fmla="*/ 19 h 51"/>
                <a:gd name="T58" fmla="*/ 110 w 119"/>
                <a:gd name="T59" fmla="*/ 20 h 51"/>
                <a:gd name="T60" fmla="*/ 109 w 119"/>
                <a:gd name="T61" fmla="*/ 19 h 51"/>
                <a:gd name="T62" fmla="*/ 108 w 119"/>
                <a:gd name="T63" fmla="*/ 18 h 51"/>
                <a:gd name="T64" fmla="*/ 108 w 119"/>
                <a:gd name="T65" fmla="*/ 21 h 51"/>
                <a:gd name="T66" fmla="*/ 109 w 119"/>
                <a:gd name="T67" fmla="*/ 22 h 51"/>
                <a:gd name="T68" fmla="*/ 110 w 119"/>
                <a:gd name="T69" fmla="*/ 24 h 51"/>
                <a:gd name="T70" fmla="*/ 105 w 119"/>
                <a:gd name="T71" fmla="*/ 27 h 51"/>
                <a:gd name="T72" fmla="*/ 105 w 119"/>
                <a:gd name="T73" fmla="*/ 29 h 51"/>
                <a:gd name="T74" fmla="*/ 112 w 119"/>
                <a:gd name="T75" fmla="*/ 27 h 51"/>
                <a:gd name="T76" fmla="*/ 114 w 119"/>
                <a:gd name="T77" fmla="*/ 27 h 51"/>
                <a:gd name="T78" fmla="*/ 109 w 119"/>
                <a:gd name="T79" fmla="*/ 32 h 51"/>
                <a:gd name="T80" fmla="*/ 103 w 119"/>
                <a:gd name="T81" fmla="*/ 36 h 51"/>
                <a:gd name="T82" fmla="*/ 102 w 119"/>
                <a:gd name="T83" fmla="*/ 37 h 51"/>
                <a:gd name="T84" fmla="*/ 96 w 119"/>
                <a:gd name="T85" fmla="*/ 44 h 51"/>
                <a:gd name="T86" fmla="*/ 93 w 119"/>
                <a:gd name="T87" fmla="*/ 50 h 51"/>
                <a:gd name="T88" fmla="*/ 69 w 119"/>
                <a:gd name="T89" fmla="*/ 39 h 51"/>
                <a:gd name="T90" fmla="*/ 50 w 119"/>
                <a:gd name="T91" fmla="*/ 36 h 51"/>
                <a:gd name="T92" fmla="*/ 49 w 119"/>
                <a:gd name="T93" fmla="*/ 36 h 51"/>
                <a:gd name="T94" fmla="*/ 30 w 119"/>
                <a:gd name="T95" fmla="*/ 37 h 51"/>
                <a:gd name="T96" fmla="*/ 26 w 119"/>
                <a:gd name="T97" fmla="*/ 40 h 51"/>
                <a:gd name="T98" fmla="*/ 0 w 119"/>
                <a:gd name="T99" fmla="*/ 45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4" name="Freeform 21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8 h 93"/>
                <a:gd name="T2" fmla="*/ 0 w 123"/>
                <a:gd name="T3" fmla="*/ 10 h 93"/>
                <a:gd name="T4" fmla="*/ 2 w 123"/>
                <a:gd name="T5" fmla="*/ 12 h 93"/>
                <a:gd name="T6" fmla="*/ 3 w 123"/>
                <a:gd name="T7" fmla="*/ 15 h 93"/>
                <a:gd name="T8" fmla="*/ 4 w 123"/>
                <a:gd name="T9" fmla="*/ 17 h 93"/>
                <a:gd name="T10" fmla="*/ 3 w 123"/>
                <a:gd name="T11" fmla="*/ 19 h 93"/>
                <a:gd name="T12" fmla="*/ 7 w 123"/>
                <a:gd name="T13" fmla="*/ 18 h 93"/>
                <a:gd name="T14" fmla="*/ 9 w 123"/>
                <a:gd name="T15" fmla="*/ 15 h 93"/>
                <a:gd name="T16" fmla="*/ 10 w 123"/>
                <a:gd name="T17" fmla="*/ 15 h 93"/>
                <a:gd name="T18" fmla="*/ 9 w 123"/>
                <a:gd name="T19" fmla="*/ 17 h 93"/>
                <a:gd name="T20" fmla="*/ 19 w 123"/>
                <a:gd name="T21" fmla="*/ 14 h 93"/>
                <a:gd name="T22" fmla="*/ 19 w 123"/>
                <a:gd name="T23" fmla="*/ 16 h 93"/>
                <a:gd name="T24" fmla="*/ 25 w 123"/>
                <a:gd name="T25" fmla="*/ 17 h 93"/>
                <a:gd name="T26" fmla="*/ 29 w 123"/>
                <a:gd name="T27" fmla="*/ 18 h 93"/>
                <a:gd name="T28" fmla="*/ 31 w 123"/>
                <a:gd name="T29" fmla="*/ 19 h 93"/>
                <a:gd name="T30" fmla="*/ 31 w 123"/>
                <a:gd name="T31" fmla="*/ 20 h 93"/>
                <a:gd name="T32" fmla="*/ 36 w 123"/>
                <a:gd name="T33" fmla="*/ 24 h 93"/>
                <a:gd name="T34" fmla="*/ 35 w 123"/>
                <a:gd name="T35" fmla="*/ 25 h 93"/>
                <a:gd name="T36" fmla="*/ 34 w 123"/>
                <a:gd name="T37" fmla="*/ 26 h 93"/>
                <a:gd name="T38" fmla="*/ 41 w 123"/>
                <a:gd name="T39" fmla="*/ 24 h 93"/>
                <a:gd name="T40" fmla="*/ 50 w 123"/>
                <a:gd name="T41" fmla="*/ 21 h 93"/>
                <a:gd name="T42" fmla="*/ 50 w 123"/>
                <a:gd name="T43" fmla="*/ 18 h 93"/>
                <a:gd name="T44" fmla="*/ 61 w 123"/>
                <a:gd name="T45" fmla="*/ 21 h 93"/>
                <a:gd name="T46" fmla="*/ 69 w 123"/>
                <a:gd name="T47" fmla="*/ 28 h 93"/>
                <a:gd name="T48" fmla="*/ 74 w 123"/>
                <a:gd name="T49" fmla="*/ 30 h 93"/>
                <a:gd name="T50" fmla="*/ 77 w 123"/>
                <a:gd name="T51" fmla="*/ 36 h 93"/>
                <a:gd name="T52" fmla="*/ 76 w 123"/>
                <a:gd name="T53" fmla="*/ 48 h 93"/>
                <a:gd name="T54" fmla="*/ 80 w 123"/>
                <a:gd name="T55" fmla="*/ 54 h 93"/>
                <a:gd name="T56" fmla="*/ 79 w 123"/>
                <a:gd name="T57" fmla="*/ 50 h 93"/>
                <a:gd name="T58" fmla="*/ 82 w 123"/>
                <a:gd name="T59" fmla="*/ 51 h 93"/>
                <a:gd name="T60" fmla="*/ 83 w 123"/>
                <a:gd name="T61" fmla="*/ 50 h 93"/>
                <a:gd name="T62" fmla="*/ 83 w 123"/>
                <a:gd name="T63" fmla="*/ 53 h 93"/>
                <a:gd name="T64" fmla="*/ 80 w 123"/>
                <a:gd name="T65" fmla="*/ 57 h 93"/>
                <a:gd name="T66" fmla="*/ 83 w 123"/>
                <a:gd name="T67" fmla="*/ 61 h 93"/>
                <a:gd name="T68" fmla="*/ 89 w 123"/>
                <a:gd name="T69" fmla="*/ 68 h 93"/>
                <a:gd name="T70" fmla="*/ 91 w 123"/>
                <a:gd name="T71" fmla="*/ 69 h 93"/>
                <a:gd name="T72" fmla="*/ 94 w 123"/>
                <a:gd name="T73" fmla="*/ 74 h 93"/>
                <a:gd name="T74" fmla="*/ 99 w 123"/>
                <a:gd name="T75" fmla="*/ 82 h 93"/>
                <a:gd name="T76" fmla="*/ 108 w 123"/>
                <a:gd name="T77" fmla="*/ 88 h 93"/>
                <a:gd name="T78" fmla="*/ 111 w 123"/>
                <a:gd name="T79" fmla="*/ 90 h 93"/>
                <a:gd name="T80" fmla="*/ 110 w 123"/>
                <a:gd name="T81" fmla="*/ 91 h 93"/>
                <a:gd name="T82" fmla="*/ 109 w 123"/>
                <a:gd name="T83" fmla="*/ 92 h 93"/>
                <a:gd name="T84" fmla="*/ 113 w 123"/>
                <a:gd name="T85" fmla="*/ 92 h 93"/>
                <a:gd name="T86" fmla="*/ 121 w 123"/>
                <a:gd name="T87" fmla="*/ 88 h 93"/>
                <a:gd name="T88" fmla="*/ 121 w 123"/>
                <a:gd name="T89" fmla="*/ 82 h 93"/>
                <a:gd name="T90" fmla="*/ 122 w 123"/>
                <a:gd name="T91" fmla="*/ 74 h 93"/>
                <a:gd name="T92" fmla="*/ 121 w 123"/>
                <a:gd name="T93" fmla="*/ 61 h 93"/>
                <a:gd name="T94" fmla="*/ 113 w 123"/>
                <a:gd name="T95" fmla="*/ 48 h 93"/>
                <a:gd name="T96" fmla="*/ 110 w 123"/>
                <a:gd name="T97" fmla="*/ 43 h 93"/>
                <a:gd name="T98" fmla="*/ 110 w 123"/>
                <a:gd name="T99" fmla="*/ 38 h 93"/>
                <a:gd name="T100" fmla="*/ 103 w 123"/>
                <a:gd name="T101" fmla="*/ 29 h 93"/>
                <a:gd name="T102" fmla="*/ 99 w 123"/>
                <a:gd name="T103" fmla="*/ 24 h 93"/>
                <a:gd name="T104" fmla="*/ 92 w 123"/>
                <a:gd name="T105" fmla="*/ 8 h 93"/>
                <a:gd name="T106" fmla="*/ 90 w 123"/>
                <a:gd name="T107" fmla="*/ 6 h 93"/>
                <a:gd name="T108" fmla="*/ 88 w 123"/>
                <a:gd name="T109" fmla="*/ 1 h 93"/>
                <a:gd name="T110" fmla="*/ 82 w 123"/>
                <a:gd name="T111" fmla="*/ 1 h 93"/>
                <a:gd name="T112" fmla="*/ 82 w 123"/>
                <a:gd name="T113" fmla="*/ 7 h 93"/>
                <a:gd name="T114" fmla="*/ 80 w 123"/>
                <a:gd name="T115" fmla="*/ 8 h 93"/>
                <a:gd name="T116" fmla="*/ 39 w 123"/>
                <a:gd name="T117" fmla="*/ 7 h 93"/>
                <a:gd name="T118" fmla="*/ 38 w 123"/>
                <a:gd name="T119" fmla="*/ 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5" name="Freeform 22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0 w 61"/>
                <a:gd name="T1" fmla="*/ 0 h 60"/>
                <a:gd name="T2" fmla="*/ 20 w 61"/>
                <a:gd name="T3" fmla="*/ 3 h 60"/>
                <a:gd name="T4" fmla="*/ 21 w 61"/>
                <a:gd name="T5" fmla="*/ 5 h 60"/>
                <a:gd name="T6" fmla="*/ 19 w 61"/>
                <a:gd name="T7" fmla="*/ 13 h 60"/>
                <a:gd name="T8" fmla="*/ 19 w 61"/>
                <a:gd name="T9" fmla="*/ 15 h 60"/>
                <a:gd name="T10" fmla="*/ 18 w 61"/>
                <a:gd name="T11" fmla="*/ 19 h 60"/>
                <a:gd name="T12" fmla="*/ 15 w 61"/>
                <a:gd name="T13" fmla="*/ 22 h 60"/>
                <a:gd name="T14" fmla="*/ 13 w 61"/>
                <a:gd name="T15" fmla="*/ 23 h 60"/>
                <a:gd name="T16" fmla="*/ 11 w 61"/>
                <a:gd name="T17" fmla="*/ 24 h 60"/>
                <a:gd name="T18" fmla="*/ 10 w 61"/>
                <a:gd name="T19" fmla="*/ 26 h 60"/>
                <a:gd name="T20" fmla="*/ 9 w 61"/>
                <a:gd name="T21" fmla="*/ 30 h 60"/>
                <a:gd name="T22" fmla="*/ 6 w 61"/>
                <a:gd name="T23" fmla="*/ 30 h 60"/>
                <a:gd name="T24" fmla="*/ 4 w 61"/>
                <a:gd name="T25" fmla="*/ 34 h 60"/>
                <a:gd name="T26" fmla="*/ 4 w 61"/>
                <a:gd name="T27" fmla="*/ 38 h 60"/>
                <a:gd name="T28" fmla="*/ 2 w 61"/>
                <a:gd name="T29" fmla="*/ 41 h 60"/>
                <a:gd name="T30" fmla="*/ 0 w 61"/>
                <a:gd name="T31" fmla="*/ 43 h 60"/>
                <a:gd name="T32" fmla="*/ 0 w 61"/>
                <a:gd name="T33" fmla="*/ 46 h 60"/>
                <a:gd name="T34" fmla="*/ 3 w 61"/>
                <a:gd name="T35" fmla="*/ 51 h 60"/>
                <a:gd name="T36" fmla="*/ 6 w 61"/>
                <a:gd name="T37" fmla="*/ 54 h 60"/>
                <a:gd name="T38" fmla="*/ 8 w 61"/>
                <a:gd name="T39" fmla="*/ 54 h 60"/>
                <a:gd name="T40" fmla="*/ 8 w 61"/>
                <a:gd name="T41" fmla="*/ 55 h 60"/>
                <a:gd name="T42" fmla="*/ 10 w 61"/>
                <a:gd name="T43" fmla="*/ 55 h 60"/>
                <a:gd name="T44" fmla="*/ 10 w 61"/>
                <a:gd name="T45" fmla="*/ 57 h 60"/>
                <a:gd name="T46" fmla="*/ 15 w 61"/>
                <a:gd name="T47" fmla="*/ 60 h 60"/>
                <a:gd name="T48" fmla="*/ 18 w 61"/>
                <a:gd name="T49" fmla="*/ 59 h 60"/>
                <a:gd name="T50" fmla="*/ 19 w 61"/>
                <a:gd name="T51" fmla="*/ 57 h 60"/>
                <a:gd name="T52" fmla="*/ 21 w 61"/>
                <a:gd name="T53" fmla="*/ 59 h 60"/>
                <a:gd name="T54" fmla="*/ 25 w 61"/>
                <a:gd name="T55" fmla="*/ 57 h 60"/>
                <a:gd name="T56" fmla="*/ 26 w 61"/>
                <a:gd name="T57" fmla="*/ 55 h 60"/>
                <a:gd name="T58" fmla="*/ 30 w 61"/>
                <a:gd name="T59" fmla="*/ 53 h 60"/>
                <a:gd name="T60" fmla="*/ 33 w 61"/>
                <a:gd name="T61" fmla="*/ 51 h 60"/>
                <a:gd name="T62" fmla="*/ 33 w 61"/>
                <a:gd name="T63" fmla="*/ 48 h 60"/>
                <a:gd name="T64" fmla="*/ 38 w 61"/>
                <a:gd name="T65" fmla="*/ 32 h 60"/>
                <a:gd name="T66" fmla="*/ 40 w 61"/>
                <a:gd name="T67" fmla="*/ 33 h 60"/>
                <a:gd name="T68" fmla="*/ 41 w 61"/>
                <a:gd name="T69" fmla="*/ 35 h 60"/>
                <a:gd name="T70" fmla="*/ 44 w 61"/>
                <a:gd name="T71" fmla="*/ 32 h 60"/>
                <a:gd name="T72" fmla="*/ 46 w 61"/>
                <a:gd name="T73" fmla="*/ 27 h 60"/>
                <a:gd name="T74" fmla="*/ 49 w 61"/>
                <a:gd name="T75" fmla="*/ 25 h 60"/>
                <a:gd name="T76" fmla="*/ 51 w 61"/>
                <a:gd name="T77" fmla="*/ 23 h 60"/>
                <a:gd name="T78" fmla="*/ 52 w 61"/>
                <a:gd name="T79" fmla="*/ 20 h 60"/>
                <a:gd name="T80" fmla="*/ 52 w 61"/>
                <a:gd name="T81" fmla="*/ 19 h 60"/>
                <a:gd name="T82" fmla="*/ 52 w 61"/>
                <a:gd name="T83" fmla="*/ 15 h 60"/>
                <a:gd name="T84" fmla="*/ 59 w 61"/>
                <a:gd name="T85" fmla="*/ 19 h 60"/>
                <a:gd name="T86" fmla="*/ 60 w 61"/>
                <a:gd name="T87" fmla="*/ 19 h 60"/>
                <a:gd name="T88" fmla="*/ 59 w 61"/>
                <a:gd name="T89" fmla="*/ 13 h 60"/>
                <a:gd name="T90" fmla="*/ 58 w 61"/>
                <a:gd name="T91" fmla="*/ 11 h 60"/>
                <a:gd name="T92" fmla="*/ 56 w 61"/>
                <a:gd name="T93" fmla="*/ 11 h 60"/>
                <a:gd name="T94" fmla="*/ 51 w 61"/>
                <a:gd name="T95" fmla="*/ 12 h 60"/>
                <a:gd name="T96" fmla="*/ 49 w 61"/>
                <a:gd name="T97" fmla="*/ 14 h 60"/>
                <a:gd name="T98" fmla="*/ 46 w 61"/>
                <a:gd name="T99" fmla="*/ 13 h 60"/>
                <a:gd name="T100" fmla="*/ 45 w 61"/>
                <a:gd name="T101" fmla="*/ 15 h 60"/>
                <a:gd name="T102" fmla="*/ 42 w 61"/>
                <a:gd name="T103" fmla="*/ 17 h 60"/>
                <a:gd name="T104" fmla="*/ 39 w 61"/>
                <a:gd name="T105" fmla="*/ 20 h 60"/>
                <a:gd name="T106" fmla="*/ 36 w 61"/>
                <a:gd name="T107" fmla="*/ 13 h 60"/>
                <a:gd name="T108" fmla="*/ 21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6" name="Freeform 23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3 h 62"/>
                <a:gd name="T2" fmla="*/ 60 w 67"/>
                <a:gd name="T3" fmla="*/ 0 h 62"/>
                <a:gd name="T4" fmla="*/ 60 w 67"/>
                <a:gd name="T5" fmla="*/ 1 h 62"/>
                <a:gd name="T6" fmla="*/ 61 w 67"/>
                <a:gd name="T7" fmla="*/ 2 h 62"/>
                <a:gd name="T8" fmla="*/ 62 w 67"/>
                <a:gd name="T9" fmla="*/ 3 h 62"/>
                <a:gd name="T10" fmla="*/ 61 w 67"/>
                <a:gd name="T11" fmla="*/ 5 h 62"/>
                <a:gd name="T12" fmla="*/ 60 w 67"/>
                <a:gd name="T13" fmla="*/ 6 h 62"/>
                <a:gd name="T14" fmla="*/ 58 w 67"/>
                <a:gd name="T15" fmla="*/ 8 h 62"/>
                <a:gd name="T16" fmla="*/ 58 w 67"/>
                <a:gd name="T17" fmla="*/ 9 h 62"/>
                <a:gd name="T18" fmla="*/ 67 w 67"/>
                <a:gd name="T19" fmla="*/ 9 h 62"/>
                <a:gd name="T20" fmla="*/ 67 w 67"/>
                <a:gd name="T21" fmla="*/ 9 h 62"/>
                <a:gd name="T22" fmla="*/ 67 w 67"/>
                <a:gd name="T23" fmla="*/ 10 h 62"/>
                <a:gd name="T24" fmla="*/ 66 w 67"/>
                <a:gd name="T25" fmla="*/ 12 h 62"/>
                <a:gd name="T26" fmla="*/ 65 w 67"/>
                <a:gd name="T27" fmla="*/ 13 h 62"/>
                <a:gd name="T28" fmla="*/ 64 w 67"/>
                <a:gd name="T29" fmla="*/ 17 h 62"/>
                <a:gd name="T30" fmla="*/ 62 w 67"/>
                <a:gd name="T31" fmla="*/ 19 h 62"/>
                <a:gd name="T32" fmla="*/ 62 w 67"/>
                <a:gd name="T33" fmla="*/ 22 h 62"/>
                <a:gd name="T34" fmla="*/ 62 w 67"/>
                <a:gd name="T35" fmla="*/ 25 h 62"/>
                <a:gd name="T36" fmla="*/ 62 w 67"/>
                <a:gd name="T37" fmla="*/ 25 h 62"/>
                <a:gd name="T38" fmla="*/ 60 w 67"/>
                <a:gd name="T39" fmla="*/ 26 h 62"/>
                <a:gd name="T40" fmla="*/ 60 w 67"/>
                <a:gd name="T41" fmla="*/ 27 h 62"/>
                <a:gd name="T42" fmla="*/ 57 w 67"/>
                <a:gd name="T43" fmla="*/ 29 h 62"/>
                <a:gd name="T44" fmla="*/ 57 w 67"/>
                <a:gd name="T45" fmla="*/ 32 h 62"/>
                <a:gd name="T46" fmla="*/ 57 w 67"/>
                <a:gd name="T47" fmla="*/ 35 h 62"/>
                <a:gd name="T48" fmla="*/ 56 w 67"/>
                <a:gd name="T49" fmla="*/ 36 h 62"/>
                <a:gd name="T50" fmla="*/ 54 w 67"/>
                <a:gd name="T51" fmla="*/ 38 h 62"/>
                <a:gd name="T52" fmla="*/ 52 w 67"/>
                <a:gd name="T53" fmla="*/ 40 h 62"/>
                <a:gd name="T54" fmla="*/ 51 w 67"/>
                <a:gd name="T55" fmla="*/ 41 h 62"/>
                <a:gd name="T56" fmla="*/ 51 w 67"/>
                <a:gd name="T57" fmla="*/ 43 h 62"/>
                <a:gd name="T58" fmla="*/ 50 w 67"/>
                <a:gd name="T59" fmla="*/ 45 h 62"/>
                <a:gd name="T60" fmla="*/ 50 w 67"/>
                <a:gd name="T61" fmla="*/ 46 h 62"/>
                <a:gd name="T62" fmla="*/ 49 w 67"/>
                <a:gd name="T63" fmla="*/ 49 h 62"/>
                <a:gd name="T64" fmla="*/ 48 w 67"/>
                <a:gd name="T65" fmla="*/ 51 h 62"/>
                <a:gd name="T66" fmla="*/ 49 w 67"/>
                <a:gd name="T67" fmla="*/ 54 h 62"/>
                <a:gd name="T68" fmla="*/ 50 w 67"/>
                <a:gd name="T69" fmla="*/ 55 h 62"/>
                <a:gd name="T70" fmla="*/ 50 w 67"/>
                <a:gd name="T71" fmla="*/ 57 h 62"/>
                <a:gd name="T72" fmla="*/ 50 w 67"/>
                <a:gd name="T73" fmla="*/ 57 h 62"/>
                <a:gd name="T74" fmla="*/ 50 w 67"/>
                <a:gd name="T75" fmla="*/ 58 h 62"/>
                <a:gd name="T76" fmla="*/ 50 w 67"/>
                <a:gd name="T77" fmla="*/ 58 h 62"/>
                <a:gd name="T78" fmla="*/ 49 w 67"/>
                <a:gd name="T79" fmla="*/ 60 h 62"/>
                <a:gd name="T80" fmla="*/ 50 w 67"/>
                <a:gd name="T81" fmla="*/ 61 h 62"/>
                <a:gd name="T82" fmla="*/ 8 w 67"/>
                <a:gd name="T83" fmla="*/ 62 h 62"/>
                <a:gd name="T84" fmla="*/ 8 w 67"/>
                <a:gd name="T85" fmla="*/ 53 h 62"/>
                <a:gd name="T86" fmla="*/ 6 w 67"/>
                <a:gd name="T87" fmla="*/ 52 h 62"/>
                <a:gd name="T88" fmla="*/ 4 w 67"/>
                <a:gd name="T89" fmla="*/ 53 h 62"/>
                <a:gd name="T90" fmla="*/ 4 w 67"/>
                <a:gd name="T91" fmla="*/ 53 h 62"/>
                <a:gd name="T92" fmla="*/ 2 w 67"/>
                <a:gd name="T93" fmla="*/ 51 h 62"/>
                <a:gd name="T94" fmla="*/ 2 w 67"/>
                <a:gd name="T95" fmla="*/ 22 h 62"/>
                <a:gd name="T96" fmla="*/ 0 w 67"/>
                <a:gd name="T97" fmla="*/ 3 h 62"/>
                <a:gd name="T98" fmla="*/ 0 w 67"/>
                <a:gd name="T99" fmla="*/ 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7" name="Freeform 24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61 w 108"/>
                <a:gd name="T1" fmla="*/ 179 h 184"/>
                <a:gd name="T2" fmla="*/ 61 w 108"/>
                <a:gd name="T3" fmla="*/ 177 h 184"/>
                <a:gd name="T4" fmla="*/ 60 w 108"/>
                <a:gd name="T5" fmla="*/ 175 h 184"/>
                <a:gd name="T6" fmla="*/ 57 w 108"/>
                <a:gd name="T7" fmla="*/ 163 h 184"/>
                <a:gd name="T8" fmla="*/ 50 w 108"/>
                <a:gd name="T9" fmla="*/ 156 h 184"/>
                <a:gd name="T10" fmla="*/ 48 w 108"/>
                <a:gd name="T11" fmla="*/ 153 h 184"/>
                <a:gd name="T12" fmla="*/ 46 w 108"/>
                <a:gd name="T13" fmla="*/ 150 h 184"/>
                <a:gd name="T14" fmla="*/ 39 w 108"/>
                <a:gd name="T15" fmla="*/ 147 h 184"/>
                <a:gd name="T16" fmla="*/ 33 w 108"/>
                <a:gd name="T17" fmla="*/ 141 h 184"/>
                <a:gd name="T18" fmla="*/ 22 w 108"/>
                <a:gd name="T19" fmla="*/ 136 h 184"/>
                <a:gd name="T20" fmla="*/ 22 w 108"/>
                <a:gd name="T21" fmla="*/ 132 h 184"/>
                <a:gd name="T22" fmla="*/ 23 w 108"/>
                <a:gd name="T23" fmla="*/ 127 h 184"/>
                <a:gd name="T24" fmla="*/ 21 w 108"/>
                <a:gd name="T25" fmla="*/ 122 h 184"/>
                <a:gd name="T26" fmla="*/ 22 w 108"/>
                <a:gd name="T27" fmla="*/ 120 h 184"/>
                <a:gd name="T28" fmla="*/ 16 w 108"/>
                <a:gd name="T29" fmla="*/ 109 h 184"/>
                <a:gd name="T30" fmla="*/ 12 w 108"/>
                <a:gd name="T31" fmla="*/ 102 h 184"/>
                <a:gd name="T32" fmla="*/ 14 w 108"/>
                <a:gd name="T33" fmla="*/ 96 h 184"/>
                <a:gd name="T34" fmla="*/ 14 w 108"/>
                <a:gd name="T35" fmla="*/ 91 h 184"/>
                <a:gd name="T36" fmla="*/ 9 w 108"/>
                <a:gd name="T37" fmla="*/ 86 h 184"/>
                <a:gd name="T38" fmla="*/ 9 w 108"/>
                <a:gd name="T39" fmla="*/ 78 h 184"/>
                <a:gd name="T40" fmla="*/ 11 w 108"/>
                <a:gd name="T41" fmla="*/ 75 h 184"/>
                <a:gd name="T42" fmla="*/ 12 w 108"/>
                <a:gd name="T43" fmla="*/ 79 h 184"/>
                <a:gd name="T44" fmla="*/ 15 w 108"/>
                <a:gd name="T45" fmla="*/ 78 h 184"/>
                <a:gd name="T46" fmla="*/ 14 w 108"/>
                <a:gd name="T47" fmla="*/ 71 h 184"/>
                <a:gd name="T48" fmla="*/ 12 w 108"/>
                <a:gd name="T49" fmla="*/ 73 h 184"/>
                <a:gd name="T50" fmla="*/ 7 w 108"/>
                <a:gd name="T51" fmla="*/ 70 h 184"/>
                <a:gd name="T52" fmla="*/ 6 w 108"/>
                <a:gd name="T53" fmla="*/ 61 h 184"/>
                <a:gd name="T54" fmla="*/ 1 w 108"/>
                <a:gd name="T55" fmla="*/ 51 h 184"/>
                <a:gd name="T56" fmla="*/ 1 w 108"/>
                <a:gd name="T57" fmla="*/ 46 h 184"/>
                <a:gd name="T58" fmla="*/ 4 w 108"/>
                <a:gd name="T59" fmla="*/ 40 h 184"/>
                <a:gd name="T60" fmla="*/ 2 w 108"/>
                <a:gd name="T61" fmla="*/ 32 h 184"/>
                <a:gd name="T62" fmla="*/ 0 w 108"/>
                <a:gd name="T63" fmla="*/ 28 h 184"/>
                <a:gd name="T64" fmla="*/ 0 w 108"/>
                <a:gd name="T65" fmla="*/ 24 h 184"/>
                <a:gd name="T66" fmla="*/ 6 w 108"/>
                <a:gd name="T67" fmla="*/ 15 h 184"/>
                <a:gd name="T68" fmla="*/ 9 w 108"/>
                <a:gd name="T69" fmla="*/ 10 h 184"/>
                <a:gd name="T70" fmla="*/ 9 w 108"/>
                <a:gd name="T71" fmla="*/ 1 h 184"/>
                <a:gd name="T72" fmla="*/ 48 w 108"/>
                <a:gd name="T73" fmla="*/ 64 h 184"/>
                <a:gd name="T74" fmla="*/ 104 w 108"/>
                <a:gd name="T75" fmla="*/ 149 h 184"/>
                <a:gd name="T76" fmla="*/ 105 w 108"/>
                <a:gd name="T77" fmla="*/ 153 h 184"/>
                <a:gd name="T78" fmla="*/ 106 w 108"/>
                <a:gd name="T79" fmla="*/ 157 h 184"/>
                <a:gd name="T80" fmla="*/ 107 w 108"/>
                <a:gd name="T81" fmla="*/ 160 h 184"/>
                <a:gd name="T82" fmla="*/ 103 w 108"/>
                <a:gd name="T83" fmla="*/ 162 h 184"/>
                <a:gd name="T84" fmla="*/ 98 w 108"/>
                <a:gd name="T85" fmla="*/ 172 h 184"/>
                <a:gd name="T86" fmla="*/ 97 w 108"/>
                <a:gd name="T87" fmla="*/ 174 h 184"/>
                <a:gd name="T88" fmla="*/ 96 w 108"/>
                <a:gd name="T89" fmla="*/ 178 h 184"/>
                <a:gd name="T90" fmla="*/ 98 w 108"/>
                <a:gd name="T91" fmla="*/ 181 h 184"/>
                <a:gd name="T92" fmla="*/ 96 w 108"/>
                <a:gd name="T93" fmla="*/ 18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8" name="Freeform 25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88 w 94"/>
                <a:gd name="T1" fmla="*/ 78 h 78"/>
                <a:gd name="T2" fmla="*/ 91 w 94"/>
                <a:gd name="T3" fmla="*/ 44 h 78"/>
                <a:gd name="T4" fmla="*/ 94 w 94"/>
                <a:gd name="T5" fmla="*/ 10 h 78"/>
                <a:gd name="T6" fmla="*/ 10 w 94"/>
                <a:gd name="T7" fmla="*/ 0 h 78"/>
                <a:gd name="T8" fmla="*/ 9 w 94"/>
                <a:gd name="T9" fmla="*/ 8 h 78"/>
                <a:gd name="T10" fmla="*/ 3 w 94"/>
                <a:gd name="T11" fmla="*/ 50 h 78"/>
                <a:gd name="T12" fmla="*/ 2 w 94"/>
                <a:gd name="T13" fmla="*/ 50 h 78"/>
                <a:gd name="T14" fmla="*/ 0 w 94"/>
                <a:gd name="T15" fmla="*/ 67 h 78"/>
                <a:gd name="T16" fmla="*/ 25 w 94"/>
                <a:gd name="T17" fmla="*/ 71 h 78"/>
                <a:gd name="T18" fmla="*/ 88 w 94"/>
                <a:gd name="T19" fmla="*/ 78 h 78"/>
                <a:gd name="T20" fmla="*/ 88 w 94"/>
                <a:gd name="T21" fmla="*/ 78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9" name="Freeform 26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67 h 77"/>
                <a:gd name="T2" fmla="*/ 10 w 99"/>
                <a:gd name="T3" fmla="*/ 0 h 77"/>
                <a:gd name="T4" fmla="*/ 73 w 99"/>
                <a:gd name="T5" fmla="*/ 7 h 77"/>
                <a:gd name="T6" fmla="*/ 99 w 99"/>
                <a:gd name="T7" fmla="*/ 9 h 77"/>
                <a:gd name="T8" fmla="*/ 98 w 99"/>
                <a:gd name="T9" fmla="*/ 26 h 77"/>
                <a:gd name="T10" fmla="*/ 95 w 99"/>
                <a:gd name="T11" fmla="*/ 77 h 77"/>
                <a:gd name="T12" fmla="*/ 82 w 99"/>
                <a:gd name="T13" fmla="*/ 76 h 77"/>
                <a:gd name="T14" fmla="*/ 0 w 99"/>
                <a:gd name="T15" fmla="*/ 67 h 77"/>
                <a:gd name="T16" fmla="*/ 0 w 99"/>
                <a:gd name="T17" fmla="*/ 6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0" name="Freeform 27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13 w 95"/>
                <a:gd name="T1" fmla="*/ 0 h 98"/>
                <a:gd name="T2" fmla="*/ 0 w 95"/>
                <a:gd name="T3" fmla="*/ 96 h 98"/>
                <a:gd name="T4" fmla="*/ 0 w 95"/>
                <a:gd name="T5" fmla="*/ 96 h 98"/>
                <a:gd name="T6" fmla="*/ 12 w 95"/>
                <a:gd name="T7" fmla="*/ 98 h 98"/>
                <a:gd name="T8" fmla="*/ 13 w 95"/>
                <a:gd name="T9" fmla="*/ 90 h 98"/>
                <a:gd name="T10" fmla="*/ 37 w 95"/>
                <a:gd name="T11" fmla="*/ 93 h 98"/>
                <a:gd name="T12" fmla="*/ 37 w 95"/>
                <a:gd name="T13" fmla="*/ 93 h 98"/>
                <a:gd name="T14" fmla="*/ 36 w 95"/>
                <a:gd name="T15" fmla="*/ 92 h 98"/>
                <a:gd name="T16" fmla="*/ 37 w 95"/>
                <a:gd name="T17" fmla="*/ 91 h 98"/>
                <a:gd name="T18" fmla="*/ 36 w 95"/>
                <a:gd name="T19" fmla="*/ 90 h 98"/>
                <a:gd name="T20" fmla="*/ 36 w 95"/>
                <a:gd name="T21" fmla="*/ 90 h 98"/>
                <a:gd name="T22" fmla="*/ 36 w 95"/>
                <a:gd name="T23" fmla="*/ 90 h 98"/>
                <a:gd name="T24" fmla="*/ 87 w 95"/>
                <a:gd name="T25" fmla="*/ 94 h 98"/>
                <a:gd name="T26" fmla="*/ 93 w 95"/>
                <a:gd name="T27" fmla="*/ 18 h 98"/>
                <a:gd name="T28" fmla="*/ 94 w 95"/>
                <a:gd name="T29" fmla="*/ 18 h 98"/>
                <a:gd name="T30" fmla="*/ 95 w 95"/>
                <a:gd name="T31" fmla="*/ 9 h 98"/>
                <a:gd name="T32" fmla="*/ 13 w 95"/>
                <a:gd name="T33" fmla="*/ 0 h 98"/>
                <a:gd name="T34" fmla="*/ 13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1" name="Freeform 28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171 w 189"/>
                <a:gd name="T1" fmla="*/ 50 h 184"/>
                <a:gd name="T2" fmla="*/ 159 w 189"/>
                <a:gd name="T3" fmla="*/ 47 h 184"/>
                <a:gd name="T4" fmla="*/ 151 w 189"/>
                <a:gd name="T5" fmla="*/ 49 h 184"/>
                <a:gd name="T6" fmla="*/ 145 w 189"/>
                <a:gd name="T7" fmla="*/ 49 h 184"/>
                <a:gd name="T8" fmla="*/ 143 w 189"/>
                <a:gd name="T9" fmla="*/ 49 h 184"/>
                <a:gd name="T10" fmla="*/ 140 w 189"/>
                <a:gd name="T11" fmla="*/ 47 h 184"/>
                <a:gd name="T12" fmla="*/ 137 w 189"/>
                <a:gd name="T13" fmla="*/ 51 h 184"/>
                <a:gd name="T14" fmla="*/ 135 w 189"/>
                <a:gd name="T15" fmla="*/ 48 h 184"/>
                <a:gd name="T16" fmla="*/ 129 w 189"/>
                <a:gd name="T17" fmla="*/ 47 h 184"/>
                <a:gd name="T18" fmla="*/ 125 w 189"/>
                <a:gd name="T19" fmla="*/ 46 h 184"/>
                <a:gd name="T20" fmla="*/ 119 w 189"/>
                <a:gd name="T21" fmla="*/ 44 h 184"/>
                <a:gd name="T22" fmla="*/ 115 w 189"/>
                <a:gd name="T23" fmla="*/ 43 h 184"/>
                <a:gd name="T24" fmla="*/ 109 w 189"/>
                <a:gd name="T25" fmla="*/ 41 h 184"/>
                <a:gd name="T26" fmla="*/ 106 w 189"/>
                <a:gd name="T27" fmla="*/ 38 h 184"/>
                <a:gd name="T28" fmla="*/ 100 w 189"/>
                <a:gd name="T29" fmla="*/ 36 h 184"/>
                <a:gd name="T30" fmla="*/ 58 w 189"/>
                <a:gd name="T31" fmla="*/ 0 h 184"/>
                <a:gd name="T32" fmla="*/ 0 w 189"/>
                <a:gd name="T33" fmla="*/ 72 h 184"/>
                <a:gd name="T34" fmla="*/ 1 w 189"/>
                <a:gd name="T35" fmla="*/ 75 h 184"/>
                <a:gd name="T36" fmla="*/ 5 w 189"/>
                <a:gd name="T37" fmla="*/ 81 h 184"/>
                <a:gd name="T38" fmla="*/ 23 w 189"/>
                <a:gd name="T39" fmla="*/ 99 h 184"/>
                <a:gd name="T40" fmla="*/ 25 w 189"/>
                <a:gd name="T41" fmla="*/ 104 h 184"/>
                <a:gd name="T42" fmla="*/ 38 w 189"/>
                <a:gd name="T43" fmla="*/ 123 h 184"/>
                <a:gd name="T44" fmla="*/ 49 w 189"/>
                <a:gd name="T45" fmla="*/ 125 h 184"/>
                <a:gd name="T46" fmla="*/ 56 w 189"/>
                <a:gd name="T47" fmla="*/ 114 h 184"/>
                <a:gd name="T48" fmla="*/ 60 w 189"/>
                <a:gd name="T49" fmla="*/ 113 h 184"/>
                <a:gd name="T50" fmla="*/ 67 w 189"/>
                <a:gd name="T51" fmla="*/ 115 h 184"/>
                <a:gd name="T52" fmla="*/ 75 w 189"/>
                <a:gd name="T53" fmla="*/ 119 h 184"/>
                <a:gd name="T54" fmla="*/ 77 w 189"/>
                <a:gd name="T55" fmla="*/ 121 h 184"/>
                <a:gd name="T56" fmla="*/ 83 w 189"/>
                <a:gd name="T57" fmla="*/ 129 h 184"/>
                <a:gd name="T58" fmla="*/ 94 w 189"/>
                <a:gd name="T59" fmla="*/ 149 h 184"/>
                <a:gd name="T60" fmla="*/ 100 w 189"/>
                <a:gd name="T61" fmla="*/ 155 h 184"/>
                <a:gd name="T62" fmla="*/ 102 w 189"/>
                <a:gd name="T63" fmla="*/ 165 h 184"/>
                <a:gd name="T64" fmla="*/ 111 w 189"/>
                <a:gd name="T65" fmla="*/ 176 h 184"/>
                <a:gd name="T66" fmla="*/ 126 w 189"/>
                <a:gd name="T67" fmla="*/ 181 h 184"/>
                <a:gd name="T68" fmla="*/ 135 w 189"/>
                <a:gd name="T69" fmla="*/ 182 h 184"/>
                <a:gd name="T70" fmla="*/ 134 w 189"/>
                <a:gd name="T71" fmla="*/ 180 h 184"/>
                <a:gd name="T72" fmla="*/ 131 w 189"/>
                <a:gd name="T73" fmla="*/ 162 h 184"/>
                <a:gd name="T74" fmla="*/ 130 w 189"/>
                <a:gd name="T75" fmla="*/ 160 h 184"/>
                <a:gd name="T76" fmla="*/ 133 w 189"/>
                <a:gd name="T77" fmla="*/ 153 h 184"/>
                <a:gd name="T78" fmla="*/ 134 w 189"/>
                <a:gd name="T79" fmla="*/ 151 h 184"/>
                <a:gd name="T80" fmla="*/ 137 w 189"/>
                <a:gd name="T81" fmla="*/ 145 h 184"/>
                <a:gd name="T82" fmla="*/ 139 w 189"/>
                <a:gd name="T83" fmla="*/ 145 h 184"/>
                <a:gd name="T84" fmla="*/ 141 w 189"/>
                <a:gd name="T85" fmla="*/ 142 h 184"/>
                <a:gd name="T86" fmla="*/ 143 w 189"/>
                <a:gd name="T87" fmla="*/ 142 h 184"/>
                <a:gd name="T88" fmla="*/ 147 w 189"/>
                <a:gd name="T89" fmla="*/ 140 h 184"/>
                <a:gd name="T90" fmla="*/ 149 w 189"/>
                <a:gd name="T91" fmla="*/ 136 h 184"/>
                <a:gd name="T92" fmla="*/ 150 w 189"/>
                <a:gd name="T93" fmla="*/ 138 h 184"/>
                <a:gd name="T94" fmla="*/ 165 w 189"/>
                <a:gd name="T95" fmla="*/ 130 h 184"/>
                <a:gd name="T96" fmla="*/ 168 w 189"/>
                <a:gd name="T97" fmla="*/ 121 h 184"/>
                <a:gd name="T98" fmla="*/ 171 w 189"/>
                <a:gd name="T99" fmla="*/ 120 h 184"/>
                <a:gd name="T100" fmla="*/ 181 w 189"/>
                <a:gd name="T101" fmla="*/ 119 h 184"/>
                <a:gd name="T102" fmla="*/ 184 w 189"/>
                <a:gd name="T103" fmla="*/ 117 h 184"/>
                <a:gd name="T104" fmla="*/ 185 w 189"/>
                <a:gd name="T105" fmla="*/ 114 h 184"/>
                <a:gd name="T106" fmla="*/ 186 w 189"/>
                <a:gd name="T107" fmla="*/ 106 h 184"/>
                <a:gd name="T108" fmla="*/ 188 w 189"/>
                <a:gd name="T109" fmla="*/ 101 h 184"/>
                <a:gd name="T110" fmla="*/ 187 w 189"/>
                <a:gd name="T111" fmla="*/ 91 h 184"/>
                <a:gd name="T112" fmla="*/ 185 w 189"/>
                <a:gd name="T113" fmla="*/ 88 h 184"/>
                <a:gd name="T114" fmla="*/ 184 w 189"/>
                <a:gd name="T115" fmla="*/ 82 h 184"/>
                <a:gd name="T116" fmla="*/ 180 w 189"/>
                <a:gd name="T117" fmla="*/ 53 h 184"/>
                <a:gd name="T118" fmla="*/ 174 w 189"/>
                <a:gd name="T119" fmla="*/ 51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2" name="Freeform 29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78 w 102"/>
                <a:gd name="T1" fmla="*/ 70 h 78"/>
                <a:gd name="T2" fmla="*/ 76 w 102"/>
                <a:gd name="T3" fmla="*/ 73 h 78"/>
                <a:gd name="T4" fmla="*/ 75 w 102"/>
                <a:gd name="T5" fmla="*/ 75 h 78"/>
                <a:gd name="T6" fmla="*/ 75 w 102"/>
                <a:gd name="T7" fmla="*/ 78 h 78"/>
                <a:gd name="T8" fmla="*/ 77 w 102"/>
                <a:gd name="T9" fmla="*/ 76 h 78"/>
                <a:gd name="T10" fmla="*/ 81 w 102"/>
                <a:gd name="T11" fmla="*/ 75 h 78"/>
                <a:gd name="T12" fmla="*/ 87 w 102"/>
                <a:gd name="T13" fmla="*/ 73 h 78"/>
                <a:gd name="T14" fmla="*/ 96 w 102"/>
                <a:gd name="T15" fmla="*/ 66 h 78"/>
                <a:gd name="T16" fmla="*/ 99 w 102"/>
                <a:gd name="T17" fmla="*/ 64 h 78"/>
                <a:gd name="T18" fmla="*/ 102 w 102"/>
                <a:gd name="T19" fmla="*/ 61 h 78"/>
                <a:gd name="T20" fmla="*/ 100 w 102"/>
                <a:gd name="T21" fmla="*/ 62 h 78"/>
                <a:gd name="T22" fmla="*/ 97 w 102"/>
                <a:gd name="T23" fmla="*/ 64 h 78"/>
                <a:gd name="T24" fmla="*/ 94 w 102"/>
                <a:gd name="T25" fmla="*/ 65 h 78"/>
                <a:gd name="T26" fmla="*/ 97 w 102"/>
                <a:gd name="T27" fmla="*/ 61 h 78"/>
                <a:gd name="T28" fmla="*/ 95 w 102"/>
                <a:gd name="T29" fmla="*/ 62 h 78"/>
                <a:gd name="T30" fmla="*/ 86 w 102"/>
                <a:gd name="T31" fmla="*/ 67 h 78"/>
                <a:gd name="T32" fmla="*/ 80 w 102"/>
                <a:gd name="T33" fmla="*/ 72 h 78"/>
                <a:gd name="T34" fmla="*/ 79 w 102"/>
                <a:gd name="T35" fmla="*/ 68 h 78"/>
                <a:gd name="T36" fmla="*/ 81 w 102"/>
                <a:gd name="T37" fmla="*/ 64 h 78"/>
                <a:gd name="T38" fmla="*/ 79 w 102"/>
                <a:gd name="T39" fmla="*/ 49 h 78"/>
                <a:gd name="T40" fmla="*/ 77 w 102"/>
                <a:gd name="T41" fmla="*/ 34 h 78"/>
                <a:gd name="T42" fmla="*/ 75 w 102"/>
                <a:gd name="T43" fmla="*/ 25 h 78"/>
                <a:gd name="T44" fmla="*/ 74 w 102"/>
                <a:gd name="T45" fmla="*/ 24 h 78"/>
                <a:gd name="T46" fmla="*/ 73 w 102"/>
                <a:gd name="T47" fmla="*/ 21 h 78"/>
                <a:gd name="T48" fmla="*/ 72 w 102"/>
                <a:gd name="T49" fmla="*/ 12 h 78"/>
                <a:gd name="T50" fmla="*/ 69 w 102"/>
                <a:gd name="T51" fmla="*/ 3 h 78"/>
                <a:gd name="T52" fmla="*/ 68 w 102"/>
                <a:gd name="T53" fmla="*/ 0 h 78"/>
                <a:gd name="T54" fmla="*/ 51 w 102"/>
                <a:gd name="T55" fmla="*/ 4 h 78"/>
                <a:gd name="T56" fmla="*/ 42 w 102"/>
                <a:gd name="T57" fmla="*/ 14 h 78"/>
                <a:gd name="T58" fmla="*/ 41 w 102"/>
                <a:gd name="T59" fmla="*/ 18 h 78"/>
                <a:gd name="T60" fmla="*/ 36 w 102"/>
                <a:gd name="T61" fmla="*/ 23 h 78"/>
                <a:gd name="T62" fmla="*/ 38 w 102"/>
                <a:gd name="T63" fmla="*/ 25 h 78"/>
                <a:gd name="T64" fmla="*/ 38 w 102"/>
                <a:gd name="T65" fmla="*/ 27 h 78"/>
                <a:gd name="T66" fmla="*/ 39 w 102"/>
                <a:gd name="T67" fmla="*/ 32 h 78"/>
                <a:gd name="T68" fmla="*/ 30 w 102"/>
                <a:gd name="T69" fmla="*/ 39 h 78"/>
                <a:gd name="T70" fmla="*/ 19 w 102"/>
                <a:gd name="T71" fmla="*/ 39 h 78"/>
                <a:gd name="T72" fmla="*/ 9 w 102"/>
                <a:gd name="T73" fmla="*/ 42 h 78"/>
                <a:gd name="T74" fmla="*/ 6 w 102"/>
                <a:gd name="T75" fmla="*/ 46 h 78"/>
                <a:gd name="T76" fmla="*/ 9 w 102"/>
                <a:gd name="T77" fmla="*/ 52 h 78"/>
                <a:gd name="T78" fmla="*/ 2 w 102"/>
                <a:gd name="T79" fmla="*/ 60 h 78"/>
                <a:gd name="T80" fmla="*/ 56 w 102"/>
                <a:gd name="T81" fmla="*/ 55 h 78"/>
                <a:gd name="T82" fmla="*/ 57 w 102"/>
                <a:gd name="T83" fmla="*/ 57 h 78"/>
                <a:gd name="T84" fmla="*/ 59 w 102"/>
                <a:gd name="T85" fmla="*/ 58 h 78"/>
                <a:gd name="T86" fmla="*/ 62 w 102"/>
                <a:gd name="T87" fmla="*/ 63 h 78"/>
                <a:gd name="T88" fmla="*/ 66 w 102"/>
                <a:gd name="T89" fmla="*/ 6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3" name="Freeform 30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5 h 42"/>
                <a:gd name="T2" fmla="*/ 1 w 23"/>
                <a:gd name="T3" fmla="*/ 7 h 42"/>
                <a:gd name="T4" fmla="*/ 0 w 23"/>
                <a:gd name="T5" fmla="*/ 8 h 42"/>
                <a:gd name="T6" fmla="*/ 1 w 23"/>
                <a:gd name="T7" fmla="*/ 8 h 42"/>
                <a:gd name="T8" fmla="*/ 1 w 23"/>
                <a:gd name="T9" fmla="*/ 9 h 42"/>
                <a:gd name="T10" fmla="*/ 3 w 23"/>
                <a:gd name="T11" fmla="*/ 14 h 42"/>
                <a:gd name="T12" fmla="*/ 4 w 23"/>
                <a:gd name="T13" fmla="*/ 17 h 42"/>
                <a:gd name="T14" fmla="*/ 3 w 23"/>
                <a:gd name="T15" fmla="*/ 19 h 42"/>
                <a:gd name="T16" fmla="*/ 3 w 23"/>
                <a:gd name="T17" fmla="*/ 21 h 42"/>
                <a:gd name="T18" fmla="*/ 5 w 23"/>
                <a:gd name="T19" fmla="*/ 26 h 42"/>
                <a:gd name="T20" fmla="*/ 5 w 23"/>
                <a:gd name="T21" fmla="*/ 28 h 42"/>
                <a:gd name="T22" fmla="*/ 5 w 23"/>
                <a:gd name="T23" fmla="*/ 29 h 42"/>
                <a:gd name="T24" fmla="*/ 6 w 23"/>
                <a:gd name="T25" fmla="*/ 29 h 42"/>
                <a:gd name="T26" fmla="*/ 5 w 23"/>
                <a:gd name="T27" fmla="*/ 28 h 42"/>
                <a:gd name="T28" fmla="*/ 6 w 23"/>
                <a:gd name="T29" fmla="*/ 28 h 42"/>
                <a:gd name="T30" fmla="*/ 7 w 23"/>
                <a:gd name="T31" fmla="*/ 30 h 42"/>
                <a:gd name="T32" fmla="*/ 8 w 23"/>
                <a:gd name="T33" fmla="*/ 34 h 42"/>
                <a:gd name="T34" fmla="*/ 8 w 23"/>
                <a:gd name="T35" fmla="*/ 37 h 42"/>
                <a:gd name="T36" fmla="*/ 9 w 23"/>
                <a:gd name="T37" fmla="*/ 39 h 42"/>
                <a:gd name="T38" fmla="*/ 10 w 23"/>
                <a:gd name="T39" fmla="*/ 42 h 42"/>
                <a:gd name="T40" fmla="*/ 20 w 23"/>
                <a:gd name="T41" fmla="*/ 40 h 42"/>
                <a:gd name="T42" fmla="*/ 19 w 23"/>
                <a:gd name="T43" fmla="*/ 39 h 42"/>
                <a:gd name="T44" fmla="*/ 18 w 23"/>
                <a:gd name="T45" fmla="*/ 38 h 42"/>
                <a:gd name="T46" fmla="*/ 18 w 23"/>
                <a:gd name="T47" fmla="*/ 37 h 42"/>
                <a:gd name="T48" fmla="*/ 19 w 23"/>
                <a:gd name="T49" fmla="*/ 36 h 42"/>
                <a:gd name="T50" fmla="*/ 18 w 23"/>
                <a:gd name="T51" fmla="*/ 34 h 42"/>
                <a:gd name="T52" fmla="*/ 18 w 23"/>
                <a:gd name="T53" fmla="*/ 27 h 42"/>
                <a:gd name="T54" fmla="*/ 18 w 23"/>
                <a:gd name="T55" fmla="*/ 25 h 42"/>
                <a:gd name="T56" fmla="*/ 19 w 23"/>
                <a:gd name="T57" fmla="*/ 21 h 42"/>
                <a:gd name="T58" fmla="*/ 19 w 23"/>
                <a:gd name="T59" fmla="*/ 19 h 42"/>
                <a:gd name="T60" fmla="*/ 19 w 23"/>
                <a:gd name="T61" fmla="*/ 17 h 42"/>
                <a:gd name="T62" fmla="*/ 19 w 23"/>
                <a:gd name="T63" fmla="*/ 15 h 42"/>
                <a:gd name="T64" fmla="*/ 19 w 23"/>
                <a:gd name="T65" fmla="*/ 14 h 42"/>
                <a:gd name="T66" fmla="*/ 19 w 23"/>
                <a:gd name="T67" fmla="*/ 13 h 42"/>
                <a:gd name="T68" fmla="*/ 22 w 23"/>
                <a:gd name="T69" fmla="*/ 11 h 42"/>
                <a:gd name="T70" fmla="*/ 23 w 23"/>
                <a:gd name="T71" fmla="*/ 7 h 42"/>
                <a:gd name="T72" fmla="*/ 22 w 23"/>
                <a:gd name="T73" fmla="*/ 5 h 42"/>
                <a:gd name="T74" fmla="*/ 22 w 23"/>
                <a:gd name="T75" fmla="*/ 3 h 42"/>
                <a:gd name="T76" fmla="*/ 22 w 23"/>
                <a:gd name="T77" fmla="*/ 3 h 42"/>
                <a:gd name="T78" fmla="*/ 22 w 23"/>
                <a:gd name="T79" fmla="*/ 2 h 42"/>
                <a:gd name="T80" fmla="*/ 21 w 23"/>
                <a:gd name="T81" fmla="*/ 0 h 42"/>
                <a:gd name="T82" fmla="*/ 0 w 23"/>
                <a:gd name="T83" fmla="*/ 5 h 42"/>
                <a:gd name="T84" fmla="*/ 0 w 23"/>
                <a:gd name="T85" fmla="*/ 5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364" name="Group 31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28" y="2532"/>
              <a:chExt cx="1266" cy="876"/>
            </a:xfrm>
          </p:grpSpPr>
          <p:sp>
            <p:nvSpPr>
              <p:cNvPr id="7399" name="Freeform 32"/>
              <p:cNvSpPr>
                <a:spLocks/>
              </p:cNvSpPr>
              <p:nvPr/>
            </p:nvSpPr>
            <p:spPr bwMode="auto">
              <a:xfrm>
                <a:off x="1031" y="2532"/>
                <a:ext cx="963" cy="780"/>
              </a:xfrm>
              <a:custGeom>
                <a:avLst/>
                <a:gdLst>
                  <a:gd name="T0" fmla="*/ 14 w 188"/>
                  <a:gd name="T1" fmla="*/ 31 h 160"/>
                  <a:gd name="T2" fmla="*/ 26 w 188"/>
                  <a:gd name="T3" fmla="*/ 40 h 160"/>
                  <a:gd name="T4" fmla="*/ 18 w 188"/>
                  <a:gd name="T5" fmla="*/ 50 h 160"/>
                  <a:gd name="T6" fmla="*/ 16 w 188"/>
                  <a:gd name="T7" fmla="*/ 43 h 160"/>
                  <a:gd name="T8" fmla="*/ 5 w 188"/>
                  <a:gd name="T9" fmla="*/ 55 h 160"/>
                  <a:gd name="T10" fmla="*/ 11 w 188"/>
                  <a:gd name="T11" fmla="*/ 64 h 160"/>
                  <a:gd name="T12" fmla="*/ 27 w 188"/>
                  <a:gd name="T13" fmla="*/ 61 h 160"/>
                  <a:gd name="T14" fmla="*/ 22 w 188"/>
                  <a:gd name="T15" fmla="*/ 74 h 160"/>
                  <a:gd name="T16" fmla="*/ 18 w 188"/>
                  <a:gd name="T17" fmla="*/ 79 h 160"/>
                  <a:gd name="T18" fmla="*/ 10 w 188"/>
                  <a:gd name="T19" fmla="*/ 82 h 160"/>
                  <a:gd name="T20" fmla="*/ 6 w 188"/>
                  <a:gd name="T21" fmla="*/ 98 h 160"/>
                  <a:gd name="T22" fmla="*/ 11 w 188"/>
                  <a:gd name="T23" fmla="*/ 107 h 160"/>
                  <a:gd name="T24" fmla="*/ 22 w 188"/>
                  <a:gd name="T25" fmla="*/ 112 h 160"/>
                  <a:gd name="T26" fmla="*/ 22 w 188"/>
                  <a:gd name="T27" fmla="*/ 120 h 160"/>
                  <a:gd name="T28" fmla="*/ 35 w 188"/>
                  <a:gd name="T29" fmla="*/ 123 h 160"/>
                  <a:gd name="T30" fmla="*/ 42 w 188"/>
                  <a:gd name="T31" fmla="*/ 125 h 160"/>
                  <a:gd name="T32" fmla="*/ 29 w 188"/>
                  <a:gd name="T33" fmla="*/ 141 h 160"/>
                  <a:gd name="T34" fmla="*/ 19 w 188"/>
                  <a:gd name="T35" fmla="*/ 147 h 160"/>
                  <a:gd name="T36" fmla="*/ 3 w 188"/>
                  <a:gd name="T37" fmla="*/ 155 h 160"/>
                  <a:gd name="T38" fmla="*/ 3 w 188"/>
                  <a:gd name="T39" fmla="*/ 160 h 160"/>
                  <a:gd name="T40" fmla="*/ 29 w 188"/>
                  <a:gd name="T41" fmla="*/ 149 h 160"/>
                  <a:gd name="T42" fmla="*/ 62 w 188"/>
                  <a:gd name="T43" fmla="*/ 120 h 160"/>
                  <a:gd name="T44" fmla="*/ 59 w 188"/>
                  <a:gd name="T45" fmla="*/ 117 h 160"/>
                  <a:gd name="T46" fmla="*/ 77 w 188"/>
                  <a:gd name="T47" fmla="*/ 95 h 160"/>
                  <a:gd name="T48" fmla="*/ 72 w 188"/>
                  <a:gd name="T49" fmla="*/ 101 h 160"/>
                  <a:gd name="T50" fmla="*/ 73 w 188"/>
                  <a:gd name="T51" fmla="*/ 109 h 160"/>
                  <a:gd name="T52" fmla="*/ 72 w 188"/>
                  <a:gd name="T53" fmla="*/ 114 h 160"/>
                  <a:gd name="T54" fmla="*/ 86 w 188"/>
                  <a:gd name="T55" fmla="*/ 106 h 160"/>
                  <a:gd name="T56" fmla="*/ 86 w 188"/>
                  <a:gd name="T57" fmla="*/ 98 h 160"/>
                  <a:gd name="T58" fmla="*/ 107 w 188"/>
                  <a:gd name="T59" fmla="*/ 103 h 160"/>
                  <a:gd name="T60" fmla="*/ 121 w 188"/>
                  <a:gd name="T61" fmla="*/ 101 h 160"/>
                  <a:gd name="T62" fmla="*/ 145 w 188"/>
                  <a:gd name="T63" fmla="*/ 109 h 160"/>
                  <a:gd name="T64" fmla="*/ 153 w 188"/>
                  <a:gd name="T65" fmla="*/ 119 h 160"/>
                  <a:gd name="T66" fmla="*/ 166 w 188"/>
                  <a:gd name="T67" fmla="*/ 128 h 160"/>
                  <a:gd name="T68" fmla="*/ 188 w 188"/>
                  <a:gd name="T69" fmla="*/ 130 h 160"/>
                  <a:gd name="T70" fmla="*/ 185 w 188"/>
                  <a:gd name="T71" fmla="*/ 117 h 160"/>
                  <a:gd name="T72" fmla="*/ 176 w 188"/>
                  <a:gd name="T73" fmla="*/ 115 h 160"/>
                  <a:gd name="T74" fmla="*/ 163 w 188"/>
                  <a:gd name="T75" fmla="*/ 106 h 160"/>
                  <a:gd name="T76" fmla="*/ 147 w 188"/>
                  <a:gd name="T77" fmla="*/ 95 h 160"/>
                  <a:gd name="T78" fmla="*/ 141 w 188"/>
                  <a:gd name="T79" fmla="*/ 103 h 160"/>
                  <a:gd name="T80" fmla="*/ 129 w 188"/>
                  <a:gd name="T81" fmla="*/ 93 h 160"/>
                  <a:gd name="T82" fmla="*/ 117 w 188"/>
                  <a:gd name="T83" fmla="*/ 80 h 160"/>
                  <a:gd name="T84" fmla="*/ 102 w 188"/>
                  <a:gd name="T85" fmla="*/ 21 h 160"/>
                  <a:gd name="T86" fmla="*/ 90 w 188"/>
                  <a:gd name="T87" fmla="*/ 5 h 160"/>
                  <a:gd name="T88" fmla="*/ 69 w 188"/>
                  <a:gd name="T89" fmla="*/ 5 h 160"/>
                  <a:gd name="T90" fmla="*/ 59 w 188"/>
                  <a:gd name="T91" fmla="*/ 5 h 160"/>
                  <a:gd name="T92" fmla="*/ 45 w 188"/>
                  <a:gd name="T93" fmla="*/ 0 h 160"/>
                  <a:gd name="T94" fmla="*/ 35 w 188"/>
                  <a:gd name="T95" fmla="*/ 4 h 160"/>
                  <a:gd name="T96" fmla="*/ 24 w 188"/>
                  <a:gd name="T97" fmla="*/ 13 h 160"/>
                  <a:gd name="T98" fmla="*/ 19 w 188"/>
                  <a:gd name="T99" fmla="*/ 21 h 160"/>
                  <a:gd name="T100" fmla="*/ 10 w 188"/>
                  <a:gd name="T101" fmla="*/ 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" name="Freeform 33"/>
              <p:cNvSpPr>
                <a:spLocks/>
              </p:cNvSpPr>
              <p:nvPr/>
            </p:nvSpPr>
            <p:spPr bwMode="auto">
              <a:xfrm>
                <a:off x="995" y="3308"/>
                <a:ext cx="20" cy="14"/>
              </a:xfrm>
              <a:custGeom>
                <a:avLst/>
                <a:gdLst>
                  <a:gd name="T0" fmla="*/ 2 w 4"/>
                  <a:gd name="T1" fmla="*/ 2 h 3"/>
                  <a:gd name="T2" fmla="*/ 2 w 4"/>
                  <a:gd name="T3" fmla="*/ 1 h 3"/>
                  <a:gd name="T4" fmla="*/ 2 w 4"/>
                  <a:gd name="T5" fmla="*/ 1 h 3"/>
                  <a:gd name="T6" fmla="*/ 2 w 4"/>
                  <a:gd name="T7" fmla="*/ 1 h 3"/>
                  <a:gd name="T8" fmla="*/ 2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0 h 3"/>
                  <a:gd name="T16" fmla="*/ 1 w 4"/>
                  <a:gd name="T17" fmla="*/ 0 h 3"/>
                  <a:gd name="T18" fmla="*/ 0 w 4"/>
                  <a:gd name="T19" fmla="*/ 1 h 3"/>
                  <a:gd name="T20" fmla="*/ 0 w 4"/>
                  <a:gd name="T21" fmla="*/ 1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1 h 3"/>
                  <a:gd name="T28" fmla="*/ 0 w 4"/>
                  <a:gd name="T29" fmla="*/ 1 h 3"/>
                  <a:gd name="T30" fmla="*/ 0 w 4"/>
                  <a:gd name="T31" fmla="*/ 2 h 3"/>
                  <a:gd name="T32" fmla="*/ 0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1 w 4"/>
                  <a:gd name="T39" fmla="*/ 3 h 3"/>
                  <a:gd name="T40" fmla="*/ 2 w 4"/>
                  <a:gd name="T41" fmla="*/ 3 h 3"/>
                  <a:gd name="T42" fmla="*/ 2 w 4"/>
                  <a:gd name="T43" fmla="*/ 3 h 3"/>
                  <a:gd name="T44" fmla="*/ 3 w 4"/>
                  <a:gd name="T45" fmla="*/ 3 h 3"/>
                  <a:gd name="T46" fmla="*/ 3 w 4"/>
                  <a:gd name="T47" fmla="*/ 3 h 3"/>
                  <a:gd name="T48" fmla="*/ 4 w 4"/>
                  <a:gd name="T49" fmla="*/ 2 h 3"/>
                  <a:gd name="T50" fmla="*/ 4 w 4"/>
                  <a:gd name="T51" fmla="*/ 2 h 3"/>
                  <a:gd name="T52" fmla="*/ 4 w 4"/>
                  <a:gd name="T53" fmla="*/ 2 h 3"/>
                  <a:gd name="T54" fmla="*/ 4 w 4"/>
                  <a:gd name="T55" fmla="*/ 1 h 3"/>
                  <a:gd name="T56" fmla="*/ 4 w 4"/>
                  <a:gd name="T57" fmla="*/ 1 h 3"/>
                  <a:gd name="T58" fmla="*/ 4 w 4"/>
                  <a:gd name="T59" fmla="*/ 1 h 3"/>
                  <a:gd name="T60" fmla="*/ 4 w 4"/>
                  <a:gd name="T61" fmla="*/ 1 h 3"/>
                  <a:gd name="T62" fmla="*/ 4 w 4"/>
                  <a:gd name="T63" fmla="*/ 1 h 3"/>
                  <a:gd name="T64" fmla="*/ 4 w 4"/>
                  <a:gd name="T65" fmla="*/ 0 h 3"/>
                  <a:gd name="T66" fmla="*/ 4 w 4"/>
                  <a:gd name="T67" fmla="*/ 0 h 3"/>
                  <a:gd name="T68" fmla="*/ 4 w 4"/>
                  <a:gd name="T69" fmla="*/ 0 h 3"/>
                  <a:gd name="T70" fmla="*/ 4 w 4"/>
                  <a:gd name="T71" fmla="*/ 0 h 3"/>
                  <a:gd name="T72" fmla="*/ 4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2 w 4"/>
                  <a:gd name="T79" fmla="*/ 2 h 3"/>
                  <a:gd name="T80" fmla="*/ 2 w 4"/>
                  <a:gd name="T81" fmla="*/ 2 h 3"/>
                  <a:gd name="T82" fmla="*/ 2 w 4"/>
                  <a:gd name="T83" fmla="*/ 2 h 3"/>
                  <a:gd name="T84" fmla="*/ 2 w 4"/>
                  <a:gd name="T85" fmla="*/ 2 h 3"/>
                  <a:gd name="T86" fmla="*/ 2 w 4"/>
                  <a:gd name="T87" fmla="*/ 3 h 3"/>
                  <a:gd name="T88" fmla="*/ 3 w 4"/>
                  <a:gd name="T89" fmla="*/ 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" name="Freeform 34"/>
              <p:cNvSpPr>
                <a:spLocks/>
              </p:cNvSpPr>
              <p:nvPr/>
            </p:nvSpPr>
            <p:spPr bwMode="auto">
              <a:xfrm>
                <a:off x="949" y="3310"/>
                <a:ext cx="46" cy="30"/>
              </a:xfrm>
              <a:custGeom>
                <a:avLst/>
                <a:gdLst>
                  <a:gd name="T0" fmla="*/ 7 w 9"/>
                  <a:gd name="T1" fmla="*/ 0 h 6"/>
                  <a:gd name="T2" fmla="*/ 4 w 9"/>
                  <a:gd name="T3" fmla="*/ 0 h 6"/>
                  <a:gd name="T4" fmla="*/ 3 w 9"/>
                  <a:gd name="T5" fmla="*/ 1 h 6"/>
                  <a:gd name="T6" fmla="*/ 3 w 9"/>
                  <a:gd name="T7" fmla="*/ 1 h 6"/>
                  <a:gd name="T8" fmla="*/ 3 w 9"/>
                  <a:gd name="T9" fmla="*/ 2 h 6"/>
                  <a:gd name="T10" fmla="*/ 3 w 9"/>
                  <a:gd name="T11" fmla="*/ 3 h 6"/>
                  <a:gd name="T12" fmla="*/ 2 w 9"/>
                  <a:gd name="T13" fmla="*/ 3 h 6"/>
                  <a:gd name="T14" fmla="*/ 2 w 9"/>
                  <a:gd name="T15" fmla="*/ 3 h 6"/>
                  <a:gd name="T16" fmla="*/ 1 w 9"/>
                  <a:gd name="T17" fmla="*/ 3 h 6"/>
                  <a:gd name="T18" fmla="*/ 1 w 9"/>
                  <a:gd name="T19" fmla="*/ 4 h 6"/>
                  <a:gd name="T20" fmla="*/ 1 w 9"/>
                  <a:gd name="T21" fmla="*/ 5 h 6"/>
                  <a:gd name="T22" fmla="*/ 0 w 9"/>
                  <a:gd name="T23" fmla="*/ 5 h 6"/>
                  <a:gd name="T24" fmla="*/ 0 w 9"/>
                  <a:gd name="T25" fmla="*/ 6 h 6"/>
                  <a:gd name="T26" fmla="*/ 0 w 9"/>
                  <a:gd name="T27" fmla="*/ 6 h 6"/>
                  <a:gd name="T28" fmla="*/ 0 w 9"/>
                  <a:gd name="T29" fmla="*/ 6 h 6"/>
                  <a:gd name="T30" fmla="*/ 0 w 9"/>
                  <a:gd name="T31" fmla="*/ 6 h 6"/>
                  <a:gd name="T32" fmla="*/ 0 w 9"/>
                  <a:gd name="T33" fmla="*/ 6 h 6"/>
                  <a:gd name="T34" fmla="*/ 0 w 9"/>
                  <a:gd name="T35" fmla="*/ 6 h 6"/>
                  <a:gd name="T36" fmla="*/ 0 w 9"/>
                  <a:gd name="T37" fmla="*/ 6 h 6"/>
                  <a:gd name="T38" fmla="*/ 1 w 9"/>
                  <a:gd name="T39" fmla="*/ 6 h 6"/>
                  <a:gd name="T40" fmla="*/ 2 w 9"/>
                  <a:gd name="T41" fmla="*/ 6 h 6"/>
                  <a:gd name="T42" fmla="*/ 3 w 9"/>
                  <a:gd name="T43" fmla="*/ 5 h 6"/>
                  <a:gd name="T44" fmla="*/ 6 w 9"/>
                  <a:gd name="T45" fmla="*/ 3 h 6"/>
                  <a:gd name="T46" fmla="*/ 7 w 9"/>
                  <a:gd name="T47" fmla="*/ 2 h 6"/>
                  <a:gd name="T48" fmla="*/ 8 w 9"/>
                  <a:gd name="T49" fmla="*/ 2 h 6"/>
                  <a:gd name="T50" fmla="*/ 9 w 9"/>
                  <a:gd name="T51" fmla="*/ 1 h 6"/>
                  <a:gd name="T52" fmla="*/ 9 w 9"/>
                  <a:gd name="T53" fmla="*/ 1 h 6"/>
                  <a:gd name="T54" fmla="*/ 9 w 9"/>
                  <a:gd name="T55" fmla="*/ 1 h 6"/>
                  <a:gd name="T56" fmla="*/ 8 w 9"/>
                  <a:gd name="T57" fmla="*/ 0 h 6"/>
                  <a:gd name="T58" fmla="*/ 8 w 9"/>
                  <a:gd name="T59" fmla="*/ 0 h 6"/>
                  <a:gd name="T60" fmla="*/ 8 w 9"/>
                  <a:gd name="T61" fmla="*/ 0 h 6"/>
                  <a:gd name="T62" fmla="*/ 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2" name="Freeform 35"/>
              <p:cNvSpPr>
                <a:spLocks/>
              </p:cNvSpPr>
              <p:nvPr/>
            </p:nvSpPr>
            <p:spPr bwMode="auto">
              <a:xfrm>
                <a:off x="903" y="3332"/>
                <a:ext cx="46" cy="34"/>
              </a:xfrm>
              <a:custGeom>
                <a:avLst/>
                <a:gdLst>
                  <a:gd name="T0" fmla="*/ 8 w 9"/>
                  <a:gd name="T1" fmla="*/ 3 h 7"/>
                  <a:gd name="T2" fmla="*/ 8 w 9"/>
                  <a:gd name="T3" fmla="*/ 1 h 7"/>
                  <a:gd name="T4" fmla="*/ 5 w 9"/>
                  <a:gd name="T5" fmla="*/ 3 h 7"/>
                  <a:gd name="T6" fmla="*/ 4 w 9"/>
                  <a:gd name="T7" fmla="*/ 4 h 7"/>
                  <a:gd name="T8" fmla="*/ 4 w 9"/>
                  <a:gd name="T9" fmla="*/ 4 h 7"/>
                  <a:gd name="T10" fmla="*/ 2 w 9"/>
                  <a:gd name="T11" fmla="*/ 5 h 7"/>
                  <a:gd name="T12" fmla="*/ 1 w 9"/>
                  <a:gd name="T13" fmla="*/ 6 h 7"/>
                  <a:gd name="T14" fmla="*/ 0 w 9"/>
                  <a:gd name="T15" fmla="*/ 6 h 7"/>
                  <a:gd name="T16" fmla="*/ 2 w 9"/>
                  <a:gd name="T17" fmla="*/ 6 h 7"/>
                  <a:gd name="T18" fmla="*/ 3 w 9"/>
                  <a:gd name="T19" fmla="*/ 5 h 7"/>
                  <a:gd name="T20" fmla="*/ 6 w 9"/>
                  <a:gd name="T21" fmla="*/ 4 h 7"/>
                  <a:gd name="T22" fmla="*/ 8 w 9"/>
                  <a:gd name="T23" fmla="*/ 3 h 7"/>
                  <a:gd name="T24" fmla="*/ 8 w 9"/>
                  <a:gd name="T25" fmla="*/ 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" name="Freeform 36"/>
              <p:cNvSpPr>
                <a:spLocks/>
              </p:cNvSpPr>
              <p:nvPr/>
            </p:nvSpPr>
            <p:spPr bwMode="auto">
              <a:xfrm>
                <a:off x="903" y="3337"/>
                <a:ext cx="41" cy="29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1 h 6"/>
                  <a:gd name="T4" fmla="*/ 8 w 8"/>
                  <a:gd name="T5" fmla="*/ 1 h 6"/>
                  <a:gd name="T6" fmla="*/ 8 w 8"/>
                  <a:gd name="T7" fmla="*/ 0 h 6"/>
                  <a:gd name="T8" fmla="*/ 8 w 8"/>
                  <a:gd name="T9" fmla="*/ 0 h 6"/>
                  <a:gd name="T10" fmla="*/ 8 w 8"/>
                  <a:gd name="T11" fmla="*/ 0 h 6"/>
                  <a:gd name="T12" fmla="*/ 8 w 8"/>
                  <a:gd name="T13" fmla="*/ 0 h 6"/>
                  <a:gd name="T14" fmla="*/ 8 w 8"/>
                  <a:gd name="T15" fmla="*/ 0 h 6"/>
                  <a:gd name="T16" fmla="*/ 8 w 8"/>
                  <a:gd name="T17" fmla="*/ 0 h 6"/>
                  <a:gd name="T18" fmla="*/ 8 w 8"/>
                  <a:gd name="T19" fmla="*/ 0 h 6"/>
                  <a:gd name="T20" fmla="*/ 7 w 8"/>
                  <a:gd name="T21" fmla="*/ 0 h 6"/>
                  <a:gd name="T22" fmla="*/ 7 w 8"/>
                  <a:gd name="T23" fmla="*/ 0 h 6"/>
                  <a:gd name="T24" fmla="*/ 6 w 8"/>
                  <a:gd name="T25" fmla="*/ 0 h 6"/>
                  <a:gd name="T26" fmla="*/ 5 w 8"/>
                  <a:gd name="T27" fmla="*/ 1 h 6"/>
                  <a:gd name="T28" fmla="*/ 5 w 8"/>
                  <a:gd name="T29" fmla="*/ 2 h 6"/>
                  <a:gd name="T30" fmla="*/ 5 w 8"/>
                  <a:gd name="T31" fmla="*/ 2 h 6"/>
                  <a:gd name="T32" fmla="*/ 4 w 8"/>
                  <a:gd name="T33" fmla="*/ 2 h 6"/>
                  <a:gd name="T34" fmla="*/ 4 w 8"/>
                  <a:gd name="T35" fmla="*/ 2 h 6"/>
                  <a:gd name="T36" fmla="*/ 4 w 8"/>
                  <a:gd name="T37" fmla="*/ 2 h 6"/>
                  <a:gd name="T38" fmla="*/ 4 w 8"/>
                  <a:gd name="T39" fmla="*/ 3 h 6"/>
                  <a:gd name="T40" fmla="*/ 4 w 8"/>
                  <a:gd name="T41" fmla="*/ 3 h 6"/>
                  <a:gd name="T42" fmla="*/ 4 w 8"/>
                  <a:gd name="T43" fmla="*/ 3 h 6"/>
                  <a:gd name="T44" fmla="*/ 4 w 8"/>
                  <a:gd name="T45" fmla="*/ 3 h 6"/>
                  <a:gd name="T46" fmla="*/ 2 w 8"/>
                  <a:gd name="T47" fmla="*/ 4 h 6"/>
                  <a:gd name="T48" fmla="*/ 2 w 8"/>
                  <a:gd name="T49" fmla="*/ 4 h 6"/>
                  <a:gd name="T50" fmla="*/ 2 w 8"/>
                  <a:gd name="T51" fmla="*/ 4 h 6"/>
                  <a:gd name="T52" fmla="*/ 2 w 8"/>
                  <a:gd name="T53" fmla="*/ 4 h 6"/>
                  <a:gd name="T54" fmla="*/ 1 w 8"/>
                  <a:gd name="T55" fmla="*/ 4 h 6"/>
                  <a:gd name="T56" fmla="*/ 1 w 8"/>
                  <a:gd name="T57" fmla="*/ 5 h 6"/>
                  <a:gd name="T58" fmla="*/ 1 w 8"/>
                  <a:gd name="T59" fmla="*/ 5 h 6"/>
                  <a:gd name="T60" fmla="*/ 0 w 8"/>
                  <a:gd name="T61" fmla="*/ 5 h 6"/>
                  <a:gd name="T62" fmla="*/ 0 w 8"/>
                  <a:gd name="T63" fmla="*/ 5 h 6"/>
                  <a:gd name="T64" fmla="*/ 0 w 8"/>
                  <a:gd name="T65" fmla="*/ 5 h 6"/>
                  <a:gd name="T66" fmla="*/ 1 w 8"/>
                  <a:gd name="T67" fmla="*/ 6 h 6"/>
                  <a:gd name="T68" fmla="*/ 1 w 8"/>
                  <a:gd name="T69" fmla="*/ 6 h 6"/>
                  <a:gd name="T70" fmla="*/ 1 w 8"/>
                  <a:gd name="T71" fmla="*/ 6 h 6"/>
                  <a:gd name="T72" fmla="*/ 1 w 8"/>
                  <a:gd name="T73" fmla="*/ 6 h 6"/>
                  <a:gd name="T74" fmla="*/ 2 w 8"/>
                  <a:gd name="T75" fmla="*/ 5 h 6"/>
                  <a:gd name="T76" fmla="*/ 2 w 8"/>
                  <a:gd name="T77" fmla="*/ 5 h 6"/>
                  <a:gd name="T78" fmla="*/ 3 w 8"/>
                  <a:gd name="T79" fmla="*/ 5 h 6"/>
                  <a:gd name="T80" fmla="*/ 3 w 8"/>
                  <a:gd name="T81" fmla="*/ 4 h 6"/>
                  <a:gd name="T82" fmla="*/ 3 w 8"/>
                  <a:gd name="T83" fmla="*/ 4 h 6"/>
                  <a:gd name="T84" fmla="*/ 5 w 8"/>
                  <a:gd name="T85" fmla="*/ 4 h 6"/>
                  <a:gd name="T86" fmla="*/ 5 w 8"/>
                  <a:gd name="T87" fmla="*/ 3 h 6"/>
                  <a:gd name="T88" fmla="*/ 6 w 8"/>
                  <a:gd name="T89" fmla="*/ 3 h 6"/>
                  <a:gd name="T90" fmla="*/ 7 w 8"/>
                  <a:gd name="T91" fmla="*/ 3 h 6"/>
                  <a:gd name="T92" fmla="*/ 7 w 8"/>
                  <a:gd name="T93" fmla="*/ 2 h 6"/>
                  <a:gd name="T94" fmla="*/ 7 w 8"/>
                  <a:gd name="T95" fmla="*/ 2 h 6"/>
                  <a:gd name="T96" fmla="*/ 8 w 8"/>
                  <a:gd name="T97" fmla="*/ 2 h 6"/>
                  <a:gd name="T98" fmla="*/ 8 w 8"/>
                  <a:gd name="T99" fmla="*/ 2 h 6"/>
                  <a:gd name="T100" fmla="*/ 8 w 8"/>
                  <a:gd name="T101" fmla="*/ 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4" name="Freeform 37"/>
              <p:cNvSpPr>
                <a:spLocks/>
              </p:cNvSpPr>
              <p:nvPr/>
            </p:nvSpPr>
            <p:spPr bwMode="auto">
              <a:xfrm>
                <a:off x="877" y="3376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5" name="Freeform 38"/>
              <p:cNvSpPr>
                <a:spLocks/>
              </p:cNvSpPr>
              <p:nvPr/>
            </p:nvSpPr>
            <p:spPr bwMode="auto">
              <a:xfrm>
                <a:off x="877" y="3376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0 h 1"/>
                  <a:gd name="T32" fmla="*/ 1 w 1"/>
                  <a:gd name="T33" fmla="*/ 0 h 1"/>
                  <a:gd name="T34" fmla="*/ 1 w 1"/>
                  <a:gd name="T35" fmla="*/ 0 h 1"/>
                  <a:gd name="T36" fmla="*/ 1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6" name="Freeform 39"/>
              <p:cNvSpPr>
                <a:spLocks/>
              </p:cNvSpPr>
              <p:nvPr/>
            </p:nvSpPr>
            <p:spPr bwMode="auto">
              <a:xfrm>
                <a:off x="836" y="3382"/>
                <a:ext cx="14" cy="14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3 w 3"/>
                  <a:gd name="T7" fmla="*/ 2 h 3"/>
                  <a:gd name="T8" fmla="*/ 2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  <a:gd name="T14" fmla="*/ 1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" name="Freeform 40"/>
              <p:cNvSpPr>
                <a:spLocks/>
              </p:cNvSpPr>
              <p:nvPr/>
            </p:nvSpPr>
            <p:spPr bwMode="auto">
              <a:xfrm>
                <a:off x="840" y="3384"/>
                <a:ext cx="15" cy="9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0 h 2"/>
                  <a:gd name="T22" fmla="*/ 2 w 3"/>
                  <a:gd name="T23" fmla="*/ 0 h 2"/>
                  <a:gd name="T24" fmla="*/ 2 w 3"/>
                  <a:gd name="T25" fmla="*/ 1 h 2"/>
                  <a:gd name="T26" fmla="*/ 3 w 3"/>
                  <a:gd name="T27" fmla="*/ 1 h 2"/>
                  <a:gd name="T28" fmla="*/ 3 w 3"/>
                  <a:gd name="T29" fmla="*/ 1 h 2"/>
                  <a:gd name="T30" fmla="*/ 3 w 3"/>
                  <a:gd name="T31" fmla="*/ 1 h 2"/>
                  <a:gd name="T32" fmla="*/ 2 w 3"/>
                  <a:gd name="T33" fmla="*/ 1 h 2"/>
                  <a:gd name="T34" fmla="*/ 2 w 3"/>
                  <a:gd name="T35" fmla="*/ 1 h 2"/>
                  <a:gd name="T36" fmla="*/ 2 w 3"/>
                  <a:gd name="T37" fmla="*/ 1 h 2"/>
                  <a:gd name="T38" fmla="*/ 2 w 3"/>
                  <a:gd name="T39" fmla="*/ 1 h 2"/>
                  <a:gd name="T40" fmla="*/ 2 w 3"/>
                  <a:gd name="T41" fmla="*/ 1 h 2"/>
                  <a:gd name="T42" fmla="*/ 1 w 3"/>
                  <a:gd name="T43" fmla="*/ 2 h 2"/>
                  <a:gd name="T44" fmla="*/ 1 w 3"/>
                  <a:gd name="T45" fmla="*/ 2 h 2"/>
                  <a:gd name="T46" fmla="*/ 1 w 3"/>
                  <a:gd name="T47" fmla="*/ 2 h 2"/>
                  <a:gd name="T48" fmla="*/ 0 w 3"/>
                  <a:gd name="T49" fmla="*/ 2 h 2"/>
                  <a:gd name="T50" fmla="*/ 0 w 3"/>
                  <a:gd name="T51" fmla="*/ 2 h 2"/>
                  <a:gd name="T52" fmla="*/ 0 w 3"/>
                  <a:gd name="T53" fmla="*/ 1 h 2"/>
                  <a:gd name="T54" fmla="*/ 1 w 3"/>
                  <a:gd name="T55" fmla="*/ 1 h 2"/>
                  <a:gd name="T56" fmla="*/ 1 w 3"/>
                  <a:gd name="T57" fmla="*/ 1 h 2"/>
                  <a:gd name="T58" fmla="*/ 1 w 3"/>
                  <a:gd name="T59" fmla="*/ 1 h 2"/>
                  <a:gd name="T60" fmla="*/ 1 w 3"/>
                  <a:gd name="T61" fmla="*/ 0 h 2"/>
                  <a:gd name="T62" fmla="*/ 2 w 3"/>
                  <a:gd name="T63" fmla="*/ 0 h 2"/>
                  <a:gd name="T64" fmla="*/ 2 w 3"/>
                  <a:gd name="T65" fmla="*/ 0 h 2"/>
                  <a:gd name="T66" fmla="*/ 2 w 3"/>
                  <a:gd name="T67" fmla="*/ 0 h 2"/>
                  <a:gd name="T68" fmla="*/ 2 w 3"/>
                  <a:gd name="T69" fmla="*/ 0 h 2"/>
                  <a:gd name="T70" fmla="*/ 2 w 3"/>
                  <a:gd name="T71" fmla="*/ 0 h 2"/>
                  <a:gd name="T72" fmla="*/ 2 w 3"/>
                  <a:gd name="T73" fmla="*/ 0 h 2"/>
                  <a:gd name="T74" fmla="*/ 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" name="Freeform 41"/>
              <p:cNvSpPr>
                <a:spLocks/>
              </p:cNvSpPr>
              <p:nvPr/>
            </p:nvSpPr>
            <p:spPr bwMode="auto">
              <a:xfrm>
                <a:off x="796" y="3390"/>
                <a:ext cx="20" cy="10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0 h 2"/>
                  <a:gd name="T4" fmla="*/ 4 w 4"/>
                  <a:gd name="T5" fmla="*/ 0 h 2"/>
                  <a:gd name="T6" fmla="*/ 4 w 4"/>
                  <a:gd name="T7" fmla="*/ 1 h 2"/>
                  <a:gd name="T8" fmla="*/ 1 w 4"/>
                  <a:gd name="T9" fmla="*/ 2 h 2"/>
                  <a:gd name="T10" fmla="*/ 3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" name="Freeform 42"/>
              <p:cNvSpPr>
                <a:spLocks/>
              </p:cNvSpPr>
              <p:nvPr/>
            </p:nvSpPr>
            <p:spPr bwMode="auto">
              <a:xfrm>
                <a:off x="802" y="3390"/>
                <a:ext cx="14" cy="1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1 h 2"/>
                  <a:gd name="T22" fmla="*/ 3 w 3"/>
                  <a:gd name="T23" fmla="*/ 1 h 2"/>
                  <a:gd name="T24" fmla="*/ 3 w 3"/>
                  <a:gd name="T25" fmla="*/ 1 h 2"/>
                  <a:gd name="T26" fmla="*/ 3 w 3"/>
                  <a:gd name="T27" fmla="*/ 1 h 2"/>
                  <a:gd name="T28" fmla="*/ 2 w 3"/>
                  <a:gd name="T29" fmla="*/ 2 h 2"/>
                  <a:gd name="T30" fmla="*/ 1 w 3"/>
                  <a:gd name="T31" fmla="*/ 2 h 2"/>
                  <a:gd name="T32" fmla="*/ 0 w 3"/>
                  <a:gd name="T33" fmla="*/ 2 h 2"/>
                  <a:gd name="T34" fmla="*/ 0 w 3"/>
                  <a:gd name="T35" fmla="*/ 2 h 2"/>
                  <a:gd name="T36" fmla="*/ 0 w 3"/>
                  <a:gd name="T37" fmla="*/ 2 h 2"/>
                  <a:gd name="T38" fmla="*/ 0 w 3"/>
                  <a:gd name="T39" fmla="*/ 2 h 2"/>
                  <a:gd name="T40" fmla="*/ 0 w 3"/>
                  <a:gd name="T41" fmla="*/ 2 h 2"/>
                  <a:gd name="T42" fmla="*/ 0 w 3"/>
                  <a:gd name="T43" fmla="*/ 2 h 2"/>
                  <a:gd name="T44" fmla="*/ 1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" name="Freeform 43"/>
              <p:cNvSpPr>
                <a:spLocks/>
              </p:cNvSpPr>
              <p:nvPr/>
            </p:nvSpPr>
            <p:spPr bwMode="auto">
              <a:xfrm>
                <a:off x="777" y="33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3 h 3"/>
                  <a:gd name="T14" fmla="*/ 1 w 2"/>
                  <a:gd name="T15" fmla="*/ 3 h 3"/>
                  <a:gd name="T16" fmla="*/ 1 w 2"/>
                  <a:gd name="T17" fmla="*/ 3 h 3"/>
                  <a:gd name="T18" fmla="*/ 2 w 2"/>
                  <a:gd name="T19" fmla="*/ 3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0 h 3"/>
                  <a:gd name="T26" fmla="*/ 1 w 2"/>
                  <a:gd name="T27" fmla="*/ 1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" name="Freeform 44"/>
              <p:cNvSpPr>
                <a:spLocks/>
              </p:cNvSpPr>
              <p:nvPr/>
            </p:nvSpPr>
            <p:spPr bwMode="auto">
              <a:xfrm>
                <a:off x="777" y="33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 h 3"/>
                  <a:gd name="T14" fmla="*/ 1 w 2"/>
                  <a:gd name="T15" fmla="*/ 1 h 3"/>
                  <a:gd name="T16" fmla="*/ 1 w 2"/>
                  <a:gd name="T17" fmla="*/ 1 h 3"/>
                  <a:gd name="T18" fmla="*/ 1 w 2"/>
                  <a:gd name="T19" fmla="*/ 2 h 3"/>
                  <a:gd name="T20" fmla="*/ 0 w 2"/>
                  <a:gd name="T21" fmla="*/ 2 h 3"/>
                  <a:gd name="T22" fmla="*/ 0 w 2"/>
                  <a:gd name="T23" fmla="*/ 2 h 3"/>
                  <a:gd name="T24" fmla="*/ 0 w 2"/>
                  <a:gd name="T25" fmla="*/ 2 h 3"/>
                  <a:gd name="T26" fmla="*/ 0 w 2"/>
                  <a:gd name="T27" fmla="*/ 2 h 3"/>
                  <a:gd name="T28" fmla="*/ 0 w 2"/>
                  <a:gd name="T29" fmla="*/ 2 h 3"/>
                  <a:gd name="T30" fmla="*/ 0 w 2"/>
                  <a:gd name="T31" fmla="*/ 2 h 3"/>
                  <a:gd name="T32" fmla="*/ 0 w 2"/>
                  <a:gd name="T33" fmla="*/ 3 h 3"/>
                  <a:gd name="T34" fmla="*/ 1 w 2"/>
                  <a:gd name="T35" fmla="*/ 3 h 3"/>
                  <a:gd name="T36" fmla="*/ 1 w 2"/>
                  <a:gd name="T37" fmla="*/ 3 h 3"/>
                  <a:gd name="T38" fmla="*/ 1 w 2"/>
                  <a:gd name="T39" fmla="*/ 3 h 3"/>
                  <a:gd name="T40" fmla="*/ 1 w 2"/>
                  <a:gd name="T41" fmla="*/ 3 h 3"/>
                  <a:gd name="T42" fmla="*/ 1 w 2"/>
                  <a:gd name="T43" fmla="*/ 3 h 3"/>
                  <a:gd name="T44" fmla="*/ 2 w 2"/>
                  <a:gd name="T45" fmla="*/ 3 h 3"/>
                  <a:gd name="T46" fmla="*/ 2 w 2"/>
                  <a:gd name="T47" fmla="*/ 2 h 3"/>
                  <a:gd name="T48" fmla="*/ 2 w 2"/>
                  <a:gd name="T49" fmla="*/ 1 h 3"/>
                  <a:gd name="T50" fmla="*/ 2 w 2"/>
                  <a:gd name="T51" fmla="*/ 1 h 3"/>
                  <a:gd name="T52" fmla="*/ 2 w 2"/>
                  <a:gd name="T53" fmla="*/ 1 h 3"/>
                  <a:gd name="T54" fmla="*/ 2 w 2"/>
                  <a:gd name="T55" fmla="*/ 0 h 3"/>
                  <a:gd name="T56" fmla="*/ 2 w 2"/>
                  <a:gd name="T57" fmla="*/ 0 h 3"/>
                  <a:gd name="T58" fmla="*/ 2 w 2"/>
                  <a:gd name="T59" fmla="*/ 0 h 3"/>
                  <a:gd name="T60" fmla="*/ 1 w 2"/>
                  <a:gd name="T61" fmla="*/ 0 h 3"/>
                  <a:gd name="T62" fmla="*/ 1 w 2"/>
                  <a:gd name="T63" fmla="*/ 0 h 3"/>
                  <a:gd name="T64" fmla="*/ 1 w 2"/>
                  <a:gd name="T65" fmla="*/ 1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" name="Freeform 45"/>
              <p:cNvSpPr>
                <a:spLocks/>
              </p:cNvSpPr>
              <p:nvPr/>
            </p:nvSpPr>
            <p:spPr bwMode="auto">
              <a:xfrm>
                <a:off x="756" y="3393"/>
                <a:ext cx="16" cy="15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2 w 3"/>
                  <a:gd name="T13" fmla="*/ 2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 h 3"/>
                  <a:gd name="T42" fmla="*/ 0 w 3"/>
                  <a:gd name="T43" fmla="*/ 1 h 3"/>
                  <a:gd name="T44" fmla="*/ 0 w 3"/>
                  <a:gd name="T45" fmla="*/ 1 h 3"/>
                  <a:gd name="T46" fmla="*/ 0 w 3"/>
                  <a:gd name="T47" fmla="*/ 1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2 h 3"/>
                  <a:gd name="T54" fmla="*/ 2 w 3"/>
                  <a:gd name="T55" fmla="*/ 3 h 3"/>
                  <a:gd name="T56" fmla="*/ 2 w 3"/>
                  <a:gd name="T57" fmla="*/ 3 h 3"/>
                  <a:gd name="T58" fmla="*/ 3 w 3"/>
                  <a:gd name="T59" fmla="*/ 3 h 3"/>
                  <a:gd name="T60" fmla="*/ 3 w 3"/>
                  <a:gd name="T61" fmla="*/ 3 h 3"/>
                  <a:gd name="T62" fmla="*/ 3 w 3"/>
                  <a:gd name="T63" fmla="*/ 3 h 3"/>
                  <a:gd name="T64" fmla="*/ 3 w 3"/>
                  <a:gd name="T65" fmla="*/ 3 h 3"/>
                  <a:gd name="T66" fmla="*/ 3 w 3"/>
                  <a:gd name="T67" fmla="*/ 3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" name="Freeform 46"/>
              <p:cNvSpPr>
                <a:spLocks/>
              </p:cNvSpPr>
              <p:nvPr/>
            </p:nvSpPr>
            <p:spPr bwMode="auto">
              <a:xfrm>
                <a:off x="728" y="3383"/>
                <a:ext cx="20" cy="10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0 h 2"/>
                  <a:gd name="T8" fmla="*/ 2 w 4"/>
                  <a:gd name="T9" fmla="*/ 0 h 2"/>
                  <a:gd name="T10" fmla="*/ 3 w 4"/>
                  <a:gd name="T11" fmla="*/ 0 h 2"/>
                  <a:gd name="T12" fmla="*/ 3 w 4"/>
                  <a:gd name="T13" fmla="*/ 0 h 2"/>
                  <a:gd name="T14" fmla="*/ 3 w 4"/>
                  <a:gd name="T15" fmla="*/ 0 h 2"/>
                  <a:gd name="T16" fmla="*/ 3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4 w 4"/>
                  <a:gd name="T23" fmla="*/ 1 h 2"/>
                  <a:gd name="T24" fmla="*/ 4 w 4"/>
                  <a:gd name="T25" fmla="*/ 1 h 2"/>
                  <a:gd name="T26" fmla="*/ 4 w 4"/>
                  <a:gd name="T27" fmla="*/ 1 h 2"/>
                  <a:gd name="T28" fmla="*/ 4 w 4"/>
                  <a:gd name="T29" fmla="*/ 1 h 2"/>
                  <a:gd name="T30" fmla="*/ 4 w 4"/>
                  <a:gd name="T31" fmla="*/ 1 h 2"/>
                  <a:gd name="T32" fmla="*/ 4 w 4"/>
                  <a:gd name="T33" fmla="*/ 2 h 2"/>
                  <a:gd name="T34" fmla="*/ 4 w 4"/>
                  <a:gd name="T35" fmla="*/ 2 h 2"/>
                  <a:gd name="T36" fmla="*/ 4 w 4"/>
                  <a:gd name="T37" fmla="*/ 2 h 2"/>
                  <a:gd name="T38" fmla="*/ 4 w 4"/>
                  <a:gd name="T39" fmla="*/ 2 h 2"/>
                  <a:gd name="T40" fmla="*/ 3 w 4"/>
                  <a:gd name="T41" fmla="*/ 1 h 2"/>
                  <a:gd name="T42" fmla="*/ 3 w 4"/>
                  <a:gd name="T43" fmla="*/ 1 h 2"/>
                  <a:gd name="T44" fmla="*/ 3 w 4"/>
                  <a:gd name="T45" fmla="*/ 2 h 2"/>
                  <a:gd name="T46" fmla="*/ 3 w 4"/>
                  <a:gd name="T47" fmla="*/ 2 h 2"/>
                  <a:gd name="T48" fmla="*/ 3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2 h 2"/>
                  <a:gd name="T62" fmla="*/ 2 w 4"/>
                  <a:gd name="T63" fmla="*/ 2 h 2"/>
                  <a:gd name="T64" fmla="*/ 1 w 4"/>
                  <a:gd name="T65" fmla="*/ 2 h 2"/>
                  <a:gd name="T66" fmla="*/ 1 w 4"/>
                  <a:gd name="T67" fmla="*/ 2 h 2"/>
                  <a:gd name="T68" fmla="*/ 1 w 4"/>
                  <a:gd name="T69" fmla="*/ 1 h 2"/>
                  <a:gd name="T70" fmla="*/ 1 w 4"/>
                  <a:gd name="T71" fmla="*/ 1 h 2"/>
                  <a:gd name="T72" fmla="*/ 1 w 4"/>
                  <a:gd name="T73" fmla="*/ 1 h 2"/>
                  <a:gd name="T74" fmla="*/ 1 w 4"/>
                  <a:gd name="T75" fmla="*/ 1 h 2"/>
                  <a:gd name="T76" fmla="*/ 1 w 4"/>
                  <a:gd name="T77" fmla="*/ 1 h 2"/>
                  <a:gd name="T78" fmla="*/ 1 w 4"/>
                  <a:gd name="T79" fmla="*/ 1 h 2"/>
                  <a:gd name="T80" fmla="*/ 1 w 4"/>
                  <a:gd name="T81" fmla="*/ 1 h 2"/>
                  <a:gd name="T82" fmla="*/ 1 w 4"/>
                  <a:gd name="T83" fmla="*/ 1 h 2"/>
                  <a:gd name="T84" fmla="*/ 1 w 4"/>
                  <a:gd name="T85" fmla="*/ 1 h 2"/>
                  <a:gd name="T86" fmla="*/ 1 w 4"/>
                  <a:gd name="T87" fmla="*/ 1 h 2"/>
                  <a:gd name="T88" fmla="*/ 1 w 4"/>
                  <a:gd name="T89" fmla="*/ 1 h 2"/>
                  <a:gd name="T90" fmla="*/ 1 w 4"/>
                  <a:gd name="T91" fmla="*/ 1 h 2"/>
                  <a:gd name="T92" fmla="*/ 1 w 4"/>
                  <a:gd name="T93" fmla="*/ 1 h 2"/>
                  <a:gd name="T94" fmla="*/ 0 w 4"/>
                  <a:gd name="T95" fmla="*/ 1 h 2"/>
                  <a:gd name="T96" fmla="*/ 0 w 4"/>
                  <a:gd name="T97" fmla="*/ 1 h 2"/>
                  <a:gd name="T98" fmla="*/ 0 w 4"/>
                  <a:gd name="T99" fmla="*/ 1 h 2"/>
                  <a:gd name="T100" fmla="*/ 0 w 4"/>
                  <a:gd name="T101" fmla="*/ 1 h 2"/>
                  <a:gd name="T102" fmla="*/ 0 w 4"/>
                  <a:gd name="T103" fmla="*/ 1 h 2"/>
                  <a:gd name="T104" fmla="*/ 0 w 4"/>
                  <a:gd name="T105" fmla="*/ 1 h 2"/>
                  <a:gd name="T106" fmla="*/ 0 w 4"/>
                  <a:gd name="T107" fmla="*/ 1 h 2"/>
                  <a:gd name="T108" fmla="*/ 0 w 4"/>
                  <a:gd name="T109" fmla="*/ 1 h 2"/>
                  <a:gd name="T110" fmla="*/ 0 w 4"/>
                  <a:gd name="T111" fmla="*/ 1 h 2"/>
                  <a:gd name="T112" fmla="*/ 0 w 4"/>
                  <a:gd name="T113" fmla="*/ 1 h 2"/>
                  <a:gd name="T114" fmla="*/ 0 w 4"/>
                  <a:gd name="T115" fmla="*/ 1 h 2"/>
                  <a:gd name="T116" fmla="*/ 0 w 4"/>
                  <a:gd name="T117" fmla="*/ 1 h 2"/>
                  <a:gd name="T118" fmla="*/ 0 w 4"/>
                  <a:gd name="T119" fmla="*/ 1 h 2"/>
                  <a:gd name="T120" fmla="*/ 0 w 4"/>
                  <a:gd name="T121" fmla="*/ 1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365" name="Freeform 47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66 w 76"/>
                <a:gd name="T1" fmla="*/ 94 h 94"/>
                <a:gd name="T2" fmla="*/ 76 w 76"/>
                <a:gd name="T3" fmla="*/ 27 h 94"/>
                <a:gd name="T4" fmla="*/ 51 w 76"/>
                <a:gd name="T5" fmla="*/ 23 h 94"/>
                <a:gd name="T6" fmla="*/ 53 w 76"/>
                <a:gd name="T7" fmla="*/ 6 h 94"/>
                <a:gd name="T8" fmla="*/ 16 w 76"/>
                <a:gd name="T9" fmla="*/ 0 h 94"/>
                <a:gd name="T10" fmla="*/ 0 w 76"/>
                <a:gd name="T11" fmla="*/ 84 h 94"/>
                <a:gd name="T12" fmla="*/ 0 w 76"/>
                <a:gd name="T13" fmla="*/ 84 h 94"/>
                <a:gd name="T14" fmla="*/ 66 w 76"/>
                <a:gd name="T15" fmla="*/ 94 h 94"/>
                <a:gd name="T16" fmla="*/ 66 w 76"/>
                <a:gd name="T17" fmla="*/ 9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6" name="Freeform 48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67 h 90"/>
                <a:gd name="T2" fmla="*/ 0 w 108"/>
                <a:gd name="T3" fmla="*/ 62 h 90"/>
                <a:gd name="T4" fmla="*/ 1 w 108"/>
                <a:gd name="T5" fmla="*/ 57 h 90"/>
                <a:gd name="T6" fmla="*/ 2 w 108"/>
                <a:gd name="T7" fmla="*/ 51 h 90"/>
                <a:gd name="T8" fmla="*/ 3 w 108"/>
                <a:gd name="T9" fmla="*/ 49 h 90"/>
                <a:gd name="T10" fmla="*/ 5 w 108"/>
                <a:gd name="T11" fmla="*/ 47 h 90"/>
                <a:gd name="T12" fmla="*/ 5 w 108"/>
                <a:gd name="T13" fmla="*/ 45 h 90"/>
                <a:gd name="T14" fmla="*/ 10 w 108"/>
                <a:gd name="T15" fmla="*/ 37 h 90"/>
                <a:gd name="T16" fmla="*/ 16 w 108"/>
                <a:gd name="T17" fmla="*/ 23 h 90"/>
                <a:gd name="T18" fmla="*/ 20 w 108"/>
                <a:gd name="T19" fmla="*/ 13 h 90"/>
                <a:gd name="T20" fmla="*/ 24 w 108"/>
                <a:gd name="T21" fmla="*/ 3 h 90"/>
                <a:gd name="T22" fmla="*/ 24 w 108"/>
                <a:gd name="T23" fmla="*/ 0 h 90"/>
                <a:gd name="T24" fmla="*/ 27 w 108"/>
                <a:gd name="T25" fmla="*/ 0 h 90"/>
                <a:gd name="T26" fmla="*/ 30 w 108"/>
                <a:gd name="T27" fmla="*/ 1 h 90"/>
                <a:gd name="T28" fmla="*/ 31 w 108"/>
                <a:gd name="T29" fmla="*/ 2 h 90"/>
                <a:gd name="T30" fmla="*/ 35 w 108"/>
                <a:gd name="T31" fmla="*/ 5 h 90"/>
                <a:gd name="T32" fmla="*/ 35 w 108"/>
                <a:gd name="T33" fmla="*/ 8 h 90"/>
                <a:gd name="T34" fmla="*/ 36 w 108"/>
                <a:gd name="T35" fmla="*/ 14 h 90"/>
                <a:gd name="T36" fmla="*/ 43 w 108"/>
                <a:gd name="T37" fmla="*/ 16 h 90"/>
                <a:gd name="T38" fmla="*/ 48 w 108"/>
                <a:gd name="T39" fmla="*/ 16 h 90"/>
                <a:gd name="T40" fmla="*/ 54 w 108"/>
                <a:gd name="T41" fmla="*/ 18 h 90"/>
                <a:gd name="T42" fmla="*/ 61 w 108"/>
                <a:gd name="T43" fmla="*/ 18 h 90"/>
                <a:gd name="T44" fmla="*/ 65 w 108"/>
                <a:gd name="T45" fmla="*/ 19 h 90"/>
                <a:gd name="T46" fmla="*/ 68 w 108"/>
                <a:gd name="T47" fmla="*/ 18 h 90"/>
                <a:gd name="T48" fmla="*/ 71 w 108"/>
                <a:gd name="T49" fmla="*/ 19 h 90"/>
                <a:gd name="T50" fmla="*/ 74 w 108"/>
                <a:gd name="T51" fmla="*/ 18 h 90"/>
                <a:gd name="T52" fmla="*/ 76 w 108"/>
                <a:gd name="T53" fmla="*/ 19 h 90"/>
                <a:gd name="T54" fmla="*/ 79 w 108"/>
                <a:gd name="T55" fmla="*/ 19 h 90"/>
                <a:gd name="T56" fmla="*/ 104 w 108"/>
                <a:gd name="T57" fmla="*/ 24 h 90"/>
                <a:gd name="T58" fmla="*/ 105 w 108"/>
                <a:gd name="T59" fmla="*/ 27 h 90"/>
                <a:gd name="T60" fmla="*/ 108 w 108"/>
                <a:gd name="T61" fmla="*/ 28 h 90"/>
                <a:gd name="T62" fmla="*/ 102 w 108"/>
                <a:gd name="T63" fmla="*/ 40 h 90"/>
                <a:gd name="T64" fmla="*/ 101 w 108"/>
                <a:gd name="T65" fmla="*/ 42 h 90"/>
                <a:gd name="T66" fmla="*/ 98 w 108"/>
                <a:gd name="T67" fmla="*/ 44 h 90"/>
                <a:gd name="T68" fmla="*/ 94 w 108"/>
                <a:gd name="T69" fmla="*/ 51 h 90"/>
                <a:gd name="T70" fmla="*/ 97 w 108"/>
                <a:gd name="T71" fmla="*/ 53 h 90"/>
                <a:gd name="T72" fmla="*/ 97 w 108"/>
                <a:gd name="T73" fmla="*/ 55 h 90"/>
                <a:gd name="T74" fmla="*/ 96 w 108"/>
                <a:gd name="T75" fmla="*/ 56 h 90"/>
                <a:gd name="T76" fmla="*/ 95 w 108"/>
                <a:gd name="T77" fmla="*/ 60 h 90"/>
                <a:gd name="T78" fmla="*/ 52 w 108"/>
                <a:gd name="T79" fmla="*/ 81 h 90"/>
                <a:gd name="T80" fmla="*/ 1 w 108"/>
                <a:gd name="T81" fmla="*/ 68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7" name="Freeform 49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7 w 81"/>
                <a:gd name="T1" fmla="*/ 86 h 130"/>
                <a:gd name="T2" fmla="*/ 8 w 81"/>
                <a:gd name="T3" fmla="*/ 82 h 130"/>
                <a:gd name="T4" fmla="*/ 9 w 81"/>
                <a:gd name="T5" fmla="*/ 81 h 130"/>
                <a:gd name="T6" fmla="*/ 9 w 81"/>
                <a:gd name="T7" fmla="*/ 79 h 130"/>
                <a:gd name="T8" fmla="*/ 6 w 81"/>
                <a:gd name="T9" fmla="*/ 77 h 130"/>
                <a:gd name="T10" fmla="*/ 10 w 81"/>
                <a:gd name="T11" fmla="*/ 70 h 130"/>
                <a:gd name="T12" fmla="*/ 13 w 81"/>
                <a:gd name="T13" fmla="*/ 68 h 130"/>
                <a:gd name="T14" fmla="*/ 14 w 81"/>
                <a:gd name="T15" fmla="*/ 66 h 130"/>
                <a:gd name="T16" fmla="*/ 20 w 81"/>
                <a:gd name="T17" fmla="*/ 54 h 130"/>
                <a:gd name="T18" fmla="*/ 17 w 81"/>
                <a:gd name="T19" fmla="*/ 53 h 130"/>
                <a:gd name="T20" fmla="*/ 16 w 81"/>
                <a:gd name="T21" fmla="*/ 50 h 130"/>
                <a:gd name="T22" fmla="*/ 16 w 81"/>
                <a:gd name="T23" fmla="*/ 47 h 130"/>
                <a:gd name="T24" fmla="*/ 16 w 81"/>
                <a:gd name="T25" fmla="*/ 45 h 130"/>
                <a:gd name="T26" fmla="*/ 16 w 81"/>
                <a:gd name="T27" fmla="*/ 43 h 130"/>
                <a:gd name="T28" fmla="*/ 26 w 81"/>
                <a:gd name="T29" fmla="*/ 0 h 130"/>
                <a:gd name="T30" fmla="*/ 34 w 81"/>
                <a:gd name="T31" fmla="*/ 19 h 130"/>
                <a:gd name="T32" fmla="*/ 36 w 81"/>
                <a:gd name="T33" fmla="*/ 26 h 130"/>
                <a:gd name="T34" fmla="*/ 35 w 81"/>
                <a:gd name="T35" fmla="*/ 29 h 130"/>
                <a:gd name="T36" fmla="*/ 37 w 81"/>
                <a:gd name="T37" fmla="*/ 31 h 130"/>
                <a:gd name="T38" fmla="*/ 42 w 81"/>
                <a:gd name="T39" fmla="*/ 39 h 130"/>
                <a:gd name="T40" fmla="*/ 43 w 81"/>
                <a:gd name="T41" fmla="*/ 43 h 130"/>
                <a:gd name="T42" fmla="*/ 45 w 81"/>
                <a:gd name="T43" fmla="*/ 45 h 130"/>
                <a:gd name="T44" fmla="*/ 49 w 81"/>
                <a:gd name="T45" fmla="*/ 46 h 130"/>
                <a:gd name="T46" fmla="*/ 46 w 81"/>
                <a:gd name="T47" fmla="*/ 52 h 130"/>
                <a:gd name="T48" fmla="*/ 45 w 81"/>
                <a:gd name="T49" fmla="*/ 56 h 130"/>
                <a:gd name="T50" fmla="*/ 45 w 81"/>
                <a:gd name="T51" fmla="*/ 57 h 130"/>
                <a:gd name="T52" fmla="*/ 43 w 81"/>
                <a:gd name="T53" fmla="*/ 60 h 130"/>
                <a:gd name="T54" fmla="*/ 43 w 81"/>
                <a:gd name="T55" fmla="*/ 62 h 130"/>
                <a:gd name="T56" fmla="*/ 46 w 81"/>
                <a:gd name="T57" fmla="*/ 65 h 130"/>
                <a:gd name="T58" fmla="*/ 50 w 81"/>
                <a:gd name="T59" fmla="*/ 61 h 130"/>
                <a:gd name="T60" fmla="*/ 51 w 81"/>
                <a:gd name="T61" fmla="*/ 63 h 130"/>
                <a:gd name="T62" fmla="*/ 52 w 81"/>
                <a:gd name="T63" fmla="*/ 64 h 130"/>
                <a:gd name="T64" fmla="*/ 52 w 81"/>
                <a:gd name="T65" fmla="*/ 69 h 130"/>
                <a:gd name="T66" fmla="*/ 54 w 81"/>
                <a:gd name="T67" fmla="*/ 74 h 130"/>
                <a:gd name="T68" fmla="*/ 53 w 81"/>
                <a:gd name="T69" fmla="*/ 76 h 130"/>
                <a:gd name="T70" fmla="*/ 56 w 81"/>
                <a:gd name="T71" fmla="*/ 78 h 130"/>
                <a:gd name="T72" fmla="*/ 57 w 81"/>
                <a:gd name="T73" fmla="*/ 81 h 130"/>
                <a:gd name="T74" fmla="*/ 57 w 81"/>
                <a:gd name="T75" fmla="*/ 84 h 130"/>
                <a:gd name="T76" fmla="*/ 59 w 81"/>
                <a:gd name="T77" fmla="*/ 87 h 130"/>
                <a:gd name="T78" fmla="*/ 61 w 81"/>
                <a:gd name="T79" fmla="*/ 84 h 130"/>
                <a:gd name="T80" fmla="*/ 65 w 81"/>
                <a:gd name="T81" fmla="*/ 86 h 130"/>
                <a:gd name="T82" fmla="*/ 67 w 81"/>
                <a:gd name="T83" fmla="*/ 84 h 130"/>
                <a:gd name="T84" fmla="*/ 71 w 81"/>
                <a:gd name="T85" fmla="*/ 85 h 130"/>
                <a:gd name="T86" fmla="*/ 73 w 81"/>
                <a:gd name="T87" fmla="*/ 86 h 130"/>
                <a:gd name="T88" fmla="*/ 76 w 81"/>
                <a:gd name="T89" fmla="*/ 84 h 130"/>
                <a:gd name="T90" fmla="*/ 79 w 81"/>
                <a:gd name="T91" fmla="*/ 85 h 130"/>
                <a:gd name="T92" fmla="*/ 81 w 81"/>
                <a:gd name="T93" fmla="*/ 88 h 130"/>
                <a:gd name="T94" fmla="*/ 74 w 81"/>
                <a:gd name="T95" fmla="*/ 130 h 130"/>
                <a:gd name="T96" fmla="*/ 0 w 81"/>
                <a:gd name="T97" fmla="*/ 11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8" name="Freeform 50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48 w 138"/>
                <a:gd name="T1" fmla="*/ 77 h 87"/>
                <a:gd name="T2" fmla="*/ 45 w 138"/>
                <a:gd name="T3" fmla="*/ 84 h 87"/>
                <a:gd name="T4" fmla="*/ 43 w 138"/>
                <a:gd name="T5" fmla="*/ 80 h 87"/>
                <a:gd name="T6" fmla="*/ 42 w 138"/>
                <a:gd name="T7" fmla="*/ 83 h 87"/>
                <a:gd name="T8" fmla="*/ 38 w 138"/>
                <a:gd name="T9" fmla="*/ 83 h 87"/>
                <a:gd name="T10" fmla="*/ 33 w 138"/>
                <a:gd name="T11" fmla="*/ 82 h 87"/>
                <a:gd name="T12" fmla="*/ 32 w 138"/>
                <a:gd name="T13" fmla="*/ 82 h 87"/>
                <a:gd name="T14" fmla="*/ 29 w 138"/>
                <a:gd name="T15" fmla="*/ 82 h 87"/>
                <a:gd name="T16" fmla="*/ 26 w 138"/>
                <a:gd name="T17" fmla="*/ 82 h 87"/>
                <a:gd name="T18" fmla="*/ 24 w 138"/>
                <a:gd name="T19" fmla="*/ 83 h 87"/>
                <a:gd name="T20" fmla="*/ 23 w 138"/>
                <a:gd name="T21" fmla="*/ 80 h 87"/>
                <a:gd name="T22" fmla="*/ 23 w 138"/>
                <a:gd name="T23" fmla="*/ 77 h 87"/>
                <a:gd name="T24" fmla="*/ 20 w 138"/>
                <a:gd name="T25" fmla="*/ 75 h 87"/>
                <a:gd name="T26" fmla="*/ 20 w 138"/>
                <a:gd name="T27" fmla="*/ 72 h 87"/>
                <a:gd name="T28" fmla="*/ 18 w 138"/>
                <a:gd name="T29" fmla="*/ 69 h 87"/>
                <a:gd name="T30" fmla="*/ 18 w 138"/>
                <a:gd name="T31" fmla="*/ 63 h 87"/>
                <a:gd name="T32" fmla="*/ 17 w 138"/>
                <a:gd name="T33" fmla="*/ 60 h 87"/>
                <a:gd name="T34" fmla="*/ 16 w 138"/>
                <a:gd name="T35" fmla="*/ 59 h 87"/>
                <a:gd name="T36" fmla="*/ 15 w 138"/>
                <a:gd name="T37" fmla="*/ 59 h 87"/>
                <a:gd name="T38" fmla="*/ 11 w 138"/>
                <a:gd name="T39" fmla="*/ 62 h 87"/>
                <a:gd name="T40" fmla="*/ 9 w 138"/>
                <a:gd name="T41" fmla="*/ 58 h 87"/>
                <a:gd name="T42" fmla="*/ 9 w 138"/>
                <a:gd name="T43" fmla="*/ 56 h 87"/>
                <a:gd name="T44" fmla="*/ 11 w 138"/>
                <a:gd name="T45" fmla="*/ 53 h 87"/>
                <a:gd name="T46" fmla="*/ 11 w 138"/>
                <a:gd name="T47" fmla="*/ 50 h 87"/>
                <a:gd name="T48" fmla="*/ 12 w 138"/>
                <a:gd name="T49" fmla="*/ 48 h 87"/>
                <a:gd name="T50" fmla="*/ 14 w 138"/>
                <a:gd name="T51" fmla="*/ 42 h 87"/>
                <a:gd name="T52" fmla="*/ 11 w 138"/>
                <a:gd name="T53" fmla="*/ 40 h 87"/>
                <a:gd name="T54" fmla="*/ 8 w 138"/>
                <a:gd name="T55" fmla="*/ 38 h 87"/>
                <a:gd name="T56" fmla="*/ 6 w 138"/>
                <a:gd name="T57" fmla="*/ 31 h 87"/>
                <a:gd name="T58" fmla="*/ 2 w 138"/>
                <a:gd name="T59" fmla="*/ 27 h 87"/>
                <a:gd name="T60" fmla="*/ 2 w 138"/>
                <a:gd name="T61" fmla="*/ 25 h 87"/>
                <a:gd name="T62" fmla="*/ 2 w 138"/>
                <a:gd name="T63" fmla="*/ 20 h 87"/>
                <a:gd name="T64" fmla="*/ 3 w 138"/>
                <a:gd name="T65" fmla="*/ 0 h 87"/>
                <a:gd name="T66" fmla="*/ 49 w 138"/>
                <a:gd name="T67" fmla="*/ 8 h 87"/>
                <a:gd name="T68" fmla="*/ 138 w 138"/>
                <a:gd name="T69" fmla="*/ 19 h 87"/>
                <a:gd name="T70" fmla="*/ 132 w 138"/>
                <a:gd name="T71" fmla="*/ 8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9" name="Freeform 51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13 w 86"/>
                <a:gd name="T1" fmla="*/ 0 h 133"/>
                <a:gd name="T2" fmla="*/ 0 w 86"/>
                <a:gd name="T3" fmla="*/ 51 h 133"/>
                <a:gd name="T4" fmla="*/ 56 w 86"/>
                <a:gd name="T5" fmla="*/ 133 h 133"/>
                <a:gd name="T6" fmla="*/ 56 w 86"/>
                <a:gd name="T7" fmla="*/ 132 h 133"/>
                <a:gd name="T8" fmla="*/ 56 w 86"/>
                <a:gd name="T9" fmla="*/ 131 h 133"/>
                <a:gd name="T10" fmla="*/ 57 w 86"/>
                <a:gd name="T11" fmla="*/ 127 h 133"/>
                <a:gd name="T12" fmla="*/ 57 w 86"/>
                <a:gd name="T13" fmla="*/ 126 h 133"/>
                <a:gd name="T14" fmla="*/ 57 w 86"/>
                <a:gd name="T15" fmla="*/ 118 h 133"/>
                <a:gd name="T16" fmla="*/ 57 w 86"/>
                <a:gd name="T17" fmla="*/ 115 h 133"/>
                <a:gd name="T18" fmla="*/ 57 w 86"/>
                <a:gd name="T19" fmla="*/ 114 h 133"/>
                <a:gd name="T20" fmla="*/ 60 w 86"/>
                <a:gd name="T21" fmla="*/ 114 h 133"/>
                <a:gd name="T22" fmla="*/ 62 w 86"/>
                <a:gd name="T23" fmla="*/ 114 h 133"/>
                <a:gd name="T24" fmla="*/ 63 w 86"/>
                <a:gd name="T25" fmla="*/ 115 h 133"/>
                <a:gd name="T26" fmla="*/ 63 w 86"/>
                <a:gd name="T27" fmla="*/ 116 h 133"/>
                <a:gd name="T28" fmla="*/ 64 w 86"/>
                <a:gd name="T29" fmla="*/ 117 h 133"/>
                <a:gd name="T30" fmla="*/ 66 w 86"/>
                <a:gd name="T31" fmla="*/ 117 h 133"/>
                <a:gd name="T32" fmla="*/ 68 w 86"/>
                <a:gd name="T33" fmla="*/ 110 h 133"/>
                <a:gd name="T34" fmla="*/ 70 w 86"/>
                <a:gd name="T35" fmla="*/ 101 h 133"/>
                <a:gd name="T36" fmla="*/ 86 w 86"/>
                <a:gd name="T37" fmla="*/ 17 h 133"/>
                <a:gd name="T38" fmla="*/ 49 w 86"/>
                <a:gd name="T39" fmla="*/ 9 h 133"/>
                <a:gd name="T40" fmla="*/ 13 w 86"/>
                <a:gd name="T41" fmla="*/ 0 h 133"/>
                <a:gd name="T42" fmla="*/ 13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0" name="Freeform 52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78 w 91"/>
                <a:gd name="T1" fmla="*/ 106 h 106"/>
                <a:gd name="T2" fmla="*/ 91 w 91"/>
                <a:gd name="T3" fmla="*/ 10 h 106"/>
                <a:gd name="T4" fmla="*/ 25 w 91"/>
                <a:gd name="T5" fmla="*/ 0 h 106"/>
                <a:gd name="T6" fmla="*/ 25 w 91"/>
                <a:gd name="T7" fmla="*/ 0 h 106"/>
                <a:gd name="T8" fmla="*/ 23 w 91"/>
                <a:gd name="T9" fmla="*/ 9 h 106"/>
                <a:gd name="T10" fmla="*/ 21 w 91"/>
                <a:gd name="T11" fmla="*/ 16 h 106"/>
                <a:gd name="T12" fmla="*/ 19 w 91"/>
                <a:gd name="T13" fmla="*/ 16 h 106"/>
                <a:gd name="T14" fmla="*/ 18 w 91"/>
                <a:gd name="T15" fmla="*/ 15 h 106"/>
                <a:gd name="T16" fmla="*/ 18 w 91"/>
                <a:gd name="T17" fmla="*/ 14 h 106"/>
                <a:gd name="T18" fmla="*/ 17 w 91"/>
                <a:gd name="T19" fmla="*/ 13 h 106"/>
                <a:gd name="T20" fmla="*/ 15 w 91"/>
                <a:gd name="T21" fmla="*/ 13 h 106"/>
                <a:gd name="T22" fmla="*/ 12 w 91"/>
                <a:gd name="T23" fmla="*/ 13 h 106"/>
                <a:gd name="T24" fmla="*/ 12 w 91"/>
                <a:gd name="T25" fmla="*/ 14 h 106"/>
                <a:gd name="T26" fmla="*/ 12 w 91"/>
                <a:gd name="T27" fmla="*/ 17 h 106"/>
                <a:gd name="T28" fmla="*/ 12 w 91"/>
                <a:gd name="T29" fmla="*/ 25 h 106"/>
                <a:gd name="T30" fmla="*/ 12 w 91"/>
                <a:gd name="T31" fmla="*/ 26 h 106"/>
                <a:gd name="T32" fmla="*/ 11 w 91"/>
                <a:gd name="T33" fmla="*/ 30 h 106"/>
                <a:gd name="T34" fmla="*/ 11 w 91"/>
                <a:gd name="T35" fmla="*/ 31 h 106"/>
                <a:gd name="T36" fmla="*/ 11 w 91"/>
                <a:gd name="T37" fmla="*/ 32 h 106"/>
                <a:gd name="T38" fmla="*/ 11 w 91"/>
                <a:gd name="T39" fmla="*/ 34 h 106"/>
                <a:gd name="T40" fmla="*/ 11 w 91"/>
                <a:gd name="T41" fmla="*/ 35 h 106"/>
                <a:gd name="T42" fmla="*/ 11 w 91"/>
                <a:gd name="T43" fmla="*/ 36 h 106"/>
                <a:gd name="T44" fmla="*/ 12 w 91"/>
                <a:gd name="T45" fmla="*/ 38 h 106"/>
                <a:gd name="T46" fmla="*/ 12 w 91"/>
                <a:gd name="T47" fmla="*/ 39 h 106"/>
                <a:gd name="T48" fmla="*/ 12 w 91"/>
                <a:gd name="T49" fmla="*/ 41 h 106"/>
                <a:gd name="T50" fmla="*/ 13 w 91"/>
                <a:gd name="T51" fmla="*/ 43 h 106"/>
                <a:gd name="T52" fmla="*/ 13 w 91"/>
                <a:gd name="T53" fmla="*/ 43 h 106"/>
                <a:gd name="T54" fmla="*/ 14 w 91"/>
                <a:gd name="T55" fmla="*/ 44 h 106"/>
                <a:gd name="T56" fmla="*/ 15 w 91"/>
                <a:gd name="T57" fmla="*/ 46 h 106"/>
                <a:gd name="T58" fmla="*/ 14 w 91"/>
                <a:gd name="T59" fmla="*/ 46 h 106"/>
                <a:gd name="T60" fmla="*/ 14 w 91"/>
                <a:gd name="T61" fmla="*/ 46 h 106"/>
                <a:gd name="T62" fmla="*/ 12 w 91"/>
                <a:gd name="T63" fmla="*/ 47 h 106"/>
                <a:gd name="T64" fmla="*/ 10 w 91"/>
                <a:gd name="T65" fmla="*/ 48 h 106"/>
                <a:gd name="T66" fmla="*/ 9 w 91"/>
                <a:gd name="T67" fmla="*/ 50 h 106"/>
                <a:gd name="T68" fmla="*/ 7 w 91"/>
                <a:gd name="T69" fmla="*/ 55 h 106"/>
                <a:gd name="T70" fmla="*/ 5 w 91"/>
                <a:gd name="T71" fmla="*/ 58 h 106"/>
                <a:gd name="T72" fmla="*/ 3 w 91"/>
                <a:gd name="T73" fmla="*/ 58 h 106"/>
                <a:gd name="T74" fmla="*/ 3 w 91"/>
                <a:gd name="T75" fmla="*/ 59 h 106"/>
                <a:gd name="T76" fmla="*/ 4 w 91"/>
                <a:gd name="T77" fmla="*/ 60 h 106"/>
                <a:gd name="T78" fmla="*/ 3 w 91"/>
                <a:gd name="T79" fmla="*/ 61 h 106"/>
                <a:gd name="T80" fmla="*/ 3 w 91"/>
                <a:gd name="T81" fmla="*/ 63 h 106"/>
                <a:gd name="T82" fmla="*/ 3 w 91"/>
                <a:gd name="T83" fmla="*/ 64 h 106"/>
                <a:gd name="T84" fmla="*/ 5 w 91"/>
                <a:gd name="T85" fmla="*/ 66 h 106"/>
                <a:gd name="T86" fmla="*/ 6 w 91"/>
                <a:gd name="T87" fmla="*/ 67 h 106"/>
                <a:gd name="T88" fmla="*/ 5 w 91"/>
                <a:gd name="T89" fmla="*/ 67 h 106"/>
                <a:gd name="T90" fmla="*/ 5 w 91"/>
                <a:gd name="T91" fmla="*/ 69 h 106"/>
                <a:gd name="T92" fmla="*/ 4 w 91"/>
                <a:gd name="T93" fmla="*/ 70 h 106"/>
                <a:gd name="T94" fmla="*/ 3 w 91"/>
                <a:gd name="T95" fmla="*/ 70 h 106"/>
                <a:gd name="T96" fmla="*/ 1 w 91"/>
                <a:gd name="T97" fmla="*/ 69 h 106"/>
                <a:gd name="T98" fmla="*/ 0 w 91"/>
                <a:gd name="T99" fmla="*/ 73 h 106"/>
                <a:gd name="T100" fmla="*/ 49 w 91"/>
                <a:gd name="T101" fmla="*/ 102 h 106"/>
                <a:gd name="T102" fmla="*/ 78 w 91"/>
                <a:gd name="T103" fmla="*/ 106 h 106"/>
                <a:gd name="T104" fmla="*/ 78 w 91"/>
                <a:gd name="T105" fmla="*/ 106 h 106"/>
                <a:gd name="T106" fmla="*/ 78 w 91"/>
                <a:gd name="T107" fmla="*/ 10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1" name="Freeform 53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8 w 89"/>
                <a:gd name="T1" fmla="*/ 69 h 100"/>
                <a:gd name="T2" fmla="*/ 4 w 89"/>
                <a:gd name="T3" fmla="*/ 64 h 100"/>
                <a:gd name="T4" fmla="*/ 7 w 89"/>
                <a:gd name="T5" fmla="*/ 60 h 100"/>
                <a:gd name="T6" fmla="*/ 7 w 89"/>
                <a:gd name="T7" fmla="*/ 56 h 100"/>
                <a:gd name="T8" fmla="*/ 5 w 89"/>
                <a:gd name="T9" fmla="*/ 47 h 100"/>
                <a:gd name="T10" fmla="*/ 5 w 89"/>
                <a:gd name="T11" fmla="*/ 43 h 100"/>
                <a:gd name="T12" fmla="*/ 4 w 89"/>
                <a:gd name="T13" fmla="*/ 33 h 100"/>
                <a:gd name="T14" fmla="*/ 2 w 89"/>
                <a:gd name="T15" fmla="*/ 26 h 100"/>
                <a:gd name="T16" fmla="*/ 0 w 89"/>
                <a:gd name="T17" fmla="*/ 16 h 100"/>
                <a:gd name="T18" fmla="*/ 1 w 89"/>
                <a:gd name="T19" fmla="*/ 12 h 100"/>
                <a:gd name="T20" fmla="*/ 0 w 89"/>
                <a:gd name="T21" fmla="*/ 7 h 100"/>
                <a:gd name="T22" fmla="*/ 23 w 89"/>
                <a:gd name="T23" fmla="*/ 3 h 100"/>
                <a:gd name="T24" fmla="*/ 25 w 89"/>
                <a:gd name="T25" fmla="*/ 1 h 100"/>
                <a:gd name="T26" fmla="*/ 28 w 89"/>
                <a:gd name="T27" fmla="*/ 5 h 100"/>
                <a:gd name="T28" fmla="*/ 28 w 89"/>
                <a:gd name="T29" fmla="*/ 10 h 100"/>
                <a:gd name="T30" fmla="*/ 32 w 89"/>
                <a:gd name="T31" fmla="*/ 12 h 100"/>
                <a:gd name="T32" fmla="*/ 34 w 89"/>
                <a:gd name="T33" fmla="*/ 13 h 100"/>
                <a:gd name="T34" fmla="*/ 38 w 89"/>
                <a:gd name="T35" fmla="*/ 13 h 100"/>
                <a:gd name="T36" fmla="*/ 39 w 89"/>
                <a:gd name="T37" fmla="*/ 14 h 100"/>
                <a:gd name="T38" fmla="*/ 43 w 89"/>
                <a:gd name="T39" fmla="*/ 13 h 100"/>
                <a:gd name="T40" fmla="*/ 51 w 89"/>
                <a:gd name="T41" fmla="*/ 14 h 100"/>
                <a:gd name="T42" fmla="*/ 52 w 89"/>
                <a:gd name="T43" fmla="*/ 15 h 100"/>
                <a:gd name="T44" fmla="*/ 53 w 89"/>
                <a:gd name="T45" fmla="*/ 15 h 100"/>
                <a:gd name="T46" fmla="*/ 54 w 89"/>
                <a:gd name="T47" fmla="*/ 18 h 100"/>
                <a:gd name="T48" fmla="*/ 57 w 89"/>
                <a:gd name="T49" fmla="*/ 17 h 100"/>
                <a:gd name="T50" fmla="*/ 59 w 89"/>
                <a:gd name="T51" fmla="*/ 17 h 100"/>
                <a:gd name="T52" fmla="*/ 62 w 89"/>
                <a:gd name="T53" fmla="*/ 19 h 100"/>
                <a:gd name="T54" fmla="*/ 64 w 89"/>
                <a:gd name="T55" fmla="*/ 21 h 100"/>
                <a:gd name="T56" fmla="*/ 68 w 89"/>
                <a:gd name="T57" fmla="*/ 21 h 100"/>
                <a:gd name="T58" fmla="*/ 73 w 89"/>
                <a:gd name="T59" fmla="*/ 18 h 100"/>
                <a:gd name="T60" fmla="*/ 81 w 89"/>
                <a:gd name="T61" fmla="*/ 20 h 100"/>
                <a:gd name="T62" fmla="*/ 83 w 89"/>
                <a:gd name="T63" fmla="*/ 20 h 100"/>
                <a:gd name="T64" fmla="*/ 86 w 89"/>
                <a:gd name="T65" fmla="*/ 21 h 100"/>
                <a:gd name="T66" fmla="*/ 87 w 89"/>
                <a:gd name="T67" fmla="*/ 22 h 100"/>
                <a:gd name="T68" fmla="*/ 81 w 89"/>
                <a:gd name="T69" fmla="*/ 25 h 100"/>
                <a:gd name="T70" fmla="*/ 78 w 89"/>
                <a:gd name="T71" fmla="*/ 28 h 100"/>
                <a:gd name="T72" fmla="*/ 73 w 89"/>
                <a:gd name="T73" fmla="*/ 30 h 100"/>
                <a:gd name="T74" fmla="*/ 59 w 89"/>
                <a:gd name="T75" fmla="*/ 44 h 100"/>
                <a:gd name="T76" fmla="*/ 57 w 89"/>
                <a:gd name="T77" fmla="*/ 46 h 100"/>
                <a:gd name="T78" fmla="*/ 57 w 89"/>
                <a:gd name="T79" fmla="*/ 56 h 100"/>
                <a:gd name="T80" fmla="*/ 52 w 89"/>
                <a:gd name="T81" fmla="*/ 59 h 100"/>
                <a:gd name="T82" fmla="*/ 52 w 89"/>
                <a:gd name="T83" fmla="*/ 61 h 100"/>
                <a:gd name="T84" fmla="*/ 52 w 89"/>
                <a:gd name="T85" fmla="*/ 65 h 100"/>
                <a:gd name="T86" fmla="*/ 53 w 89"/>
                <a:gd name="T87" fmla="*/ 69 h 100"/>
                <a:gd name="T88" fmla="*/ 52 w 89"/>
                <a:gd name="T89" fmla="*/ 73 h 100"/>
                <a:gd name="T90" fmla="*/ 53 w 89"/>
                <a:gd name="T91" fmla="*/ 79 h 100"/>
                <a:gd name="T92" fmla="*/ 55 w 89"/>
                <a:gd name="T93" fmla="*/ 80 h 100"/>
                <a:gd name="T94" fmla="*/ 58 w 89"/>
                <a:gd name="T95" fmla="*/ 81 h 100"/>
                <a:gd name="T96" fmla="*/ 59 w 89"/>
                <a:gd name="T97" fmla="*/ 83 h 100"/>
                <a:gd name="T98" fmla="*/ 64 w 89"/>
                <a:gd name="T99" fmla="*/ 87 h 100"/>
                <a:gd name="T100" fmla="*/ 72 w 89"/>
                <a:gd name="T101" fmla="*/ 92 h 100"/>
                <a:gd name="T102" fmla="*/ 72 w 89"/>
                <a:gd name="T103" fmla="*/ 95 h 100"/>
                <a:gd name="T104" fmla="*/ 8 w 89"/>
                <a:gd name="T105" fmla="*/ 100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2" name="Freeform 54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41 w 77"/>
                <a:gd name="T1" fmla="*/ 1 h 66"/>
                <a:gd name="T2" fmla="*/ 44 w 77"/>
                <a:gd name="T3" fmla="*/ 10 h 66"/>
                <a:gd name="T4" fmla="*/ 43 w 77"/>
                <a:gd name="T5" fmla="*/ 13 h 66"/>
                <a:gd name="T6" fmla="*/ 40 w 77"/>
                <a:gd name="T7" fmla="*/ 22 h 66"/>
                <a:gd name="T8" fmla="*/ 64 w 77"/>
                <a:gd name="T9" fmla="*/ 33 h 66"/>
                <a:gd name="T10" fmla="*/ 64 w 77"/>
                <a:gd name="T11" fmla="*/ 40 h 66"/>
                <a:gd name="T12" fmla="*/ 63 w 77"/>
                <a:gd name="T13" fmla="*/ 45 h 66"/>
                <a:gd name="T14" fmla="*/ 58 w 77"/>
                <a:gd name="T15" fmla="*/ 44 h 66"/>
                <a:gd name="T16" fmla="*/ 56 w 77"/>
                <a:gd name="T17" fmla="*/ 49 h 66"/>
                <a:gd name="T18" fmla="*/ 62 w 77"/>
                <a:gd name="T19" fmla="*/ 48 h 66"/>
                <a:gd name="T20" fmla="*/ 66 w 77"/>
                <a:gd name="T21" fmla="*/ 47 h 66"/>
                <a:gd name="T22" fmla="*/ 64 w 77"/>
                <a:gd name="T23" fmla="*/ 49 h 66"/>
                <a:gd name="T24" fmla="*/ 66 w 77"/>
                <a:gd name="T25" fmla="*/ 51 h 66"/>
                <a:gd name="T26" fmla="*/ 71 w 77"/>
                <a:gd name="T27" fmla="*/ 47 h 66"/>
                <a:gd name="T28" fmla="*/ 74 w 77"/>
                <a:gd name="T29" fmla="*/ 48 h 66"/>
                <a:gd name="T30" fmla="*/ 73 w 77"/>
                <a:gd name="T31" fmla="*/ 51 h 66"/>
                <a:gd name="T32" fmla="*/ 68 w 77"/>
                <a:gd name="T33" fmla="*/ 56 h 66"/>
                <a:gd name="T34" fmla="*/ 71 w 77"/>
                <a:gd name="T35" fmla="*/ 60 h 66"/>
                <a:gd name="T36" fmla="*/ 77 w 77"/>
                <a:gd name="T37" fmla="*/ 65 h 66"/>
                <a:gd name="T38" fmla="*/ 71 w 77"/>
                <a:gd name="T39" fmla="*/ 63 h 66"/>
                <a:gd name="T40" fmla="*/ 64 w 77"/>
                <a:gd name="T41" fmla="*/ 59 h 66"/>
                <a:gd name="T42" fmla="*/ 61 w 77"/>
                <a:gd name="T43" fmla="*/ 62 h 66"/>
                <a:gd name="T44" fmla="*/ 60 w 77"/>
                <a:gd name="T45" fmla="*/ 65 h 66"/>
                <a:gd name="T46" fmla="*/ 57 w 77"/>
                <a:gd name="T47" fmla="*/ 63 h 66"/>
                <a:gd name="T48" fmla="*/ 54 w 77"/>
                <a:gd name="T49" fmla="*/ 63 h 66"/>
                <a:gd name="T50" fmla="*/ 49 w 77"/>
                <a:gd name="T51" fmla="*/ 64 h 66"/>
                <a:gd name="T52" fmla="*/ 41 w 77"/>
                <a:gd name="T53" fmla="*/ 59 h 66"/>
                <a:gd name="T54" fmla="*/ 38 w 77"/>
                <a:gd name="T55" fmla="*/ 57 h 66"/>
                <a:gd name="T56" fmla="*/ 37 w 77"/>
                <a:gd name="T57" fmla="*/ 56 h 66"/>
                <a:gd name="T58" fmla="*/ 34 w 77"/>
                <a:gd name="T59" fmla="*/ 55 h 66"/>
                <a:gd name="T60" fmla="*/ 33 w 77"/>
                <a:gd name="T61" fmla="*/ 54 h 66"/>
                <a:gd name="T62" fmla="*/ 31 w 77"/>
                <a:gd name="T63" fmla="*/ 58 h 66"/>
                <a:gd name="T64" fmla="*/ 15 w 77"/>
                <a:gd name="T65" fmla="*/ 56 h 66"/>
                <a:gd name="T66" fmla="*/ 4 w 77"/>
                <a:gd name="T67" fmla="*/ 55 h 66"/>
                <a:gd name="T68" fmla="*/ 5 w 77"/>
                <a:gd name="T69" fmla="*/ 53 h 66"/>
                <a:gd name="T70" fmla="*/ 6 w 77"/>
                <a:gd name="T71" fmla="*/ 46 h 66"/>
                <a:gd name="T72" fmla="*/ 6 w 77"/>
                <a:gd name="T73" fmla="*/ 42 h 66"/>
                <a:gd name="T74" fmla="*/ 9 w 77"/>
                <a:gd name="T75" fmla="*/ 37 h 66"/>
                <a:gd name="T76" fmla="*/ 7 w 77"/>
                <a:gd name="T77" fmla="*/ 30 h 66"/>
                <a:gd name="T78" fmla="*/ 6 w 77"/>
                <a:gd name="T79" fmla="*/ 28 h 66"/>
                <a:gd name="T80" fmla="*/ 4 w 77"/>
                <a:gd name="T81" fmla="*/ 25 h 66"/>
                <a:gd name="T82" fmla="*/ 1 w 77"/>
                <a:gd name="T83" fmla="*/ 19 h 66"/>
                <a:gd name="T84" fmla="*/ 0 w 77"/>
                <a:gd name="T85" fmla="*/ 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3" name="Freeform 55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9 w 54"/>
                <a:gd name="T1" fmla="*/ 2 h 95"/>
                <a:gd name="T2" fmla="*/ 12 w 54"/>
                <a:gd name="T3" fmla="*/ 5 h 95"/>
                <a:gd name="T4" fmla="*/ 15 w 54"/>
                <a:gd name="T5" fmla="*/ 8 h 95"/>
                <a:gd name="T6" fmla="*/ 15 w 54"/>
                <a:gd name="T7" fmla="*/ 12 h 95"/>
                <a:gd name="T8" fmla="*/ 14 w 54"/>
                <a:gd name="T9" fmla="*/ 15 h 95"/>
                <a:gd name="T10" fmla="*/ 11 w 54"/>
                <a:gd name="T11" fmla="*/ 19 h 95"/>
                <a:gd name="T12" fmla="*/ 9 w 54"/>
                <a:gd name="T13" fmla="*/ 20 h 95"/>
                <a:gd name="T14" fmla="*/ 5 w 54"/>
                <a:gd name="T15" fmla="*/ 21 h 95"/>
                <a:gd name="T16" fmla="*/ 4 w 54"/>
                <a:gd name="T17" fmla="*/ 24 h 95"/>
                <a:gd name="T18" fmla="*/ 6 w 54"/>
                <a:gd name="T19" fmla="*/ 27 h 95"/>
                <a:gd name="T20" fmla="*/ 4 w 54"/>
                <a:gd name="T21" fmla="*/ 34 h 95"/>
                <a:gd name="T22" fmla="*/ 1 w 54"/>
                <a:gd name="T23" fmla="*/ 36 h 95"/>
                <a:gd name="T24" fmla="*/ 0 w 54"/>
                <a:gd name="T25" fmla="*/ 39 h 95"/>
                <a:gd name="T26" fmla="*/ 0 w 54"/>
                <a:gd name="T27" fmla="*/ 41 h 95"/>
                <a:gd name="T28" fmla="*/ 1 w 54"/>
                <a:gd name="T29" fmla="*/ 48 h 95"/>
                <a:gd name="T30" fmla="*/ 5 w 54"/>
                <a:gd name="T31" fmla="*/ 53 h 95"/>
                <a:gd name="T32" fmla="*/ 10 w 54"/>
                <a:gd name="T33" fmla="*/ 57 h 95"/>
                <a:gd name="T34" fmla="*/ 13 w 54"/>
                <a:gd name="T35" fmla="*/ 64 h 95"/>
                <a:gd name="T36" fmla="*/ 15 w 54"/>
                <a:gd name="T37" fmla="*/ 62 h 95"/>
                <a:gd name="T38" fmla="*/ 19 w 54"/>
                <a:gd name="T39" fmla="*/ 65 h 95"/>
                <a:gd name="T40" fmla="*/ 19 w 54"/>
                <a:gd name="T41" fmla="*/ 69 h 95"/>
                <a:gd name="T42" fmla="*/ 16 w 54"/>
                <a:gd name="T43" fmla="*/ 73 h 95"/>
                <a:gd name="T44" fmla="*/ 19 w 54"/>
                <a:gd name="T45" fmla="*/ 78 h 95"/>
                <a:gd name="T46" fmla="*/ 24 w 54"/>
                <a:gd name="T47" fmla="*/ 81 h 95"/>
                <a:gd name="T48" fmla="*/ 29 w 54"/>
                <a:gd name="T49" fmla="*/ 87 h 95"/>
                <a:gd name="T50" fmla="*/ 30 w 54"/>
                <a:gd name="T51" fmla="*/ 89 h 95"/>
                <a:gd name="T52" fmla="*/ 29 w 54"/>
                <a:gd name="T53" fmla="*/ 91 h 95"/>
                <a:gd name="T54" fmla="*/ 32 w 54"/>
                <a:gd name="T55" fmla="*/ 95 h 95"/>
                <a:gd name="T56" fmla="*/ 33 w 54"/>
                <a:gd name="T57" fmla="*/ 94 h 95"/>
                <a:gd name="T58" fmla="*/ 34 w 54"/>
                <a:gd name="T59" fmla="*/ 92 h 95"/>
                <a:gd name="T60" fmla="*/ 38 w 54"/>
                <a:gd name="T61" fmla="*/ 91 h 95"/>
                <a:gd name="T62" fmla="*/ 42 w 54"/>
                <a:gd name="T63" fmla="*/ 93 h 95"/>
                <a:gd name="T64" fmla="*/ 43 w 54"/>
                <a:gd name="T65" fmla="*/ 89 h 95"/>
                <a:gd name="T66" fmla="*/ 44 w 54"/>
                <a:gd name="T67" fmla="*/ 87 h 95"/>
                <a:gd name="T68" fmla="*/ 48 w 54"/>
                <a:gd name="T69" fmla="*/ 85 h 95"/>
                <a:gd name="T70" fmla="*/ 47 w 54"/>
                <a:gd name="T71" fmla="*/ 83 h 95"/>
                <a:gd name="T72" fmla="*/ 47 w 54"/>
                <a:gd name="T73" fmla="*/ 81 h 95"/>
                <a:gd name="T74" fmla="*/ 48 w 54"/>
                <a:gd name="T75" fmla="*/ 80 h 95"/>
                <a:gd name="T76" fmla="*/ 48 w 54"/>
                <a:gd name="T77" fmla="*/ 79 h 95"/>
                <a:gd name="T78" fmla="*/ 48 w 54"/>
                <a:gd name="T79" fmla="*/ 73 h 95"/>
                <a:gd name="T80" fmla="*/ 52 w 54"/>
                <a:gd name="T81" fmla="*/ 68 h 95"/>
                <a:gd name="T82" fmla="*/ 54 w 54"/>
                <a:gd name="T83" fmla="*/ 64 h 95"/>
                <a:gd name="T84" fmla="*/ 52 w 54"/>
                <a:gd name="T85" fmla="*/ 57 h 95"/>
                <a:gd name="T86" fmla="*/ 52 w 54"/>
                <a:gd name="T87" fmla="*/ 54 h 95"/>
                <a:gd name="T88" fmla="*/ 49 w 54"/>
                <a:gd name="T89" fmla="*/ 13 h 95"/>
                <a:gd name="T90" fmla="*/ 48 w 54"/>
                <a:gd name="T91" fmla="*/ 11 h 95"/>
                <a:gd name="T92" fmla="*/ 46 w 54"/>
                <a:gd name="T93" fmla="*/ 6 h 95"/>
                <a:gd name="T94" fmla="*/ 44 w 54"/>
                <a:gd name="T95" fmla="*/ 3 h 95"/>
                <a:gd name="T96" fmla="*/ 44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4" name="Freeform 56"/>
            <p:cNvSpPr>
              <a:spLocks/>
            </p:cNvSpPr>
            <p:nvPr/>
          </p:nvSpPr>
          <p:spPr bwMode="auto">
            <a:xfrm>
              <a:off x="3925" y="1506"/>
              <a:ext cx="267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" name="Freeform 57"/>
            <p:cNvSpPr>
              <a:spLocks/>
            </p:cNvSpPr>
            <p:nvPr/>
          </p:nvSpPr>
          <p:spPr bwMode="auto">
            <a:xfrm>
              <a:off x="3669" y="1384"/>
              <a:ext cx="426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" name="Freeform 58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1 w 40"/>
                <a:gd name="T1" fmla="*/ 5 h 72"/>
                <a:gd name="T2" fmla="*/ 4 w 40"/>
                <a:gd name="T3" fmla="*/ 45 h 72"/>
                <a:gd name="T4" fmla="*/ 4 w 40"/>
                <a:gd name="T5" fmla="*/ 46 h 72"/>
                <a:gd name="T6" fmla="*/ 4 w 40"/>
                <a:gd name="T7" fmla="*/ 47 h 72"/>
                <a:gd name="T8" fmla="*/ 4 w 40"/>
                <a:gd name="T9" fmla="*/ 49 h 72"/>
                <a:gd name="T10" fmla="*/ 5 w 40"/>
                <a:gd name="T11" fmla="*/ 52 h 72"/>
                <a:gd name="T12" fmla="*/ 6 w 40"/>
                <a:gd name="T13" fmla="*/ 56 h 72"/>
                <a:gd name="T14" fmla="*/ 4 w 40"/>
                <a:gd name="T15" fmla="*/ 59 h 72"/>
                <a:gd name="T16" fmla="*/ 4 w 40"/>
                <a:gd name="T17" fmla="*/ 60 h 72"/>
                <a:gd name="T18" fmla="*/ 2 w 40"/>
                <a:gd name="T19" fmla="*/ 63 h 72"/>
                <a:gd name="T20" fmla="*/ 0 w 40"/>
                <a:gd name="T21" fmla="*/ 65 h 72"/>
                <a:gd name="T22" fmla="*/ 0 w 40"/>
                <a:gd name="T23" fmla="*/ 68 h 72"/>
                <a:gd name="T24" fmla="*/ 0 w 40"/>
                <a:gd name="T25" fmla="*/ 71 h 72"/>
                <a:gd name="T26" fmla="*/ 0 w 40"/>
                <a:gd name="T27" fmla="*/ 71 h 72"/>
                <a:gd name="T28" fmla="*/ 0 w 40"/>
                <a:gd name="T29" fmla="*/ 72 h 72"/>
                <a:gd name="T30" fmla="*/ 0 w 40"/>
                <a:gd name="T31" fmla="*/ 72 h 72"/>
                <a:gd name="T32" fmla="*/ 1 w 40"/>
                <a:gd name="T33" fmla="*/ 72 h 72"/>
                <a:gd name="T34" fmla="*/ 2 w 40"/>
                <a:gd name="T35" fmla="*/ 72 h 72"/>
                <a:gd name="T36" fmla="*/ 2 w 40"/>
                <a:gd name="T37" fmla="*/ 71 h 72"/>
                <a:gd name="T38" fmla="*/ 2 w 40"/>
                <a:gd name="T39" fmla="*/ 70 h 72"/>
                <a:gd name="T40" fmla="*/ 5 w 40"/>
                <a:gd name="T41" fmla="*/ 70 h 72"/>
                <a:gd name="T42" fmla="*/ 8 w 40"/>
                <a:gd name="T43" fmla="*/ 69 h 72"/>
                <a:gd name="T44" fmla="*/ 12 w 40"/>
                <a:gd name="T45" fmla="*/ 71 h 72"/>
                <a:gd name="T46" fmla="*/ 12 w 40"/>
                <a:gd name="T47" fmla="*/ 71 h 72"/>
                <a:gd name="T48" fmla="*/ 13 w 40"/>
                <a:gd name="T49" fmla="*/ 71 h 72"/>
                <a:gd name="T50" fmla="*/ 14 w 40"/>
                <a:gd name="T51" fmla="*/ 68 h 72"/>
                <a:gd name="T52" fmla="*/ 16 w 40"/>
                <a:gd name="T53" fmla="*/ 68 h 72"/>
                <a:gd name="T54" fmla="*/ 17 w 40"/>
                <a:gd name="T55" fmla="*/ 69 h 72"/>
                <a:gd name="T56" fmla="*/ 18 w 40"/>
                <a:gd name="T57" fmla="*/ 70 h 72"/>
                <a:gd name="T58" fmla="*/ 19 w 40"/>
                <a:gd name="T59" fmla="*/ 69 h 72"/>
                <a:gd name="T60" fmla="*/ 20 w 40"/>
                <a:gd name="T61" fmla="*/ 65 h 72"/>
                <a:gd name="T62" fmla="*/ 21 w 40"/>
                <a:gd name="T63" fmla="*/ 64 h 72"/>
                <a:gd name="T64" fmla="*/ 22 w 40"/>
                <a:gd name="T65" fmla="*/ 64 h 72"/>
                <a:gd name="T66" fmla="*/ 24 w 40"/>
                <a:gd name="T67" fmla="*/ 66 h 72"/>
                <a:gd name="T68" fmla="*/ 27 w 40"/>
                <a:gd name="T69" fmla="*/ 66 h 72"/>
                <a:gd name="T70" fmla="*/ 28 w 40"/>
                <a:gd name="T71" fmla="*/ 63 h 72"/>
                <a:gd name="T72" fmla="*/ 33 w 40"/>
                <a:gd name="T73" fmla="*/ 56 h 72"/>
                <a:gd name="T74" fmla="*/ 33 w 40"/>
                <a:gd name="T75" fmla="*/ 53 h 72"/>
                <a:gd name="T76" fmla="*/ 34 w 40"/>
                <a:gd name="T77" fmla="*/ 53 h 72"/>
                <a:gd name="T78" fmla="*/ 37 w 40"/>
                <a:gd name="T79" fmla="*/ 53 h 72"/>
                <a:gd name="T80" fmla="*/ 38 w 40"/>
                <a:gd name="T81" fmla="*/ 52 h 72"/>
                <a:gd name="T82" fmla="*/ 40 w 40"/>
                <a:gd name="T83" fmla="*/ 51 h 72"/>
                <a:gd name="T84" fmla="*/ 40 w 40"/>
                <a:gd name="T85" fmla="*/ 50 h 72"/>
                <a:gd name="T86" fmla="*/ 40 w 40"/>
                <a:gd name="T87" fmla="*/ 47 h 72"/>
                <a:gd name="T88" fmla="*/ 40 w 40"/>
                <a:gd name="T89" fmla="*/ 47 h 72"/>
                <a:gd name="T90" fmla="*/ 40 w 40"/>
                <a:gd name="T91" fmla="*/ 45 h 72"/>
                <a:gd name="T92" fmla="*/ 35 w 40"/>
                <a:gd name="T93" fmla="*/ 1 h 72"/>
                <a:gd name="T94" fmla="*/ 35 w 40"/>
                <a:gd name="T95" fmla="*/ 0 h 72"/>
                <a:gd name="T96" fmla="*/ 9 w 40"/>
                <a:gd name="T97" fmla="*/ 3 h 72"/>
                <a:gd name="T98" fmla="*/ 8 w 40"/>
                <a:gd name="T99" fmla="*/ 4 h 72"/>
                <a:gd name="T100" fmla="*/ 6 w 40"/>
                <a:gd name="T101" fmla="*/ 5 h 72"/>
                <a:gd name="T102" fmla="*/ 5 w 40"/>
                <a:gd name="T103" fmla="*/ 6 h 72"/>
                <a:gd name="T104" fmla="*/ 3 w 40"/>
                <a:gd name="T105" fmla="*/ 6 h 72"/>
                <a:gd name="T106" fmla="*/ 1 w 40"/>
                <a:gd name="T107" fmla="*/ 5 h 72"/>
                <a:gd name="T108" fmla="*/ 1 w 40"/>
                <a:gd name="T109" fmla="*/ 5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7" name="Freeform 59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44 w 47"/>
                <a:gd name="T1" fmla="*/ 0 h 83"/>
                <a:gd name="T2" fmla="*/ 15 w 47"/>
                <a:gd name="T3" fmla="*/ 2 h 83"/>
                <a:gd name="T4" fmla="*/ 15 w 47"/>
                <a:gd name="T5" fmla="*/ 3 h 83"/>
                <a:gd name="T6" fmla="*/ 12 w 47"/>
                <a:gd name="T7" fmla="*/ 5 h 83"/>
                <a:gd name="T8" fmla="*/ 12 w 47"/>
                <a:gd name="T9" fmla="*/ 8 h 83"/>
                <a:gd name="T10" fmla="*/ 12 w 47"/>
                <a:gd name="T11" fmla="*/ 11 h 83"/>
                <a:gd name="T12" fmla="*/ 11 w 47"/>
                <a:gd name="T13" fmla="*/ 12 h 83"/>
                <a:gd name="T14" fmla="*/ 9 w 47"/>
                <a:gd name="T15" fmla="*/ 14 h 83"/>
                <a:gd name="T16" fmla="*/ 7 w 47"/>
                <a:gd name="T17" fmla="*/ 16 h 83"/>
                <a:gd name="T18" fmla="*/ 6 w 47"/>
                <a:gd name="T19" fmla="*/ 17 h 83"/>
                <a:gd name="T20" fmla="*/ 6 w 47"/>
                <a:gd name="T21" fmla="*/ 19 h 83"/>
                <a:gd name="T22" fmla="*/ 5 w 47"/>
                <a:gd name="T23" fmla="*/ 21 h 83"/>
                <a:gd name="T24" fmla="*/ 5 w 47"/>
                <a:gd name="T25" fmla="*/ 22 h 83"/>
                <a:gd name="T26" fmla="*/ 4 w 47"/>
                <a:gd name="T27" fmla="*/ 25 h 83"/>
                <a:gd name="T28" fmla="*/ 3 w 47"/>
                <a:gd name="T29" fmla="*/ 27 h 83"/>
                <a:gd name="T30" fmla="*/ 4 w 47"/>
                <a:gd name="T31" fmla="*/ 30 h 83"/>
                <a:gd name="T32" fmla="*/ 5 w 47"/>
                <a:gd name="T33" fmla="*/ 31 h 83"/>
                <a:gd name="T34" fmla="*/ 5 w 47"/>
                <a:gd name="T35" fmla="*/ 33 h 83"/>
                <a:gd name="T36" fmla="*/ 5 w 47"/>
                <a:gd name="T37" fmla="*/ 33 h 83"/>
                <a:gd name="T38" fmla="*/ 5 w 47"/>
                <a:gd name="T39" fmla="*/ 34 h 83"/>
                <a:gd name="T40" fmla="*/ 5 w 47"/>
                <a:gd name="T41" fmla="*/ 34 h 83"/>
                <a:gd name="T42" fmla="*/ 4 w 47"/>
                <a:gd name="T43" fmla="*/ 36 h 83"/>
                <a:gd name="T44" fmla="*/ 5 w 47"/>
                <a:gd name="T45" fmla="*/ 37 h 83"/>
                <a:gd name="T46" fmla="*/ 4 w 47"/>
                <a:gd name="T47" fmla="*/ 38 h 83"/>
                <a:gd name="T48" fmla="*/ 6 w 47"/>
                <a:gd name="T49" fmla="*/ 42 h 83"/>
                <a:gd name="T50" fmla="*/ 6 w 47"/>
                <a:gd name="T51" fmla="*/ 45 h 83"/>
                <a:gd name="T52" fmla="*/ 7 w 47"/>
                <a:gd name="T53" fmla="*/ 47 h 83"/>
                <a:gd name="T54" fmla="*/ 8 w 47"/>
                <a:gd name="T55" fmla="*/ 48 h 83"/>
                <a:gd name="T56" fmla="*/ 8 w 47"/>
                <a:gd name="T57" fmla="*/ 49 h 83"/>
                <a:gd name="T58" fmla="*/ 6 w 47"/>
                <a:gd name="T59" fmla="*/ 50 h 83"/>
                <a:gd name="T60" fmla="*/ 6 w 47"/>
                <a:gd name="T61" fmla="*/ 51 h 83"/>
                <a:gd name="T62" fmla="*/ 5 w 47"/>
                <a:gd name="T63" fmla="*/ 54 h 83"/>
                <a:gd name="T64" fmla="*/ 3 w 47"/>
                <a:gd name="T65" fmla="*/ 59 h 83"/>
                <a:gd name="T66" fmla="*/ 0 w 47"/>
                <a:gd name="T67" fmla="*/ 66 h 83"/>
                <a:gd name="T68" fmla="*/ 0 w 47"/>
                <a:gd name="T69" fmla="*/ 71 h 83"/>
                <a:gd name="T70" fmla="*/ 27 w 47"/>
                <a:gd name="T71" fmla="*/ 70 h 83"/>
                <a:gd name="T72" fmla="*/ 27 w 47"/>
                <a:gd name="T73" fmla="*/ 71 h 83"/>
                <a:gd name="T74" fmla="*/ 26 w 47"/>
                <a:gd name="T75" fmla="*/ 73 h 83"/>
                <a:gd name="T76" fmla="*/ 27 w 47"/>
                <a:gd name="T77" fmla="*/ 77 h 83"/>
                <a:gd name="T78" fmla="*/ 29 w 47"/>
                <a:gd name="T79" fmla="*/ 80 h 83"/>
                <a:gd name="T80" fmla="*/ 30 w 47"/>
                <a:gd name="T81" fmla="*/ 83 h 83"/>
                <a:gd name="T82" fmla="*/ 32 w 47"/>
                <a:gd name="T83" fmla="*/ 83 h 83"/>
                <a:gd name="T84" fmla="*/ 35 w 47"/>
                <a:gd name="T85" fmla="*/ 81 h 83"/>
                <a:gd name="T86" fmla="*/ 41 w 47"/>
                <a:gd name="T87" fmla="*/ 79 h 83"/>
                <a:gd name="T88" fmla="*/ 43 w 47"/>
                <a:gd name="T89" fmla="*/ 79 h 83"/>
                <a:gd name="T90" fmla="*/ 45 w 47"/>
                <a:gd name="T91" fmla="*/ 78 h 83"/>
                <a:gd name="T92" fmla="*/ 46 w 47"/>
                <a:gd name="T93" fmla="*/ 79 h 83"/>
                <a:gd name="T94" fmla="*/ 47 w 47"/>
                <a:gd name="T95" fmla="*/ 80 h 83"/>
                <a:gd name="T96" fmla="*/ 47 w 47"/>
                <a:gd name="T97" fmla="*/ 79 h 83"/>
                <a:gd name="T98" fmla="*/ 44 w 47"/>
                <a:gd name="T99" fmla="*/ 54 h 83"/>
                <a:gd name="T100" fmla="*/ 44 w 47"/>
                <a:gd name="T101" fmla="*/ 52 h 83"/>
                <a:gd name="T102" fmla="*/ 45 w 47"/>
                <a:gd name="T103" fmla="*/ 2 h 83"/>
                <a:gd name="T104" fmla="*/ 44 w 47"/>
                <a:gd name="T105" fmla="*/ 0 h 83"/>
                <a:gd name="T106" fmla="*/ 44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" name="Freeform 60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19 w 79"/>
                <a:gd name="T1" fmla="*/ 49 h 51"/>
                <a:gd name="T2" fmla="*/ 55 w 79"/>
                <a:gd name="T3" fmla="*/ 42 h 51"/>
                <a:gd name="T4" fmla="*/ 66 w 79"/>
                <a:gd name="T5" fmla="*/ 40 h 51"/>
                <a:gd name="T6" fmla="*/ 67 w 79"/>
                <a:gd name="T7" fmla="*/ 40 h 51"/>
                <a:gd name="T8" fmla="*/ 67 w 79"/>
                <a:gd name="T9" fmla="*/ 39 h 51"/>
                <a:gd name="T10" fmla="*/ 67 w 79"/>
                <a:gd name="T11" fmla="*/ 38 h 51"/>
                <a:gd name="T12" fmla="*/ 68 w 79"/>
                <a:gd name="T13" fmla="*/ 37 h 51"/>
                <a:gd name="T14" fmla="*/ 70 w 79"/>
                <a:gd name="T15" fmla="*/ 37 h 51"/>
                <a:gd name="T16" fmla="*/ 71 w 79"/>
                <a:gd name="T17" fmla="*/ 37 h 51"/>
                <a:gd name="T18" fmla="*/ 74 w 79"/>
                <a:gd name="T19" fmla="*/ 35 h 51"/>
                <a:gd name="T20" fmla="*/ 74 w 79"/>
                <a:gd name="T21" fmla="*/ 33 h 51"/>
                <a:gd name="T22" fmla="*/ 77 w 79"/>
                <a:gd name="T23" fmla="*/ 31 h 51"/>
                <a:gd name="T24" fmla="*/ 79 w 79"/>
                <a:gd name="T25" fmla="*/ 30 h 51"/>
                <a:gd name="T26" fmla="*/ 79 w 79"/>
                <a:gd name="T27" fmla="*/ 29 h 51"/>
                <a:gd name="T28" fmla="*/ 77 w 79"/>
                <a:gd name="T29" fmla="*/ 28 h 51"/>
                <a:gd name="T30" fmla="*/ 76 w 79"/>
                <a:gd name="T31" fmla="*/ 27 h 51"/>
                <a:gd name="T32" fmla="*/ 75 w 79"/>
                <a:gd name="T33" fmla="*/ 27 h 51"/>
                <a:gd name="T34" fmla="*/ 75 w 79"/>
                <a:gd name="T35" fmla="*/ 26 h 51"/>
                <a:gd name="T36" fmla="*/ 73 w 79"/>
                <a:gd name="T37" fmla="*/ 26 h 51"/>
                <a:gd name="T38" fmla="*/ 73 w 79"/>
                <a:gd name="T39" fmla="*/ 24 h 51"/>
                <a:gd name="T40" fmla="*/ 71 w 79"/>
                <a:gd name="T41" fmla="*/ 24 h 51"/>
                <a:gd name="T42" fmla="*/ 71 w 79"/>
                <a:gd name="T43" fmla="*/ 23 h 51"/>
                <a:gd name="T44" fmla="*/ 71 w 79"/>
                <a:gd name="T45" fmla="*/ 20 h 51"/>
                <a:gd name="T46" fmla="*/ 72 w 79"/>
                <a:gd name="T47" fmla="*/ 20 h 51"/>
                <a:gd name="T48" fmla="*/ 71 w 79"/>
                <a:gd name="T49" fmla="*/ 18 h 51"/>
                <a:gd name="T50" fmla="*/ 70 w 79"/>
                <a:gd name="T51" fmla="*/ 17 h 51"/>
                <a:gd name="T52" fmla="*/ 70 w 79"/>
                <a:gd name="T53" fmla="*/ 17 h 51"/>
                <a:gd name="T54" fmla="*/ 71 w 79"/>
                <a:gd name="T55" fmla="*/ 16 h 51"/>
                <a:gd name="T56" fmla="*/ 72 w 79"/>
                <a:gd name="T57" fmla="*/ 15 h 51"/>
                <a:gd name="T58" fmla="*/ 73 w 79"/>
                <a:gd name="T59" fmla="*/ 12 h 51"/>
                <a:gd name="T60" fmla="*/ 73 w 79"/>
                <a:gd name="T61" fmla="*/ 11 h 51"/>
                <a:gd name="T62" fmla="*/ 74 w 79"/>
                <a:gd name="T63" fmla="*/ 10 h 51"/>
                <a:gd name="T64" fmla="*/ 74 w 79"/>
                <a:gd name="T65" fmla="*/ 9 h 51"/>
                <a:gd name="T66" fmla="*/ 73 w 79"/>
                <a:gd name="T67" fmla="*/ 9 h 51"/>
                <a:gd name="T68" fmla="*/ 70 w 79"/>
                <a:gd name="T69" fmla="*/ 8 h 51"/>
                <a:gd name="T70" fmla="*/ 70 w 79"/>
                <a:gd name="T71" fmla="*/ 8 h 51"/>
                <a:gd name="T72" fmla="*/ 69 w 79"/>
                <a:gd name="T73" fmla="*/ 7 h 51"/>
                <a:gd name="T74" fmla="*/ 69 w 79"/>
                <a:gd name="T75" fmla="*/ 6 h 51"/>
                <a:gd name="T76" fmla="*/ 67 w 79"/>
                <a:gd name="T77" fmla="*/ 3 h 51"/>
                <a:gd name="T78" fmla="*/ 66 w 79"/>
                <a:gd name="T79" fmla="*/ 3 h 51"/>
                <a:gd name="T80" fmla="*/ 66 w 79"/>
                <a:gd name="T81" fmla="*/ 2 h 51"/>
                <a:gd name="T82" fmla="*/ 65 w 79"/>
                <a:gd name="T83" fmla="*/ 2 h 51"/>
                <a:gd name="T84" fmla="*/ 65 w 79"/>
                <a:gd name="T85" fmla="*/ 2 h 51"/>
                <a:gd name="T86" fmla="*/ 65 w 79"/>
                <a:gd name="T87" fmla="*/ 1 h 51"/>
                <a:gd name="T88" fmla="*/ 64 w 79"/>
                <a:gd name="T89" fmla="*/ 0 h 51"/>
                <a:gd name="T90" fmla="*/ 9 w 79"/>
                <a:gd name="T91" fmla="*/ 11 h 51"/>
                <a:gd name="T92" fmla="*/ 8 w 79"/>
                <a:gd name="T93" fmla="*/ 7 h 51"/>
                <a:gd name="T94" fmla="*/ 5 w 79"/>
                <a:gd name="T95" fmla="*/ 10 h 51"/>
                <a:gd name="T96" fmla="*/ 5 w 79"/>
                <a:gd name="T97" fmla="*/ 10 h 51"/>
                <a:gd name="T98" fmla="*/ 4 w 79"/>
                <a:gd name="T99" fmla="*/ 9 h 51"/>
                <a:gd name="T100" fmla="*/ 4 w 79"/>
                <a:gd name="T101" fmla="*/ 9 h 51"/>
                <a:gd name="T102" fmla="*/ 3 w 79"/>
                <a:gd name="T103" fmla="*/ 11 h 51"/>
                <a:gd name="T104" fmla="*/ 1 w 79"/>
                <a:gd name="T105" fmla="*/ 13 h 51"/>
                <a:gd name="T106" fmla="*/ 0 w 79"/>
                <a:gd name="T107" fmla="*/ 14 h 51"/>
                <a:gd name="T108" fmla="*/ 4 w 79"/>
                <a:gd name="T109" fmla="*/ 36 h 51"/>
                <a:gd name="T110" fmla="*/ 6 w 79"/>
                <a:gd name="T111" fmla="*/ 51 h 51"/>
                <a:gd name="T112" fmla="*/ 19 w 79"/>
                <a:gd name="T113" fmla="*/ 49 h 51"/>
                <a:gd name="T114" fmla="*/ 19 w 79"/>
                <a:gd name="T115" fmla="*/ 4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" name="Freeform 61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31 w 102"/>
                <a:gd name="T1" fmla="*/ 55 h 59"/>
                <a:gd name="T2" fmla="*/ 26 w 102"/>
                <a:gd name="T3" fmla="*/ 56 h 59"/>
                <a:gd name="T4" fmla="*/ 22 w 102"/>
                <a:gd name="T5" fmla="*/ 56 h 59"/>
                <a:gd name="T6" fmla="*/ 5 w 102"/>
                <a:gd name="T7" fmla="*/ 56 h 59"/>
                <a:gd name="T8" fmla="*/ 9 w 102"/>
                <a:gd name="T9" fmla="*/ 52 h 59"/>
                <a:gd name="T10" fmla="*/ 10 w 102"/>
                <a:gd name="T11" fmla="*/ 49 h 59"/>
                <a:gd name="T12" fmla="*/ 19 w 102"/>
                <a:gd name="T13" fmla="*/ 40 h 59"/>
                <a:gd name="T14" fmla="*/ 21 w 102"/>
                <a:gd name="T15" fmla="*/ 44 h 59"/>
                <a:gd name="T16" fmla="*/ 27 w 102"/>
                <a:gd name="T17" fmla="*/ 44 h 59"/>
                <a:gd name="T18" fmla="*/ 29 w 102"/>
                <a:gd name="T19" fmla="*/ 43 h 59"/>
                <a:gd name="T20" fmla="*/ 34 w 102"/>
                <a:gd name="T21" fmla="*/ 42 h 59"/>
                <a:gd name="T22" fmla="*/ 36 w 102"/>
                <a:gd name="T23" fmla="*/ 41 h 59"/>
                <a:gd name="T24" fmla="*/ 42 w 102"/>
                <a:gd name="T25" fmla="*/ 36 h 59"/>
                <a:gd name="T26" fmla="*/ 44 w 102"/>
                <a:gd name="T27" fmla="*/ 28 h 59"/>
                <a:gd name="T28" fmla="*/ 49 w 102"/>
                <a:gd name="T29" fmla="*/ 18 h 59"/>
                <a:gd name="T30" fmla="*/ 52 w 102"/>
                <a:gd name="T31" fmla="*/ 19 h 59"/>
                <a:gd name="T32" fmla="*/ 55 w 102"/>
                <a:gd name="T33" fmla="*/ 12 h 59"/>
                <a:gd name="T34" fmla="*/ 59 w 102"/>
                <a:gd name="T35" fmla="*/ 10 h 59"/>
                <a:gd name="T36" fmla="*/ 61 w 102"/>
                <a:gd name="T37" fmla="*/ 5 h 59"/>
                <a:gd name="T38" fmla="*/ 61 w 102"/>
                <a:gd name="T39" fmla="*/ 1 h 59"/>
                <a:gd name="T40" fmla="*/ 68 w 102"/>
                <a:gd name="T41" fmla="*/ 4 h 59"/>
                <a:gd name="T42" fmla="*/ 70 w 102"/>
                <a:gd name="T43" fmla="*/ 1 h 59"/>
                <a:gd name="T44" fmla="*/ 73 w 102"/>
                <a:gd name="T45" fmla="*/ 2 h 59"/>
                <a:gd name="T46" fmla="*/ 76 w 102"/>
                <a:gd name="T47" fmla="*/ 4 h 59"/>
                <a:gd name="T48" fmla="*/ 80 w 102"/>
                <a:gd name="T49" fmla="*/ 8 h 59"/>
                <a:gd name="T50" fmla="*/ 77 w 102"/>
                <a:gd name="T51" fmla="*/ 14 h 59"/>
                <a:gd name="T52" fmla="*/ 81 w 102"/>
                <a:gd name="T53" fmla="*/ 15 h 59"/>
                <a:gd name="T54" fmla="*/ 84 w 102"/>
                <a:gd name="T55" fmla="*/ 17 h 59"/>
                <a:gd name="T56" fmla="*/ 87 w 102"/>
                <a:gd name="T57" fmla="*/ 18 h 59"/>
                <a:gd name="T58" fmla="*/ 93 w 102"/>
                <a:gd name="T59" fmla="*/ 20 h 59"/>
                <a:gd name="T60" fmla="*/ 93 w 102"/>
                <a:gd name="T61" fmla="*/ 23 h 59"/>
                <a:gd name="T62" fmla="*/ 92 w 102"/>
                <a:gd name="T63" fmla="*/ 26 h 59"/>
                <a:gd name="T64" fmla="*/ 95 w 102"/>
                <a:gd name="T65" fmla="*/ 29 h 59"/>
                <a:gd name="T66" fmla="*/ 93 w 102"/>
                <a:gd name="T67" fmla="*/ 30 h 59"/>
                <a:gd name="T68" fmla="*/ 94 w 102"/>
                <a:gd name="T69" fmla="*/ 31 h 59"/>
                <a:gd name="T70" fmla="*/ 92 w 102"/>
                <a:gd name="T71" fmla="*/ 32 h 59"/>
                <a:gd name="T72" fmla="*/ 94 w 102"/>
                <a:gd name="T73" fmla="*/ 33 h 59"/>
                <a:gd name="T74" fmla="*/ 94 w 102"/>
                <a:gd name="T75" fmla="*/ 36 h 59"/>
                <a:gd name="T76" fmla="*/ 92 w 102"/>
                <a:gd name="T77" fmla="*/ 36 h 59"/>
                <a:gd name="T78" fmla="*/ 96 w 102"/>
                <a:gd name="T79" fmla="*/ 37 h 59"/>
                <a:gd name="T80" fmla="*/ 100 w 102"/>
                <a:gd name="T81" fmla="*/ 36 h 59"/>
                <a:gd name="T82" fmla="*/ 101 w 102"/>
                <a:gd name="T83" fmla="*/ 42 h 59"/>
                <a:gd name="T84" fmla="*/ 101 w 102"/>
                <a:gd name="T85" fmla="*/ 43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0" name="Freeform 62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41 w 69"/>
                <a:gd name="T1" fmla="*/ 53 h 53"/>
                <a:gd name="T2" fmla="*/ 38 w 69"/>
                <a:gd name="T3" fmla="*/ 52 h 53"/>
                <a:gd name="T4" fmla="*/ 37 w 69"/>
                <a:gd name="T5" fmla="*/ 48 h 53"/>
                <a:gd name="T6" fmla="*/ 33 w 69"/>
                <a:gd name="T7" fmla="*/ 44 h 53"/>
                <a:gd name="T8" fmla="*/ 31 w 69"/>
                <a:gd name="T9" fmla="*/ 39 h 53"/>
                <a:gd name="T10" fmla="*/ 29 w 69"/>
                <a:gd name="T11" fmla="*/ 37 h 53"/>
                <a:gd name="T12" fmla="*/ 25 w 69"/>
                <a:gd name="T13" fmla="*/ 34 h 53"/>
                <a:gd name="T14" fmla="*/ 23 w 69"/>
                <a:gd name="T15" fmla="*/ 32 h 53"/>
                <a:gd name="T16" fmla="*/ 22 w 69"/>
                <a:gd name="T17" fmla="*/ 30 h 53"/>
                <a:gd name="T18" fmla="*/ 15 w 69"/>
                <a:gd name="T19" fmla="*/ 25 h 53"/>
                <a:gd name="T20" fmla="*/ 13 w 69"/>
                <a:gd name="T21" fmla="*/ 23 h 53"/>
                <a:gd name="T22" fmla="*/ 10 w 69"/>
                <a:gd name="T23" fmla="*/ 19 h 53"/>
                <a:gd name="T24" fmla="*/ 8 w 69"/>
                <a:gd name="T25" fmla="*/ 16 h 53"/>
                <a:gd name="T26" fmla="*/ 1 w 69"/>
                <a:gd name="T27" fmla="*/ 14 h 53"/>
                <a:gd name="T28" fmla="*/ 1 w 69"/>
                <a:gd name="T29" fmla="*/ 10 h 53"/>
                <a:gd name="T30" fmla="*/ 3 w 69"/>
                <a:gd name="T31" fmla="*/ 8 h 53"/>
                <a:gd name="T32" fmla="*/ 3 w 69"/>
                <a:gd name="T33" fmla="*/ 7 h 53"/>
                <a:gd name="T34" fmla="*/ 8 w 69"/>
                <a:gd name="T35" fmla="*/ 5 h 53"/>
                <a:gd name="T36" fmla="*/ 12 w 69"/>
                <a:gd name="T37" fmla="*/ 3 h 53"/>
                <a:gd name="T38" fmla="*/ 13 w 69"/>
                <a:gd name="T39" fmla="*/ 2 h 53"/>
                <a:gd name="T40" fmla="*/ 31 w 69"/>
                <a:gd name="T41" fmla="*/ 1 h 53"/>
                <a:gd name="T42" fmla="*/ 31 w 69"/>
                <a:gd name="T43" fmla="*/ 2 h 53"/>
                <a:gd name="T44" fmla="*/ 35 w 69"/>
                <a:gd name="T45" fmla="*/ 4 h 53"/>
                <a:gd name="T46" fmla="*/ 51 w 69"/>
                <a:gd name="T47" fmla="*/ 4 h 53"/>
                <a:gd name="T48" fmla="*/ 68 w 69"/>
                <a:gd name="T49" fmla="*/ 17 h 53"/>
                <a:gd name="T50" fmla="*/ 66 w 69"/>
                <a:gd name="T51" fmla="*/ 19 h 53"/>
                <a:gd name="T52" fmla="*/ 63 w 69"/>
                <a:gd name="T53" fmla="*/ 24 h 53"/>
                <a:gd name="T54" fmla="*/ 62 w 69"/>
                <a:gd name="T55" fmla="*/ 28 h 53"/>
                <a:gd name="T56" fmla="*/ 62 w 69"/>
                <a:gd name="T57" fmla="*/ 30 h 53"/>
                <a:gd name="T58" fmla="*/ 60 w 69"/>
                <a:gd name="T59" fmla="*/ 31 h 53"/>
                <a:gd name="T60" fmla="*/ 59 w 69"/>
                <a:gd name="T61" fmla="*/ 33 h 53"/>
                <a:gd name="T62" fmla="*/ 57 w 69"/>
                <a:gd name="T63" fmla="*/ 35 h 53"/>
                <a:gd name="T64" fmla="*/ 53 w 69"/>
                <a:gd name="T65" fmla="*/ 39 h 53"/>
                <a:gd name="T66" fmla="*/ 50 w 69"/>
                <a:gd name="T67" fmla="*/ 41 h 53"/>
                <a:gd name="T68" fmla="*/ 49 w 69"/>
                <a:gd name="T69" fmla="*/ 43 h 53"/>
                <a:gd name="T70" fmla="*/ 46 w 69"/>
                <a:gd name="T71" fmla="*/ 44 h 53"/>
                <a:gd name="T72" fmla="*/ 46 w 69"/>
                <a:gd name="T73" fmla="*/ 45 h 53"/>
                <a:gd name="T74" fmla="*/ 45 w 69"/>
                <a:gd name="T75" fmla="*/ 47 h 53"/>
                <a:gd name="T76" fmla="*/ 43 w 69"/>
                <a:gd name="T77" fmla="*/ 48 h 53"/>
                <a:gd name="T78" fmla="*/ 43 w 69"/>
                <a:gd name="T79" fmla="*/ 48 h 53"/>
                <a:gd name="T80" fmla="*/ 43 w 69"/>
                <a:gd name="T81" fmla="*/ 49 h 53"/>
                <a:gd name="T82" fmla="*/ 44 w 69"/>
                <a:gd name="T83" fmla="*/ 50 h 53"/>
                <a:gd name="T84" fmla="*/ 42 w 69"/>
                <a:gd name="T85" fmla="*/ 51 h 53"/>
                <a:gd name="T86" fmla="*/ 41 w 69"/>
                <a:gd name="T87" fmla="*/ 5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1" name="Freeform 63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9 w 73"/>
                <a:gd name="T1" fmla="*/ 41 h 77"/>
                <a:gd name="T2" fmla="*/ 11 w 73"/>
                <a:gd name="T3" fmla="*/ 44 h 77"/>
                <a:gd name="T4" fmla="*/ 13 w 73"/>
                <a:gd name="T5" fmla="*/ 46 h 77"/>
                <a:gd name="T6" fmla="*/ 13 w 73"/>
                <a:gd name="T7" fmla="*/ 49 h 77"/>
                <a:gd name="T8" fmla="*/ 14 w 73"/>
                <a:gd name="T9" fmla="*/ 50 h 77"/>
                <a:gd name="T10" fmla="*/ 13 w 73"/>
                <a:gd name="T11" fmla="*/ 55 h 77"/>
                <a:gd name="T12" fmla="*/ 12 w 73"/>
                <a:gd name="T13" fmla="*/ 60 h 77"/>
                <a:gd name="T14" fmla="*/ 14 w 73"/>
                <a:gd name="T15" fmla="*/ 68 h 77"/>
                <a:gd name="T16" fmla="*/ 16 w 73"/>
                <a:gd name="T17" fmla="*/ 71 h 77"/>
                <a:gd name="T18" fmla="*/ 17 w 73"/>
                <a:gd name="T19" fmla="*/ 74 h 77"/>
                <a:gd name="T20" fmla="*/ 18 w 73"/>
                <a:gd name="T21" fmla="*/ 76 h 77"/>
                <a:gd name="T22" fmla="*/ 58 w 73"/>
                <a:gd name="T23" fmla="*/ 76 h 77"/>
                <a:gd name="T24" fmla="*/ 60 w 73"/>
                <a:gd name="T25" fmla="*/ 77 h 77"/>
                <a:gd name="T26" fmla="*/ 59 w 73"/>
                <a:gd name="T27" fmla="*/ 71 h 77"/>
                <a:gd name="T28" fmla="*/ 60 w 73"/>
                <a:gd name="T29" fmla="*/ 69 h 77"/>
                <a:gd name="T30" fmla="*/ 64 w 73"/>
                <a:gd name="T31" fmla="*/ 69 h 77"/>
                <a:gd name="T32" fmla="*/ 67 w 73"/>
                <a:gd name="T33" fmla="*/ 69 h 77"/>
                <a:gd name="T34" fmla="*/ 67 w 73"/>
                <a:gd name="T35" fmla="*/ 65 h 77"/>
                <a:gd name="T36" fmla="*/ 67 w 73"/>
                <a:gd name="T37" fmla="*/ 62 h 77"/>
                <a:gd name="T38" fmla="*/ 69 w 73"/>
                <a:gd name="T39" fmla="*/ 53 h 77"/>
                <a:gd name="T40" fmla="*/ 71 w 73"/>
                <a:gd name="T41" fmla="*/ 48 h 77"/>
                <a:gd name="T42" fmla="*/ 73 w 73"/>
                <a:gd name="T43" fmla="*/ 47 h 77"/>
                <a:gd name="T44" fmla="*/ 73 w 73"/>
                <a:gd name="T45" fmla="*/ 46 h 77"/>
                <a:gd name="T46" fmla="*/ 72 w 73"/>
                <a:gd name="T47" fmla="*/ 46 h 77"/>
                <a:gd name="T48" fmla="*/ 69 w 73"/>
                <a:gd name="T49" fmla="*/ 45 h 77"/>
                <a:gd name="T50" fmla="*/ 68 w 73"/>
                <a:gd name="T51" fmla="*/ 41 h 77"/>
                <a:gd name="T52" fmla="*/ 64 w 73"/>
                <a:gd name="T53" fmla="*/ 37 h 77"/>
                <a:gd name="T54" fmla="*/ 62 w 73"/>
                <a:gd name="T55" fmla="*/ 32 h 77"/>
                <a:gd name="T56" fmla="*/ 60 w 73"/>
                <a:gd name="T57" fmla="*/ 30 h 77"/>
                <a:gd name="T58" fmla="*/ 56 w 73"/>
                <a:gd name="T59" fmla="*/ 27 h 77"/>
                <a:gd name="T60" fmla="*/ 54 w 73"/>
                <a:gd name="T61" fmla="*/ 25 h 77"/>
                <a:gd name="T62" fmla="*/ 53 w 73"/>
                <a:gd name="T63" fmla="*/ 23 h 77"/>
                <a:gd name="T64" fmla="*/ 46 w 73"/>
                <a:gd name="T65" fmla="*/ 18 h 77"/>
                <a:gd name="T66" fmla="*/ 44 w 73"/>
                <a:gd name="T67" fmla="*/ 16 h 77"/>
                <a:gd name="T68" fmla="*/ 41 w 73"/>
                <a:gd name="T69" fmla="*/ 12 h 77"/>
                <a:gd name="T70" fmla="*/ 39 w 73"/>
                <a:gd name="T71" fmla="*/ 9 h 77"/>
                <a:gd name="T72" fmla="*/ 32 w 73"/>
                <a:gd name="T73" fmla="*/ 7 h 77"/>
                <a:gd name="T74" fmla="*/ 32 w 73"/>
                <a:gd name="T75" fmla="*/ 3 h 77"/>
                <a:gd name="T76" fmla="*/ 34 w 73"/>
                <a:gd name="T77" fmla="*/ 1 h 77"/>
                <a:gd name="T78" fmla="*/ 34 w 73"/>
                <a:gd name="T79" fmla="*/ 0 h 77"/>
                <a:gd name="T80" fmla="*/ 0 w 73"/>
                <a:gd name="T81" fmla="*/ 5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2" name="Freeform 64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36 w 62"/>
                <a:gd name="T1" fmla="*/ 2 h 29"/>
                <a:gd name="T2" fmla="*/ 2 w 62"/>
                <a:gd name="T3" fmla="*/ 17 h 29"/>
                <a:gd name="T4" fmla="*/ 4 w 62"/>
                <a:gd name="T5" fmla="*/ 16 h 29"/>
                <a:gd name="T6" fmla="*/ 8 w 62"/>
                <a:gd name="T7" fmla="*/ 13 h 29"/>
                <a:gd name="T8" fmla="*/ 10 w 62"/>
                <a:gd name="T9" fmla="*/ 11 h 29"/>
                <a:gd name="T10" fmla="*/ 11 w 62"/>
                <a:gd name="T11" fmla="*/ 10 h 29"/>
                <a:gd name="T12" fmla="*/ 14 w 62"/>
                <a:gd name="T13" fmla="*/ 9 h 29"/>
                <a:gd name="T14" fmla="*/ 19 w 62"/>
                <a:gd name="T15" fmla="*/ 7 h 29"/>
                <a:gd name="T16" fmla="*/ 21 w 62"/>
                <a:gd name="T17" fmla="*/ 8 h 29"/>
                <a:gd name="T18" fmla="*/ 23 w 62"/>
                <a:gd name="T19" fmla="*/ 8 h 29"/>
                <a:gd name="T20" fmla="*/ 25 w 62"/>
                <a:gd name="T21" fmla="*/ 12 h 29"/>
                <a:gd name="T22" fmla="*/ 27 w 62"/>
                <a:gd name="T23" fmla="*/ 12 h 29"/>
                <a:gd name="T24" fmla="*/ 27 w 62"/>
                <a:gd name="T25" fmla="*/ 14 h 29"/>
                <a:gd name="T26" fmla="*/ 31 w 62"/>
                <a:gd name="T27" fmla="*/ 15 h 29"/>
                <a:gd name="T28" fmla="*/ 34 w 62"/>
                <a:gd name="T29" fmla="*/ 17 h 29"/>
                <a:gd name="T30" fmla="*/ 35 w 62"/>
                <a:gd name="T31" fmla="*/ 19 h 29"/>
                <a:gd name="T32" fmla="*/ 32 w 62"/>
                <a:gd name="T33" fmla="*/ 25 h 29"/>
                <a:gd name="T34" fmla="*/ 35 w 62"/>
                <a:gd name="T35" fmla="*/ 27 h 29"/>
                <a:gd name="T36" fmla="*/ 38 w 62"/>
                <a:gd name="T37" fmla="*/ 28 h 29"/>
                <a:gd name="T38" fmla="*/ 39 w 62"/>
                <a:gd name="T39" fmla="*/ 28 h 29"/>
                <a:gd name="T40" fmla="*/ 42 w 62"/>
                <a:gd name="T41" fmla="*/ 27 h 29"/>
                <a:gd name="T42" fmla="*/ 46 w 62"/>
                <a:gd name="T43" fmla="*/ 29 h 29"/>
                <a:gd name="T44" fmla="*/ 47 w 62"/>
                <a:gd name="T45" fmla="*/ 28 h 29"/>
                <a:gd name="T46" fmla="*/ 45 w 62"/>
                <a:gd name="T47" fmla="*/ 26 h 29"/>
                <a:gd name="T48" fmla="*/ 44 w 62"/>
                <a:gd name="T49" fmla="*/ 25 h 29"/>
                <a:gd name="T50" fmla="*/ 45 w 62"/>
                <a:gd name="T51" fmla="*/ 24 h 29"/>
                <a:gd name="T52" fmla="*/ 44 w 62"/>
                <a:gd name="T53" fmla="*/ 23 h 29"/>
                <a:gd name="T54" fmla="*/ 41 w 62"/>
                <a:gd name="T55" fmla="*/ 19 h 29"/>
                <a:gd name="T56" fmla="*/ 41 w 62"/>
                <a:gd name="T57" fmla="*/ 16 h 29"/>
                <a:gd name="T58" fmla="*/ 41 w 62"/>
                <a:gd name="T59" fmla="*/ 12 h 29"/>
                <a:gd name="T60" fmla="*/ 41 w 62"/>
                <a:gd name="T61" fmla="*/ 10 h 29"/>
                <a:gd name="T62" fmla="*/ 41 w 62"/>
                <a:gd name="T63" fmla="*/ 9 h 29"/>
                <a:gd name="T64" fmla="*/ 44 w 62"/>
                <a:gd name="T65" fmla="*/ 6 h 29"/>
                <a:gd name="T66" fmla="*/ 45 w 62"/>
                <a:gd name="T67" fmla="*/ 4 h 29"/>
                <a:gd name="T68" fmla="*/ 47 w 62"/>
                <a:gd name="T69" fmla="*/ 4 h 29"/>
                <a:gd name="T70" fmla="*/ 45 w 62"/>
                <a:gd name="T71" fmla="*/ 8 h 29"/>
                <a:gd name="T72" fmla="*/ 44 w 62"/>
                <a:gd name="T73" fmla="*/ 10 h 29"/>
                <a:gd name="T74" fmla="*/ 46 w 62"/>
                <a:gd name="T75" fmla="*/ 12 h 29"/>
                <a:gd name="T76" fmla="*/ 46 w 62"/>
                <a:gd name="T77" fmla="*/ 16 h 29"/>
                <a:gd name="T78" fmla="*/ 45 w 62"/>
                <a:gd name="T79" fmla="*/ 18 h 29"/>
                <a:gd name="T80" fmla="*/ 46 w 62"/>
                <a:gd name="T81" fmla="*/ 19 h 29"/>
                <a:gd name="T82" fmla="*/ 46 w 62"/>
                <a:gd name="T83" fmla="*/ 21 h 29"/>
                <a:gd name="T84" fmla="*/ 47 w 62"/>
                <a:gd name="T85" fmla="*/ 24 h 29"/>
                <a:gd name="T86" fmla="*/ 50 w 62"/>
                <a:gd name="T87" fmla="*/ 25 h 29"/>
                <a:gd name="T88" fmla="*/ 52 w 62"/>
                <a:gd name="T89" fmla="*/ 24 h 29"/>
                <a:gd name="T90" fmla="*/ 52 w 62"/>
                <a:gd name="T91" fmla="*/ 26 h 29"/>
                <a:gd name="T92" fmla="*/ 53 w 62"/>
                <a:gd name="T93" fmla="*/ 28 h 29"/>
                <a:gd name="T94" fmla="*/ 55 w 62"/>
                <a:gd name="T95" fmla="*/ 29 h 29"/>
                <a:gd name="T96" fmla="*/ 56 w 62"/>
                <a:gd name="T97" fmla="*/ 28 h 29"/>
                <a:gd name="T98" fmla="*/ 61 w 62"/>
                <a:gd name="T99" fmla="*/ 26 h 29"/>
                <a:gd name="T100" fmla="*/ 62 w 62"/>
                <a:gd name="T101" fmla="*/ 19 h 29"/>
                <a:gd name="T102" fmla="*/ 54 w 62"/>
                <a:gd name="T103" fmla="*/ 21 h 29"/>
                <a:gd name="T104" fmla="*/ 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3" name="Freeform 65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15 w 15"/>
                <a:gd name="T1" fmla="*/ 22 h 24"/>
                <a:gd name="T2" fmla="*/ 15 w 15"/>
                <a:gd name="T3" fmla="*/ 20 h 24"/>
                <a:gd name="T4" fmla="*/ 14 w 15"/>
                <a:gd name="T5" fmla="*/ 18 h 24"/>
                <a:gd name="T6" fmla="*/ 12 w 15"/>
                <a:gd name="T7" fmla="*/ 16 h 24"/>
                <a:gd name="T8" fmla="*/ 10 w 15"/>
                <a:gd name="T9" fmla="*/ 15 h 24"/>
                <a:gd name="T10" fmla="*/ 9 w 15"/>
                <a:gd name="T11" fmla="*/ 14 h 24"/>
                <a:gd name="T12" fmla="*/ 9 w 15"/>
                <a:gd name="T13" fmla="*/ 12 h 24"/>
                <a:gd name="T14" fmla="*/ 7 w 15"/>
                <a:gd name="T15" fmla="*/ 9 h 24"/>
                <a:gd name="T16" fmla="*/ 6 w 15"/>
                <a:gd name="T17" fmla="*/ 8 h 24"/>
                <a:gd name="T18" fmla="*/ 5 w 15"/>
                <a:gd name="T19" fmla="*/ 6 h 24"/>
                <a:gd name="T20" fmla="*/ 4 w 15"/>
                <a:gd name="T21" fmla="*/ 5 h 24"/>
                <a:gd name="T22" fmla="*/ 4 w 15"/>
                <a:gd name="T23" fmla="*/ 4 h 24"/>
                <a:gd name="T24" fmla="*/ 4 w 15"/>
                <a:gd name="T25" fmla="*/ 4 h 24"/>
                <a:gd name="T26" fmla="*/ 4 w 15"/>
                <a:gd name="T27" fmla="*/ 3 h 24"/>
                <a:gd name="T28" fmla="*/ 5 w 15"/>
                <a:gd name="T29" fmla="*/ 0 h 24"/>
                <a:gd name="T30" fmla="*/ 4 w 15"/>
                <a:gd name="T31" fmla="*/ 0 h 24"/>
                <a:gd name="T32" fmla="*/ 2 w 15"/>
                <a:gd name="T33" fmla="*/ 0 h 24"/>
                <a:gd name="T34" fmla="*/ 1 w 15"/>
                <a:gd name="T35" fmla="*/ 1 h 24"/>
                <a:gd name="T36" fmla="*/ 1 w 15"/>
                <a:gd name="T37" fmla="*/ 2 h 24"/>
                <a:gd name="T38" fmla="*/ 1 w 15"/>
                <a:gd name="T39" fmla="*/ 3 h 24"/>
                <a:gd name="T40" fmla="*/ 0 w 15"/>
                <a:gd name="T41" fmla="*/ 3 h 24"/>
                <a:gd name="T42" fmla="*/ 7 w 15"/>
                <a:gd name="T43" fmla="*/ 24 h 24"/>
                <a:gd name="T44" fmla="*/ 15 w 15"/>
                <a:gd name="T45" fmla="*/ 22 h 24"/>
                <a:gd name="T46" fmla="*/ 15 w 15"/>
                <a:gd name="T47" fmla="*/ 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4" name="Freeform 66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31 h 42"/>
                <a:gd name="T2" fmla="*/ 0 w 19"/>
                <a:gd name="T3" fmla="*/ 32 h 42"/>
                <a:gd name="T4" fmla="*/ 2 w 19"/>
                <a:gd name="T5" fmla="*/ 34 h 42"/>
                <a:gd name="T6" fmla="*/ 6 w 19"/>
                <a:gd name="T7" fmla="*/ 37 h 42"/>
                <a:gd name="T8" fmla="*/ 9 w 19"/>
                <a:gd name="T9" fmla="*/ 38 h 42"/>
                <a:gd name="T10" fmla="*/ 10 w 19"/>
                <a:gd name="T11" fmla="*/ 40 h 42"/>
                <a:gd name="T12" fmla="*/ 11 w 19"/>
                <a:gd name="T13" fmla="*/ 42 h 42"/>
                <a:gd name="T14" fmla="*/ 13 w 19"/>
                <a:gd name="T15" fmla="*/ 39 h 42"/>
                <a:gd name="T16" fmla="*/ 14 w 19"/>
                <a:gd name="T17" fmla="*/ 35 h 42"/>
                <a:gd name="T18" fmla="*/ 17 w 19"/>
                <a:gd name="T19" fmla="*/ 30 h 42"/>
                <a:gd name="T20" fmla="*/ 19 w 19"/>
                <a:gd name="T21" fmla="*/ 26 h 42"/>
                <a:gd name="T22" fmla="*/ 18 w 19"/>
                <a:gd name="T23" fmla="*/ 19 h 42"/>
                <a:gd name="T24" fmla="*/ 17 w 19"/>
                <a:gd name="T25" fmla="*/ 13 h 42"/>
                <a:gd name="T26" fmla="*/ 14 w 19"/>
                <a:gd name="T27" fmla="*/ 14 h 42"/>
                <a:gd name="T28" fmla="*/ 13 w 19"/>
                <a:gd name="T29" fmla="*/ 14 h 42"/>
                <a:gd name="T30" fmla="*/ 12 w 19"/>
                <a:gd name="T31" fmla="*/ 14 h 42"/>
                <a:gd name="T32" fmla="*/ 13 w 19"/>
                <a:gd name="T33" fmla="*/ 11 h 42"/>
                <a:gd name="T34" fmla="*/ 14 w 19"/>
                <a:gd name="T35" fmla="*/ 11 h 42"/>
                <a:gd name="T36" fmla="*/ 15 w 19"/>
                <a:gd name="T37" fmla="*/ 8 h 42"/>
                <a:gd name="T38" fmla="*/ 16 w 19"/>
                <a:gd name="T39" fmla="*/ 6 h 42"/>
                <a:gd name="T40" fmla="*/ 4 w 19"/>
                <a:gd name="T41" fmla="*/ 0 h 42"/>
                <a:gd name="T42" fmla="*/ 3 w 19"/>
                <a:gd name="T43" fmla="*/ 2 h 42"/>
                <a:gd name="T44" fmla="*/ 2 w 19"/>
                <a:gd name="T45" fmla="*/ 6 h 42"/>
                <a:gd name="T46" fmla="*/ 0 w 19"/>
                <a:gd name="T47" fmla="*/ 8 h 42"/>
                <a:gd name="T48" fmla="*/ 1 w 19"/>
                <a:gd name="T49" fmla="*/ 9 h 42"/>
                <a:gd name="T50" fmla="*/ 1 w 19"/>
                <a:gd name="T51" fmla="*/ 11 h 42"/>
                <a:gd name="T52" fmla="*/ 1 w 19"/>
                <a:gd name="T53" fmla="*/ 15 h 42"/>
                <a:gd name="T54" fmla="*/ 3 w 19"/>
                <a:gd name="T55" fmla="*/ 17 h 42"/>
                <a:gd name="T56" fmla="*/ 5 w 19"/>
                <a:gd name="T57" fmla="*/ 18 h 42"/>
                <a:gd name="T58" fmla="*/ 7 w 19"/>
                <a:gd name="T59" fmla="*/ 19 h 42"/>
                <a:gd name="T60" fmla="*/ 9 w 19"/>
                <a:gd name="T61" fmla="*/ 21 h 42"/>
                <a:gd name="T62" fmla="*/ 4 w 19"/>
                <a:gd name="T63" fmla="*/ 24 h 42"/>
                <a:gd name="T64" fmla="*/ 1 w 19"/>
                <a:gd name="T65" fmla="*/ 28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5" name="Freeform 67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4 h 22"/>
                <a:gd name="T2" fmla="*/ 8 w 23"/>
                <a:gd name="T3" fmla="*/ 2 h 22"/>
                <a:gd name="T4" fmla="*/ 8 w 23"/>
                <a:gd name="T5" fmla="*/ 3 h 22"/>
                <a:gd name="T6" fmla="*/ 9 w 23"/>
                <a:gd name="T7" fmla="*/ 3 h 22"/>
                <a:gd name="T8" fmla="*/ 9 w 23"/>
                <a:gd name="T9" fmla="*/ 3 h 22"/>
                <a:gd name="T10" fmla="*/ 20 w 23"/>
                <a:gd name="T11" fmla="*/ 0 h 22"/>
                <a:gd name="T12" fmla="*/ 23 w 23"/>
                <a:gd name="T13" fmla="*/ 9 h 22"/>
                <a:gd name="T14" fmla="*/ 23 w 23"/>
                <a:gd name="T15" fmla="*/ 10 h 22"/>
                <a:gd name="T16" fmla="*/ 22 w 23"/>
                <a:gd name="T17" fmla="*/ 10 h 22"/>
                <a:gd name="T18" fmla="*/ 23 w 23"/>
                <a:gd name="T19" fmla="*/ 11 h 22"/>
                <a:gd name="T20" fmla="*/ 23 w 23"/>
                <a:gd name="T21" fmla="*/ 11 h 22"/>
                <a:gd name="T22" fmla="*/ 21 w 23"/>
                <a:gd name="T23" fmla="*/ 12 h 22"/>
                <a:gd name="T24" fmla="*/ 17 w 23"/>
                <a:gd name="T25" fmla="*/ 13 h 22"/>
                <a:gd name="T26" fmla="*/ 16 w 23"/>
                <a:gd name="T27" fmla="*/ 13 h 22"/>
                <a:gd name="T28" fmla="*/ 16 w 23"/>
                <a:gd name="T29" fmla="*/ 13 h 22"/>
                <a:gd name="T30" fmla="*/ 16 w 23"/>
                <a:gd name="T31" fmla="*/ 14 h 22"/>
                <a:gd name="T32" fmla="*/ 16 w 23"/>
                <a:gd name="T33" fmla="*/ 14 h 22"/>
                <a:gd name="T34" fmla="*/ 13 w 23"/>
                <a:gd name="T35" fmla="*/ 15 h 22"/>
                <a:gd name="T36" fmla="*/ 10 w 23"/>
                <a:gd name="T37" fmla="*/ 16 h 22"/>
                <a:gd name="T38" fmla="*/ 10 w 23"/>
                <a:gd name="T39" fmla="*/ 16 h 22"/>
                <a:gd name="T40" fmla="*/ 8 w 23"/>
                <a:gd name="T41" fmla="*/ 18 h 22"/>
                <a:gd name="T42" fmla="*/ 3 w 23"/>
                <a:gd name="T43" fmla="*/ 21 h 22"/>
                <a:gd name="T44" fmla="*/ 2 w 23"/>
                <a:gd name="T45" fmla="*/ 22 h 22"/>
                <a:gd name="T46" fmla="*/ 0 w 23"/>
                <a:gd name="T47" fmla="*/ 21 h 22"/>
                <a:gd name="T48" fmla="*/ 2 w 23"/>
                <a:gd name="T49" fmla="*/ 19 h 22"/>
                <a:gd name="T50" fmla="*/ 2 w 23"/>
                <a:gd name="T51" fmla="*/ 18 h 22"/>
                <a:gd name="T52" fmla="*/ 2 w 23"/>
                <a:gd name="T53" fmla="*/ 17 h 22"/>
                <a:gd name="T54" fmla="*/ 0 w 23"/>
                <a:gd name="T55" fmla="*/ 4 h 22"/>
                <a:gd name="T56" fmla="*/ 0 w 23"/>
                <a:gd name="T57" fmla="*/ 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6" name="Freeform 68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10 w 45"/>
                <a:gd name="T1" fmla="*/ 7 h 23"/>
                <a:gd name="T2" fmla="*/ 24 w 45"/>
                <a:gd name="T3" fmla="*/ 3 h 23"/>
                <a:gd name="T4" fmla="*/ 25 w 45"/>
                <a:gd name="T5" fmla="*/ 3 h 23"/>
                <a:gd name="T6" fmla="*/ 25 w 45"/>
                <a:gd name="T7" fmla="*/ 2 h 23"/>
                <a:gd name="T8" fmla="*/ 27 w 45"/>
                <a:gd name="T9" fmla="*/ 0 h 23"/>
                <a:gd name="T10" fmla="*/ 29 w 45"/>
                <a:gd name="T11" fmla="*/ 0 h 23"/>
                <a:gd name="T12" fmla="*/ 31 w 45"/>
                <a:gd name="T13" fmla="*/ 3 h 23"/>
                <a:gd name="T14" fmla="*/ 32 w 45"/>
                <a:gd name="T15" fmla="*/ 5 h 23"/>
                <a:gd name="T16" fmla="*/ 30 w 45"/>
                <a:gd name="T17" fmla="*/ 7 h 23"/>
                <a:gd name="T18" fmla="*/ 29 w 45"/>
                <a:gd name="T19" fmla="*/ 10 h 23"/>
                <a:gd name="T20" fmla="*/ 33 w 45"/>
                <a:gd name="T21" fmla="*/ 10 h 23"/>
                <a:gd name="T22" fmla="*/ 36 w 45"/>
                <a:gd name="T23" fmla="*/ 15 h 23"/>
                <a:gd name="T24" fmla="*/ 41 w 45"/>
                <a:gd name="T25" fmla="*/ 16 h 23"/>
                <a:gd name="T26" fmla="*/ 43 w 45"/>
                <a:gd name="T27" fmla="*/ 14 h 23"/>
                <a:gd name="T28" fmla="*/ 42 w 45"/>
                <a:gd name="T29" fmla="*/ 12 h 23"/>
                <a:gd name="T30" fmla="*/ 40 w 45"/>
                <a:gd name="T31" fmla="*/ 10 h 23"/>
                <a:gd name="T32" fmla="*/ 42 w 45"/>
                <a:gd name="T33" fmla="*/ 11 h 23"/>
                <a:gd name="T34" fmla="*/ 45 w 45"/>
                <a:gd name="T35" fmla="*/ 16 h 23"/>
                <a:gd name="T36" fmla="*/ 44 w 45"/>
                <a:gd name="T37" fmla="*/ 17 h 23"/>
                <a:gd name="T38" fmla="*/ 40 w 45"/>
                <a:gd name="T39" fmla="*/ 19 h 23"/>
                <a:gd name="T40" fmla="*/ 37 w 45"/>
                <a:gd name="T41" fmla="*/ 21 h 23"/>
                <a:gd name="T42" fmla="*/ 37 w 45"/>
                <a:gd name="T43" fmla="*/ 20 h 23"/>
                <a:gd name="T44" fmla="*/ 36 w 45"/>
                <a:gd name="T45" fmla="*/ 18 h 23"/>
                <a:gd name="T46" fmla="*/ 34 w 45"/>
                <a:gd name="T47" fmla="*/ 22 h 23"/>
                <a:gd name="T48" fmla="*/ 32 w 45"/>
                <a:gd name="T49" fmla="*/ 22 h 23"/>
                <a:gd name="T50" fmla="*/ 32 w 45"/>
                <a:gd name="T51" fmla="*/ 21 h 23"/>
                <a:gd name="T52" fmla="*/ 30 w 45"/>
                <a:gd name="T53" fmla="*/ 20 h 23"/>
                <a:gd name="T54" fmla="*/ 28 w 45"/>
                <a:gd name="T55" fmla="*/ 19 h 23"/>
                <a:gd name="T56" fmla="*/ 27 w 45"/>
                <a:gd name="T57" fmla="*/ 17 h 23"/>
                <a:gd name="T58" fmla="*/ 21 w 45"/>
                <a:gd name="T59" fmla="*/ 17 h 23"/>
                <a:gd name="T60" fmla="*/ 10 w 45"/>
                <a:gd name="T61" fmla="*/ 20 h 23"/>
                <a:gd name="T62" fmla="*/ 9 w 45"/>
                <a:gd name="T63" fmla="*/ 19 h 23"/>
                <a:gd name="T64" fmla="*/ 0 w 45"/>
                <a:gd name="T65" fmla="*/ 21 h 23"/>
                <a:gd name="T66" fmla="*/ 0 w 45"/>
                <a:gd name="T67" fmla="*/ 9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7" name="Freeform 69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2 h 13"/>
                <a:gd name="T2" fmla="*/ 3 w 12"/>
                <a:gd name="T3" fmla="*/ 11 h 13"/>
                <a:gd name="T4" fmla="*/ 3 w 12"/>
                <a:gd name="T5" fmla="*/ 12 h 13"/>
                <a:gd name="T6" fmla="*/ 2 w 12"/>
                <a:gd name="T7" fmla="*/ 12 h 13"/>
                <a:gd name="T8" fmla="*/ 3 w 12"/>
                <a:gd name="T9" fmla="*/ 13 h 13"/>
                <a:gd name="T10" fmla="*/ 3 w 12"/>
                <a:gd name="T11" fmla="*/ 13 h 13"/>
                <a:gd name="T12" fmla="*/ 3 w 12"/>
                <a:gd name="T13" fmla="*/ 13 h 13"/>
                <a:gd name="T14" fmla="*/ 6 w 12"/>
                <a:gd name="T15" fmla="*/ 12 h 13"/>
                <a:gd name="T16" fmla="*/ 7 w 12"/>
                <a:gd name="T17" fmla="*/ 11 h 13"/>
                <a:gd name="T18" fmla="*/ 7 w 12"/>
                <a:gd name="T19" fmla="*/ 10 h 13"/>
                <a:gd name="T20" fmla="*/ 7 w 12"/>
                <a:gd name="T21" fmla="*/ 9 h 13"/>
                <a:gd name="T22" fmla="*/ 7 w 12"/>
                <a:gd name="T23" fmla="*/ 7 h 13"/>
                <a:gd name="T24" fmla="*/ 8 w 12"/>
                <a:gd name="T25" fmla="*/ 6 h 13"/>
                <a:gd name="T26" fmla="*/ 8 w 12"/>
                <a:gd name="T27" fmla="*/ 7 h 13"/>
                <a:gd name="T28" fmla="*/ 8 w 12"/>
                <a:gd name="T29" fmla="*/ 8 h 13"/>
                <a:gd name="T30" fmla="*/ 8 w 12"/>
                <a:gd name="T31" fmla="*/ 10 h 13"/>
                <a:gd name="T32" fmla="*/ 9 w 12"/>
                <a:gd name="T33" fmla="*/ 10 h 13"/>
                <a:gd name="T34" fmla="*/ 9 w 12"/>
                <a:gd name="T35" fmla="*/ 10 h 13"/>
                <a:gd name="T36" fmla="*/ 9 w 12"/>
                <a:gd name="T37" fmla="*/ 9 h 13"/>
                <a:gd name="T38" fmla="*/ 10 w 12"/>
                <a:gd name="T39" fmla="*/ 9 h 13"/>
                <a:gd name="T40" fmla="*/ 11 w 12"/>
                <a:gd name="T41" fmla="*/ 8 h 13"/>
                <a:gd name="T42" fmla="*/ 12 w 12"/>
                <a:gd name="T43" fmla="*/ 8 h 13"/>
                <a:gd name="T44" fmla="*/ 12 w 12"/>
                <a:gd name="T45" fmla="*/ 8 h 13"/>
                <a:gd name="T46" fmla="*/ 11 w 12"/>
                <a:gd name="T47" fmla="*/ 7 h 13"/>
                <a:gd name="T48" fmla="*/ 11 w 12"/>
                <a:gd name="T49" fmla="*/ 6 h 13"/>
                <a:gd name="T50" fmla="*/ 11 w 12"/>
                <a:gd name="T51" fmla="*/ 6 h 13"/>
                <a:gd name="T52" fmla="*/ 10 w 12"/>
                <a:gd name="T53" fmla="*/ 6 h 13"/>
                <a:gd name="T54" fmla="*/ 9 w 12"/>
                <a:gd name="T55" fmla="*/ 5 h 13"/>
                <a:gd name="T56" fmla="*/ 9 w 12"/>
                <a:gd name="T57" fmla="*/ 5 h 13"/>
                <a:gd name="T58" fmla="*/ 7 w 12"/>
                <a:gd name="T59" fmla="*/ 4 h 13"/>
                <a:gd name="T60" fmla="*/ 6 w 12"/>
                <a:gd name="T61" fmla="*/ 2 h 13"/>
                <a:gd name="T62" fmla="*/ 6 w 12"/>
                <a:gd name="T63" fmla="*/ 2 h 13"/>
                <a:gd name="T64" fmla="*/ 5 w 12"/>
                <a:gd name="T65" fmla="*/ 0 h 13"/>
                <a:gd name="T66" fmla="*/ 0 w 12"/>
                <a:gd name="T67" fmla="*/ 2 h 13"/>
                <a:gd name="T68" fmla="*/ 0 w 12"/>
                <a:gd name="T69" fmla="*/ 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8" name="Freeform 70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21 w 21"/>
                <a:gd name="T1" fmla="*/ 40 h 47"/>
                <a:gd name="T2" fmla="*/ 20 w 21"/>
                <a:gd name="T3" fmla="*/ 40 h 47"/>
                <a:gd name="T4" fmla="*/ 19 w 21"/>
                <a:gd name="T5" fmla="*/ 40 h 47"/>
                <a:gd name="T6" fmla="*/ 18 w 21"/>
                <a:gd name="T7" fmla="*/ 42 h 47"/>
                <a:gd name="T8" fmla="*/ 17 w 21"/>
                <a:gd name="T9" fmla="*/ 42 h 47"/>
                <a:gd name="T10" fmla="*/ 17 w 21"/>
                <a:gd name="T11" fmla="*/ 43 h 47"/>
                <a:gd name="T12" fmla="*/ 17 w 21"/>
                <a:gd name="T13" fmla="*/ 43 h 47"/>
                <a:gd name="T14" fmla="*/ 17 w 21"/>
                <a:gd name="T15" fmla="*/ 43 h 47"/>
                <a:gd name="T16" fmla="*/ 16 w 21"/>
                <a:gd name="T17" fmla="*/ 43 h 47"/>
                <a:gd name="T18" fmla="*/ 16 w 21"/>
                <a:gd name="T19" fmla="*/ 44 h 47"/>
                <a:gd name="T20" fmla="*/ 2 w 21"/>
                <a:gd name="T21" fmla="*/ 47 h 47"/>
                <a:gd name="T22" fmla="*/ 1 w 21"/>
                <a:gd name="T23" fmla="*/ 46 h 47"/>
                <a:gd name="T24" fmla="*/ 0 w 21"/>
                <a:gd name="T25" fmla="*/ 45 h 47"/>
                <a:gd name="T26" fmla="*/ 0 w 21"/>
                <a:gd name="T27" fmla="*/ 44 h 47"/>
                <a:gd name="T28" fmla="*/ 1 w 21"/>
                <a:gd name="T29" fmla="*/ 43 h 47"/>
                <a:gd name="T30" fmla="*/ 0 w 21"/>
                <a:gd name="T31" fmla="*/ 41 h 47"/>
                <a:gd name="T32" fmla="*/ 0 w 21"/>
                <a:gd name="T33" fmla="*/ 34 h 47"/>
                <a:gd name="T34" fmla="*/ 0 w 21"/>
                <a:gd name="T35" fmla="*/ 32 h 47"/>
                <a:gd name="T36" fmla="*/ 1 w 21"/>
                <a:gd name="T37" fmla="*/ 28 h 47"/>
                <a:gd name="T38" fmla="*/ 1 w 21"/>
                <a:gd name="T39" fmla="*/ 26 h 47"/>
                <a:gd name="T40" fmla="*/ 1 w 21"/>
                <a:gd name="T41" fmla="*/ 24 h 47"/>
                <a:gd name="T42" fmla="*/ 1 w 21"/>
                <a:gd name="T43" fmla="*/ 22 h 47"/>
                <a:gd name="T44" fmla="*/ 1 w 21"/>
                <a:gd name="T45" fmla="*/ 21 h 47"/>
                <a:gd name="T46" fmla="*/ 1 w 21"/>
                <a:gd name="T47" fmla="*/ 20 h 47"/>
                <a:gd name="T48" fmla="*/ 4 w 21"/>
                <a:gd name="T49" fmla="*/ 18 h 47"/>
                <a:gd name="T50" fmla="*/ 5 w 21"/>
                <a:gd name="T51" fmla="*/ 14 h 47"/>
                <a:gd name="T52" fmla="*/ 4 w 21"/>
                <a:gd name="T53" fmla="*/ 12 h 47"/>
                <a:gd name="T54" fmla="*/ 4 w 21"/>
                <a:gd name="T55" fmla="*/ 10 h 47"/>
                <a:gd name="T56" fmla="*/ 4 w 21"/>
                <a:gd name="T57" fmla="*/ 10 h 47"/>
                <a:gd name="T58" fmla="*/ 4 w 21"/>
                <a:gd name="T59" fmla="*/ 9 h 47"/>
                <a:gd name="T60" fmla="*/ 3 w 21"/>
                <a:gd name="T61" fmla="*/ 7 h 47"/>
                <a:gd name="T62" fmla="*/ 4 w 21"/>
                <a:gd name="T63" fmla="*/ 4 h 47"/>
                <a:gd name="T64" fmla="*/ 3 w 21"/>
                <a:gd name="T65" fmla="*/ 3 h 47"/>
                <a:gd name="T66" fmla="*/ 3 w 21"/>
                <a:gd name="T67" fmla="*/ 2 h 47"/>
                <a:gd name="T68" fmla="*/ 4 w 21"/>
                <a:gd name="T69" fmla="*/ 2 h 47"/>
                <a:gd name="T70" fmla="*/ 5 w 21"/>
                <a:gd name="T71" fmla="*/ 1 h 47"/>
                <a:gd name="T72" fmla="*/ 6 w 21"/>
                <a:gd name="T73" fmla="*/ 1 h 47"/>
                <a:gd name="T74" fmla="*/ 6 w 21"/>
                <a:gd name="T75" fmla="*/ 1 h 47"/>
                <a:gd name="T76" fmla="*/ 7 w 21"/>
                <a:gd name="T77" fmla="*/ 0 h 47"/>
                <a:gd name="T78" fmla="*/ 17 w 21"/>
                <a:gd name="T79" fmla="*/ 29 h 47"/>
                <a:gd name="T80" fmla="*/ 17 w 21"/>
                <a:gd name="T81" fmla="*/ 30 h 47"/>
                <a:gd name="T82" fmla="*/ 17 w 21"/>
                <a:gd name="T83" fmla="*/ 31 h 47"/>
                <a:gd name="T84" fmla="*/ 17 w 21"/>
                <a:gd name="T85" fmla="*/ 31 h 47"/>
                <a:gd name="T86" fmla="*/ 19 w 21"/>
                <a:gd name="T87" fmla="*/ 33 h 47"/>
                <a:gd name="T88" fmla="*/ 20 w 21"/>
                <a:gd name="T89" fmla="*/ 33 h 47"/>
                <a:gd name="T90" fmla="*/ 20 w 21"/>
                <a:gd name="T91" fmla="*/ 34 h 47"/>
                <a:gd name="T92" fmla="*/ 20 w 21"/>
                <a:gd name="T93" fmla="*/ 35 h 47"/>
                <a:gd name="T94" fmla="*/ 21 w 21"/>
                <a:gd name="T95" fmla="*/ 37 h 47"/>
                <a:gd name="T96" fmla="*/ 21 w 21"/>
                <a:gd name="T97" fmla="*/ 38 h 47"/>
                <a:gd name="T98" fmla="*/ 21 w 21"/>
                <a:gd name="T99" fmla="*/ 39 h 47"/>
                <a:gd name="T100" fmla="*/ 21 w 21"/>
                <a:gd name="T101" fmla="*/ 40 h 47"/>
                <a:gd name="T102" fmla="*/ 21 w 21"/>
                <a:gd name="T103" fmla="*/ 40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9" name="Freeform 71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10 w 49"/>
                <a:gd name="T1" fmla="*/ 71 h 79"/>
                <a:gd name="T2" fmla="*/ 10 w 49"/>
                <a:gd name="T3" fmla="*/ 73 h 79"/>
                <a:gd name="T4" fmla="*/ 12 w 49"/>
                <a:gd name="T5" fmla="*/ 75 h 79"/>
                <a:gd name="T6" fmla="*/ 13 w 49"/>
                <a:gd name="T7" fmla="*/ 76 h 79"/>
                <a:gd name="T8" fmla="*/ 14 w 49"/>
                <a:gd name="T9" fmla="*/ 79 h 79"/>
                <a:gd name="T10" fmla="*/ 15 w 49"/>
                <a:gd name="T11" fmla="*/ 77 h 79"/>
                <a:gd name="T12" fmla="*/ 16 w 49"/>
                <a:gd name="T13" fmla="*/ 73 h 79"/>
                <a:gd name="T14" fmla="*/ 18 w 49"/>
                <a:gd name="T15" fmla="*/ 68 h 79"/>
                <a:gd name="T16" fmla="*/ 18 w 49"/>
                <a:gd name="T17" fmla="*/ 67 h 79"/>
                <a:gd name="T18" fmla="*/ 20 w 49"/>
                <a:gd name="T19" fmla="*/ 63 h 79"/>
                <a:gd name="T20" fmla="*/ 21 w 49"/>
                <a:gd name="T21" fmla="*/ 64 h 79"/>
                <a:gd name="T22" fmla="*/ 22 w 49"/>
                <a:gd name="T23" fmla="*/ 64 h 79"/>
                <a:gd name="T24" fmla="*/ 22 w 49"/>
                <a:gd name="T25" fmla="*/ 62 h 79"/>
                <a:gd name="T26" fmla="*/ 26 w 49"/>
                <a:gd name="T27" fmla="*/ 61 h 79"/>
                <a:gd name="T28" fmla="*/ 26 w 49"/>
                <a:gd name="T29" fmla="*/ 59 h 79"/>
                <a:gd name="T30" fmla="*/ 28 w 49"/>
                <a:gd name="T31" fmla="*/ 58 h 79"/>
                <a:gd name="T32" fmla="*/ 29 w 49"/>
                <a:gd name="T33" fmla="*/ 56 h 79"/>
                <a:gd name="T34" fmla="*/ 31 w 49"/>
                <a:gd name="T35" fmla="*/ 52 h 79"/>
                <a:gd name="T36" fmla="*/ 31 w 49"/>
                <a:gd name="T37" fmla="*/ 51 h 79"/>
                <a:gd name="T38" fmla="*/ 34 w 49"/>
                <a:gd name="T39" fmla="*/ 51 h 79"/>
                <a:gd name="T40" fmla="*/ 35 w 49"/>
                <a:gd name="T41" fmla="*/ 49 h 79"/>
                <a:gd name="T42" fmla="*/ 37 w 49"/>
                <a:gd name="T43" fmla="*/ 47 h 79"/>
                <a:gd name="T44" fmla="*/ 40 w 49"/>
                <a:gd name="T45" fmla="*/ 48 h 79"/>
                <a:gd name="T46" fmla="*/ 43 w 49"/>
                <a:gd name="T47" fmla="*/ 44 h 79"/>
                <a:gd name="T48" fmla="*/ 46 w 49"/>
                <a:gd name="T49" fmla="*/ 41 h 79"/>
                <a:gd name="T50" fmla="*/ 48 w 49"/>
                <a:gd name="T51" fmla="*/ 40 h 79"/>
                <a:gd name="T52" fmla="*/ 49 w 49"/>
                <a:gd name="T53" fmla="*/ 38 h 79"/>
                <a:gd name="T54" fmla="*/ 48 w 49"/>
                <a:gd name="T55" fmla="*/ 37 h 79"/>
                <a:gd name="T56" fmla="*/ 47 w 49"/>
                <a:gd name="T57" fmla="*/ 36 h 79"/>
                <a:gd name="T58" fmla="*/ 48 w 49"/>
                <a:gd name="T59" fmla="*/ 35 h 79"/>
                <a:gd name="T60" fmla="*/ 47 w 49"/>
                <a:gd name="T61" fmla="*/ 32 h 79"/>
                <a:gd name="T62" fmla="*/ 45 w 49"/>
                <a:gd name="T63" fmla="*/ 31 h 79"/>
                <a:gd name="T64" fmla="*/ 43 w 49"/>
                <a:gd name="T65" fmla="*/ 32 h 79"/>
                <a:gd name="T66" fmla="*/ 41 w 49"/>
                <a:gd name="T67" fmla="*/ 28 h 79"/>
                <a:gd name="T68" fmla="*/ 41 w 49"/>
                <a:gd name="T69" fmla="*/ 26 h 79"/>
                <a:gd name="T70" fmla="*/ 40 w 49"/>
                <a:gd name="T71" fmla="*/ 26 h 79"/>
                <a:gd name="T72" fmla="*/ 38 w 49"/>
                <a:gd name="T73" fmla="*/ 26 h 79"/>
                <a:gd name="T74" fmla="*/ 36 w 49"/>
                <a:gd name="T75" fmla="*/ 25 h 79"/>
                <a:gd name="T76" fmla="*/ 35 w 49"/>
                <a:gd name="T77" fmla="*/ 22 h 79"/>
                <a:gd name="T78" fmla="*/ 24 w 49"/>
                <a:gd name="T79" fmla="*/ 0 h 79"/>
                <a:gd name="T80" fmla="*/ 22 w 49"/>
                <a:gd name="T81" fmla="*/ 0 h 79"/>
                <a:gd name="T82" fmla="*/ 21 w 49"/>
                <a:gd name="T83" fmla="*/ 2 h 79"/>
                <a:gd name="T84" fmla="*/ 18 w 49"/>
                <a:gd name="T85" fmla="*/ 2 h 79"/>
                <a:gd name="T86" fmla="*/ 15 w 49"/>
                <a:gd name="T87" fmla="*/ 5 h 79"/>
                <a:gd name="T88" fmla="*/ 14 w 49"/>
                <a:gd name="T89" fmla="*/ 2 h 79"/>
                <a:gd name="T90" fmla="*/ 13 w 49"/>
                <a:gd name="T91" fmla="*/ 1 h 79"/>
                <a:gd name="T92" fmla="*/ 6 w 49"/>
                <a:gd name="T93" fmla="*/ 16 h 79"/>
                <a:gd name="T94" fmla="*/ 7 w 49"/>
                <a:gd name="T95" fmla="*/ 19 h 79"/>
                <a:gd name="T96" fmla="*/ 7 w 49"/>
                <a:gd name="T97" fmla="*/ 22 h 79"/>
                <a:gd name="T98" fmla="*/ 5 w 49"/>
                <a:gd name="T99" fmla="*/ 24 h 79"/>
                <a:gd name="T100" fmla="*/ 6 w 49"/>
                <a:gd name="T101" fmla="*/ 32 h 79"/>
                <a:gd name="T102" fmla="*/ 4 w 49"/>
                <a:gd name="T103" fmla="*/ 36 h 79"/>
                <a:gd name="T104" fmla="*/ 4 w 49"/>
                <a:gd name="T105" fmla="*/ 39 h 79"/>
                <a:gd name="T106" fmla="*/ 3 w 49"/>
                <a:gd name="T107" fmla="*/ 40 h 79"/>
                <a:gd name="T108" fmla="*/ 3 w 49"/>
                <a:gd name="T109" fmla="*/ 42 h 79"/>
                <a:gd name="T110" fmla="*/ 1 w 49"/>
                <a:gd name="T111" fmla="*/ 41 h 79"/>
                <a:gd name="T112" fmla="*/ 0 w 49"/>
                <a:gd name="T113" fmla="*/ 42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390" name="Group 72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7391" name="Freeform 73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7 h 19"/>
                  <a:gd name="T2" fmla="*/ 1 w 16"/>
                  <a:gd name="T3" fmla="*/ 13 h 19"/>
                  <a:gd name="T4" fmla="*/ 1 w 16"/>
                  <a:gd name="T5" fmla="*/ 16 h 19"/>
                  <a:gd name="T6" fmla="*/ 6 w 16"/>
                  <a:gd name="T7" fmla="*/ 19 h 19"/>
                  <a:gd name="T8" fmla="*/ 8 w 16"/>
                  <a:gd name="T9" fmla="*/ 16 h 19"/>
                  <a:gd name="T10" fmla="*/ 16 w 16"/>
                  <a:gd name="T11" fmla="*/ 11 h 19"/>
                  <a:gd name="T12" fmla="*/ 13 w 16"/>
                  <a:gd name="T13" fmla="*/ 5 h 19"/>
                  <a:gd name="T14" fmla="*/ 3 w 16"/>
                  <a:gd name="T15" fmla="*/ 0 h 19"/>
                  <a:gd name="T16" fmla="*/ 3 w 16"/>
                  <a:gd name="T17" fmla="*/ 5 h 19"/>
                  <a:gd name="T18" fmla="*/ 0 w 16"/>
                  <a:gd name="T19" fmla="*/ 7 h 19"/>
                  <a:gd name="T20" fmla="*/ 0 w 16"/>
                  <a:gd name="T21" fmla="*/ 7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" name="Freeform 74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 w 9"/>
                  <a:gd name="T1" fmla="*/ 6 h 6"/>
                  <a:gd name="T2" fmla="*/ 8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2 h 6"/>
                  <a:gd name="T10" fmla="*/ 2 w 9"/>
                  <a:gd name="T11" fmla="*/ 0 h 6"/>
                  <a:gd name="T12" fmla="*/ 0 w 9"/>
                  <a:gd name="T13" fmla="*/ 2 h 6"/>
                  <a:gd name="T14" fmla="*/ 2 w 9"/>
                  <a:gd name="T15" fmla="*/ 5 h 6"/>
                  <a:gd name="T16" fmla="*/ 3 w 9"/>
                  <a:gd name="T17" fmla="*/ 6 h 6"/>
                  <a:gd name="T18" fmla="*/ 3 w 9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" name="Freeform 75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" name="Freeform 76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0 h 3"/>
                  <a:gd name="T4" fmla="*/ 3 w 4"/>
                  <a:gd name="T5" fmla="*/ 0 h 3"/>
                  <a:gd name="T6" fmla="*/ 3 w 4"/>
                  <a:gd name="T7" fmla="*/ 0 h 3"/>
                  <a:gd name="T8" fmla="*/ 3 w 4"/>
                  <a:gd name="T9" fmla="*/ 0 h 3"/>
                  <a:gd name="T10" fmla="*/ 3 w 4"/>
                  <a:gd name="T11" fmla="*/ 1 h 3"/>
                  <a:gd name="T12" fmla="*/ 3 w 4"/>
                  <a:gd name="T13" fmla="*/ 1 h 3"/>
                  <a:gd name="T14" fmla="*/ 3 w 4"/>
                  <a:gd name="T15" fmla="*/ 1 h 3"/>
                  <a:gd name="T16" fmla="*/ 4 w 4"/>
                  <a:gd name="T17" fmla="*/ 1 h 3"/>
                  <a:gd name="T18" fmla="*/ 3 w 4"/>
                  <a:gd name="T19" fmla="*/ 2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3 h 3"/>
                  <a:gd name="T26" fmla="*/ 3 w 4"/>
                  <a:gd name="T27" fmla="*/ 3 h 3"/>
                  <a:gd name="T28" fmla="*/ 3 w 4"/>
                  <a:gd name="T29" fmla="*/ 3 h 3"/>
                  <a:gd name="T30" fmla="*/ 2 w 4"/>
                  <a:gd name="T31" fmla="*/ 3 h 3"/>
                  <a:gd name="T32" fmla="*/ 2 w 4"/>
                  <a:gd name="T33" fmla="*/ 3 h 3"/>
                  <a:gd name="T34" fmla="*/ 2 w 4"/>
                  <a:gd name="T35" fmla="*/ 3 h 3"/>
                  <a:gd name="T36" fmla="*/ 1 w 4"/>
                  <a:gd name="T37" fmla="*/ 3 h 3"/>
                  <a:gd name="T38" fmla="*/ 1 w 4"/>
                  <a:gd name="T39" fmla="*/ 3 h 3"/>
                  <a:gd name="T40" fmla="*/ 1 w 4"/>
                  <a:gd name="T41" fmla="*/ 3 h 3"/>
                  <a:gd name="T42" fmla="*/ 1 w 4"/>
                  <a:gd name="T43" fmla="*/ 2 h 3"/>
                  <a:gd name="T44" fmla="*/ 0 w 4"/>
                  <a:gd name="T45" fmla="*/ 2 h 3"/>
                  <a:gd name="T46" fmla="*/ 0 w 4"/>
                  <a:gd name="T47" fmla="*/ 2 h 3"/>
                  <a:gd name="T48" fmla="*/ 0 w 4"/>
                  <a:gd name="T49" fmla="*/ 1 h 3"/>
                  <a:gd name="T50" fmla="*/ 0 w 4"/>
                  <a:gd name="T51" fmla="*/ 1 h 3"/>
                  <a:gd name="T52" fmla="*/ 0 w 4"/>
                  <a:gd name="T53" fmla="*/ 1 h 3"/>
                  <a:gd name="T54" fmla="*/ 1 w 4"/>
                  <a:gd name="T55" fmla="*/ 1 h 3"/>
                  <a:gd name="T56" fmla="*/ 1 w 4"/>
                  <a:gd name="T57" fmla="*/ 0 h 3"/>
                  <a:gd name="T58" fmla="*/ 1 w 4"/>
                  <a:gd name="T59" fmla="*/ 0 h 3"/>
                  <a:gd name="T60" fmla="*/ 1 w 4"/>
                  <a:gd name="T61" fmla="*/ 0 h 3"/>
                  <a:gd name="T62" fmla="*/ 2 w 4"/>
                  <a:gd name="T63" fmla="*/ 0 h 3"/>
                  <a:gd name="T64" fmla="*/ 2 w 4"/>
                  <a:gd name="T65" fmla="*/ 0 h 3"/>
                  <a:gd name="T66" fmla="*/ 2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" name="Freeform 77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 h 3"/>
                  <a:gd name="T2" fmla="*/ 7 w 8"/>
                  <a:gd name="T3" fmla="*/ 3 h 3"/>
                  <a:gd name="T4" fmla="*/ 8 w 8"/>
                  <a:gd name="T5" fmla="*/ 0 h 3"/>
                  <a:gd name="T6" fmla="*/ 2 w 8"/>
                  <a:gd name="T7" fmla="*/ 0 h 3"/>
                  <a:gd name="T8" fmla="*/ 0 w 8"/>
                  <a:gd name="T9" fmla="*/ 3 h 3"/>
                  <a:gd name="T10" fmla="*/ 0 w 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" name="Freeform 78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 h 5"/>
                  <a:gd name="T2" fmla="*/ 3 w 8"/>
                  <a:gd name="T3" fmla="*/ 5 h 5"/>
                  <a:gd name="T4" fmla="*/ 6 w 8"/>
                  <a:gd name="T5" fmla="*/ 5 h 5"/>
                  <a:gd name="T6" fmla="*/ 8 w 8"/>
                  <a:gd name="T7" fmla="*/ 2 h 5"/>
                  <a:gd name="T8" fmla="*/ 5 w 8"/>
                  <a:gd name="T9" fmla="*/ 0 h 5"/>
                  <a:gd name="T10" fmla="*/ 1 w 8"/>
                  <a:gd name="T11" fmla="*/ 2 h 5"/>
                  <a:gd name="T12" fmla="*/ 0 w 8"/>
                  <a:gd name="T13" fmla="*/ 4 h 5"/>
                  <a:gd name="T14" fmla="*/ 0 w 8"/>
                  <a:gd name="T15" fmla="*/ 4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" name="Freeform 79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2 h 5"/>
                  <a:gd name="T4" fmla="*/ 4 w 4"/>
                  <a:gd name="T5" fmla="*/ 0 h 5"/>
                  <a:gd name="T6" fmla="*/ 0 w 4"/>
                  <a:gd name="T7" fmla="*/ 4 h 5"/>
                  <a:gd name="T8" fmla="*/ 0 w 4"/>
                  <a:gd name="T9" fmla="*/ 5 h 5"/>
                  <a:gd name="T10" fmla="*/ 0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" name="Freeform 80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 w 8"/>
                  <a:gd name="T1" fmla="*/ 7 h 7"/>
                  <a:gd name="T2" fmla="*/ 8 w 8"/>
                  <a:gd name="T3" fmla="*/ 7 h 7"/>
                  <a:gd name="T4" fmla="*/ 8 w 8"/>
                  <a:gd name="T5" fmla="*/ 4 h 7"/>
                  <a:gd name="T6" fmla="*/ 4 w 8"/>
                  <a:gd name="T7" fmla="*/ 0 h 7"/>
                  <a:gd name="T8" fmla="*/ 0 w 8"/>
                  <a:gd name="T9" fmla="*/ 2 h 7"/>
                  <a:gd name="T10" fmla="*/ 3 w 8"/>
                  <a:gd name="T11" fmla="*/ 7 h 7"/>
                  <a:gd name="T12" fmla="*/ 3 w 8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175" name="Text Box 81"/>
          <p:cNvSpPr txBox="1">
            <a:spLocks noChangeArrowheads="1"/>
          </p:cNvSpPr>
          <p:nvPr/>
        </p:nvSpPr>
        <p:spPr bwMode="auto">
          <a:xfrm>
            <a:off x="2176463" y="1390650"/>
            <a:ext cx="6921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1990</a:t>
            </a:r>
          </a:p>
        </p:txBody>
      </p:sp>
      <p:sp>
        <p:nvSpPr>
          <p:cNvPr id="7176" name="Text Box 82"/>
          <p:cNvSpPr txBox="1">
            <a:spLocks noChangeArrowheads="1"/>
          </p:cNvSpPr>
          <p:nvPr/>
        </p:nvSpPr>
        <p:spPr bwMode="auto">
          <a:xfrm>
            <a:off x="736600" y="5894388"/>
            <a:ext cx="81438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&lt;10%           10%–14%	    15%–19%           20%–24%          25%–29%           ≥30%</a:t>
            </a:r>
            <a:r>
              <a:rPr lang="en-US" sz="1400">
                <a:latin typeface="Arial Narrow" pitchFamily="34" charset="0"/>
              </a:rPr>
              <a:t>  </a:t>
            </a:r>
          </a:p>
        </p:txBody>
      </p:sp>
      <p:sp>
        <p:nvSpPr>
          <p:cNvPr id="7177" name="Rectangle 83"/>
          <p:cNvSpPr>
            <a:spLocks noChangeArrowheads="1"/>
          </p:cNvSpPr>
          <p:nvPr/>
        </p:nvSpPr>
        <p:spPr bwMode="auto">
          <a:xfrm>
            <a:off x="550863" y="5956300"/>
            <a:ext cx="233362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7178" name="Rectangle 84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7179" name="Rectangle 85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7180" name="Rectangle 86"/>
          <p:cNvSpPr>
            <a:spLocks noChangeArrowheads="1"/>
          </p:cNvSpPr>
          <p:nvPr/>
        </p:nvSpPr>
        <p:spPr bwMode="auto">
          <a:xfrm>
            <a:off x="3443288" y="5961063"/>
            <a:ext cx="236537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7181" name="Rectangle 87"/>
          <p:cNvSpPr>
            <a:spLocks noChangeArrowheads="1"/>
          </p:cNvSpPr>
          <p:nvPr/>
        </p:nvSpPr>
        <p:spPr bwMode="auto">
          <a:xfrm>
            <a:off x="5622925" y="5948363"/>
            <a:ext cx="2333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7182" name="Rectangle 88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7183" name="Rectangle 89"/>
          <p:cNvSpPr>
            <a:spLocks noChangeArrowheads="1"/>
          </p:cNvSpPr>
          <p:nvPr/>
        </p:nvSpPr>
        <p:spPr bwMode="auto">
          <a:xfrm>
            <a:off x="444500" y="5892800"/>
            <a:ext cx="7121525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7184" name="Rectangle 90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grpSp>
        <p:nvGrpSpPr>
          <p:cNvPr id="7185" name="Group 91"/>
          <p:cNvGrpSpPr>
            <a:grpSpLocks/>
          </p:cNvGrpSpPr>
          <p:nvPr/>
        </p:nvGrpSpPr>
        <p:grpSpPr bwMode="auto">
          <a:xfrm>
            <a:off x="3063875" y="3519488"/>
            <a:ext cx="3703638" cy="1903412"/>
            <a:chOff x="728" y="1077"/>
            <a:chExt cx="4372" cy="2247"/>
          </a:xfrm>
        </p:grpSpPr>
        <p:sp>
          <p:nvSpPr>
            <p:cNvPr id="7263" name="Freeform 92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 w 90"/>
                <a:gd name="T1" fmla="*/ 40 h 66"/>
                <a:gd name="T2" fmla="*/ 0 w 90"/>
                <a:gd name="T3" fmla="*/ 40 h 66"/>
                <a:gd name="T4" fmla="*/ 1 w 90"/>
                <a:gd name="T5" fmla="*/ 37 h 66"/>
                <a:gd name="T6" fmla="*/ 1 w 90"/>
                <a:gd name="T7" fmla="*/ 35 h 66"/>
                <a:gd name="T8" fmla="*/ 1 w 90"/>
                <a:gd name="T9" fmla="*/ 35 h 66"/>
                <a:gd name="T10" fmla="*/ 2 w 90"/>
                <a:gd name="T11" fmla="*/ 36 h 66"/>
                <a:gd name="T12" fmla="*/ 1 w 90"/>
                <a:gd name="T13" fmla="*/ 37 h 66"/>
                <a:gd name="T14" fmla="*/ 3 w 90"/>
                <a:gd name="T15" fmla="*/ 36 h 66"/>
                <a:gd name="T16" fmla="*/ 3 w 90"/>
                <a:gd name="T17" fmla="*/ 35 h 66"/>
                <a:gd name="T18" fmla="*/ 3 w 90"/>
                <a:gd name="T19" fmla="*/ 33 h 66"/>
                <a:gd name="T20" fmla="*/ 2 w 90"/>
                <a:gd name="T21" fmla="*/ 30 h 66"/>
                <a:gd name="T22" fmla="*/ 3 w 90"/>
                <a:gd name="T23" fmla="*/ 30 h 66"/>
                <a:gd name="T24" fmla="*/ 5 w 90"/>
                <a:gd name="T25" fmla="*/ 29 h 66"/>
                <a:gd name="T26" fmla="*/ 4 w 90"/>
                <a:gd name="T27" fmla="*/ 28 h 66"/>
                <a:gd name="T28" fmla="*/ 3 w 90"/>
                <a:gd name="T29" fmla="*/ 29 h 66"/>
                <a:gd name="T30" fmla="*/ 3 w 90"/>
                <a:gd name="T31" fmla="*/ 25 h 66"/>
                <a:gd name="T32" fmla="*/ 3 w 90"/>
                <a:gd name="T33" fmla="*/ 22 h 66"/>
                <a:gd name="T34" fmla="*/ 3 w 90"/>
                <a:gd name="T35" fmla="*/ 17 h 66"/>
                <a:gd name="T36" fmla="*/ 2 w 90"/>
                <a:gd name="T37" fmla="*/ 11 h 66"/>
                <a:gd name="T38" fmla="*/ 2 w 90"/>
                <a:gd name="T39" fmla="*/ 6 h 66"/>
                <a:gd name="T40" fmla="*/ 11 w 90"/>
                <a:gd name="T41" fmla="*/ 9 h 66"/>
                <a:gd name="T42" fmla="*/ 19 w 90"/>
                <a:gd name="T43" fmla="*/ 13 h 66"/>
                <a:gd name="T44" fmla="*/ 23 w 90"/>
                <a:gd name="T45" fmla="*/ 14 h 66"/>
                <a:gd name="T46" fmla="*/ 24 w 90"/>
                <a:gd name="T47" fmla="*/ 15 h 66"/>
                <a:gd name="T48" fmla="*/ 24 w 90"/>
                <a:gd name="T49" fmla="*/ 20 h 66"/>
                <a:gd name="T50" fmla="*/ 22 w 90"/>
                <a:gd name="T51" fmla="*/ 23 h 66"/>
                <a:gd name="T52" fmla="*/ 22 w 90"/>
                <a:gd name="T53" fmla="*/ 25 h 66"/>
                <a:gd name="T54" fmla="*/ 22 w 90"/>
                <a:gd name="T55" fmla="*/ 27 h 66"/>
                <a:gd name="T56" fmla="*/ 23 w 90"/>
                <a:gd name="T57" fmla="*/ 28 h 66"/>
                <a:gd name="T58" fmla="*/ 25 w 90"/>
                <a:gd name="T59" fmla="*/ 24 h 66"/>
                <a:gd name="T60" fmla="*/ 27 w 90"/>
                <a:gd name="T61" fmla="*/ 21 h 66"/>
                <a:gd name="T62" fmla="*/ 29 w 90"/>
                <a:gd name="T63" fmla="*/ 18 h 66"/>
                <a:gd name="T64" fmla="*/ 26 w 90"/>
                <a:gd name="T65" fmla="*/ 10 h 66"/>
                <a:gd name="T66" fmla="*/ 27 w 90"/>
                <a:gd name="T67" fmla="*/ 9 h 66"/>
                <a:gd name="T68" fmla="*/ 29 w 90"/>
                <a:gd name="T69" fmla="*/ 7 h 66"/>
                <a:gd name="T70" fmla="*/ 27 w 90"/>
                <a:gd name="T71" fmla="*/ 5 h 66"/>
                <a:gd name="T72" fmla="*/ 27 w 90"/>
                <a:gd name="T73" fmla="*/ 0 h 66"/>
                <a:gd name="T74" fmla="*/ 62 w 90"/>
                <a:gd name="T75" fmla="*/ 9 h 66"/>
                <a:gd name="T76" fmla="*/ 90 w 90"/>
                <a:gd name="T77" fmla="*/ 16 h 66"/>
                <a:gd name="T78" fmla="*/ 80 w 90"/>
                <a:gd name="T79" fmla="*/ 59 h 66"/>
                <a:gd name="T80" fmla="*/ 80 w 90"/>
                <a:gd name="T81" fmla="*/ 60 h 66"/>
                <a:gd name="T82" fmla="*/ 80 w 90"/>
                <a:gd name="T83" fmla="*/ 61 h 66"/>
                <a:gd name="T84" fmla="*/ 81 w 90"/>
                <a:gd name="T85" fmla="*/ 63 h 66"/>
                <a:gd name="T86" fmla="*/ 80 w 90"/>
                <a:gd name="T87" fmla="*/ 64 h 66"/>
                <a:gd name="T88" fmla="*/ 80 w 90"/>
                <a:gd name="T89" fmla="*/ 66 h 66"/>
                <a:gd name="T90" fmla="*/ 55 w 90"/>
                <a:gd name="T91" fmla="*/ 61 h 66"/>
                <a:gd name="T92" fmla="*/ 52 w 90"/>
                <a:gd name="T93" fmla="*/ 61 h 66"/>
                <a:gd name="T94" fmla="*/ 50 w 90"/>
                <a:gd name="T95" fmla="*/ 60 h 66"/>
                <a:gd name="T96" fmla="*/ 47 w 90"/>
                <a:gd name="T97" fmla="*/ 61 h 66"/>
                <a:gd name="T98" fmla="*/ 44 w 90"/>
                <a:gd name="T99" fmla="*/ 60 h 66"/>
                <a:gd name="T100" fmla="*/ 41 w 90"/>
                <a:gd name="T101" fmla="*/ 61 h 66"/>
                <a:gd name="T102" fmla="*/ 37 w 90"/>
                <a:gd name="T103" fmla="*/ 60 h 66"/>
                <a:gd name="T104" fmla="*/ 30 w 90"/>
                <a:gd name="T105" fmla="*/ 60 h 66"/>
                <a:gd name="T106" fmla="*/ 24 w 90"/>
                <a:gd name="T107" fmla="*/ 58 h 66"/>
                <a:gd name="T108" fmla="*/ 19 w 90"/>
                <a:gd name="T109" fmla="*/ 58 h 66"/>
                <a:gd name="T110" fmla="*/ 12 w 90"/>
                <a:gd name="T111" fmla="*/ 56 h 66"/>
                <a:gd name="T112" fmla="*/ 11 w 90"/>
                <a:gd name="T113" fmla="*/ 50 h 66"/>
                <a:gd name="T114" fmla="*/ 11 w 90"/>
                <a:gd name="T115" fmla="*/ 47 h 66"/>
                <a:gd name="T116" fmla="*/ 7 w 90"/>
                <a:gd name="T117" fmla="*/ 44 h 66"/>
                <a:gd name="T118" fmla="*/ 6 w 90"/>
                <a:gd name="T119" fmla="*/ 43 h 66"/>
                <a:gd name="T120" fmla="*/ 3 w 90"/>
                <a:gd name="T121" fmla="*/ 42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64" name="Group 93"/>
            <p:cNvGrpSpPr>
              <a:grpSpLocks/>
            </p:cNvGrpSpPr>
            <p:nvPr/>
          </p:nvGrpSpPr>
          <p:grpSpPr bwMode="auto">
            <a:xfrm>
              <a:off x="728" y="1155"/>
              <a:ext cx="4372" cy="2169"/>
              <a:chOff x="728" y="1155"/>
              <a:chExt cx="4372" cy="2169"/>
            </a:xfrm>
          </p:grpSpPr>
          <p:sp>
            <p:nvSpPr>
              <p:cNvPr id="7265" name="Freeform 94"/>
              <p:cNvSpPr>
                <a:spLocks/>
              </p:cNvSpPr>
              <p:nvPr/>
            </p:nvSpPr>
            <p:spPr bwMode="auto">
              <a:xfrm>
                <a:off x="4849" y="1189"/>
                <a:ext cx="251" cy="385"/>
              </a:xfrm>
              <a:custGeom>
                <a:avLst/>
                <a:gdLst>
                  <a:gd name="T0" fmla="*/ 10 w 49"/>
                  <a:gd name="T1" fmla="*/ 71 h 79"/>
                  <a:gd name="T2" fmla="*/ 10 w 49"/>
                  <a:gd name="T3" fmla="*/ 73 h 79"/>
                  <a:gd name="T4" fmla="*/ 12 w 49"/>
                  <a:gd name="T5" fmla="*/ 75 h 79"/>
                  <a:gd name="T6" fmla="*/ 13 w 49"/>
                  <a:gd name="T7" fmla="*/ 76 h 79"/>
                  <a:gd name="T8" fmla="*/ 14 w 49"/>
                  <a:gd name="T9" fmla="*/ 79 h 79"/>
                  <a:gd name="T10" fmla="*/ 15 w 49"/>
                  <a:gd name="T11" fmla="*/ 77 h 79"/>
                  <a:gd name="T12" fmla="*/ 16 w 49"/>
                  <a:gd name="T13" fmla="*/ 73 h 79"/>
                  <a:gd name="T14" fmla="*/ 18 w 49"/>
                  <a:gd name="T15" fmla="*/ 68 h 79"/>
                  <a:gd name="T16" fmla="*/ 18 w 49"/>
                  <a:gd name="T17" fmla="*/ 67 h 79"/>
                  <a:gd name="T18" fmla="*/ 20 w 49"/>
                  <a:gd name="T19" fmla="*/ 63 h 79"/>
                  <a:gd name="T20" fmla="*/ 21 w 49"/>
                  <a:gd name="T21" fmla="*/ 64 h 79"/>
                  <a:gd name="T22" fmla="*/ 22 w 49"/>
                  <a:gd name="T23" fmla="*/ 64 h 79"/>
                  <a:gd name="T24" fmla="*/ 22 w 49"/>
                  <a:gd name="T25" fmla="*/ 62 h 79"/>
                  <a:gd name="T26" fmla="*/ 26 w 49"/>
                  <a:gd name="T27" fmla="*/ 61 h 79"/>
                  <a:gd name="T28" fmla="*/ 26 w 49"/>
                  <a:gd name="T29" fmla="*/ 59 h 79"/>
                  <a:gd name="T30" fmla="*/ 28 w 49"/>
                  <a:gd name="T31" fmla="*/ 58 h 79"/>
                  <a:gd name="T32" fmla="*/ 29 w 49"/>
                  <a:gd name="T33" fmla="*/ 56 h 79"/>
                  <a:gd name="T34" fmla="*/ 31 w 49"/>
                  <a:gd name="T35" fmla="*/ 52 h 79"/>
                  <a:gd name="T36" fmla="*/ 31 w 49"/>
                  <a:gd name="T37" fmla="*/ 51 h 79"/>
                  <a:gd name="T38" fmla="*/ 34 w 49"/>
                  <a:gd name="T39" fmla="*/ 51 h 79"/>
                  <a:gd name="T40" fmla="*/ 35 w 49"/>
                  <a:gd name="T41" fmla="*/ 49 h 79"/>
                  <a:gd name="T42" fmla="*/ 37 w 49"/>
                  <a:gd name="T43" fmla="*/ 47 h 79"/>
                  <a:gd name="T44" fmla="*/ 40 w 49"/>
                  <a:gd name="T45" fmla="*/ 48 h 79"/>
                  <a:gd name="T46" fmla="*/ 43 w 49"/>
                  <a:gd name="T47" fmla="*/ 44 h 79"/>
                  <a:gd name="T48" fmla="*/ 46 w 49"/>
                  <a:gd name="T49" fmla="*/ 41 h 79"/>
                  <a:gd name="T50" fmla="*/ 48 w 49"/>
                  <a:gd name="T51" fmla="*/ 40 h 79"/>
                  <a:gd name="T52" fmla="*/ 49 w 49"/>
                  <a:gd name="T53" fmla="*/ 38 h 79"/>
                  <a:gd name="T54" fmla="*/ 48 w 49"/>
                  <a:gd name="T55" fmla="*/ 37 h 79"/>
                  <a:gd name="T56" fmla="*/ 47 w 49"/>
                  <a:gd name="T57" fmla="*/ 36 h 79"/>
                  <a:gd name="T58" fmla="*/ 48 w 49"/>
                  <a:gd name="T59" fmla="*/ 35 h 79"/>
                  <a:gd name="T60" fmla="*/ 47 w 49"/>
                  <a:gd name="T61" fmla="*/ 32 h 79"/>
                  <a:gd name="T62" fmla="*/ 45 w 49"/>
                  <a:gd name="T63" fmla="*/ 31 h 79"/>
                  <a:gd name="T64" fmla="*/ 43 w 49"/>
                  <a:gd name="T65" fmla="*/ 32 h 79"/>
                  <a:gd name="T66" fmla="*/ 41 w 49"/>
                  <a:gd name="T67" fmla="*/ 28 h 79"/>
                  <a:gd name="T68" fmla="*/ 41 w 49"/>
                  <a:gd name="T69" fmla="*/ 26 h 79"/>
                  <a:gd name="T70" fmla="*/ 40 w 49"/>
                  <a:gd name="T71" fmla="*/ 26 h 79"/>
                  <a:gd name="T72" fmla="*/ 38 w 49"/>
                  <a:gd name="T73" fmla="*/ 26 h 79"/>
                  <a:gd name="T74" fmla="*/ 36 w 49"/>
                  <a:gd name="T75" fmla="*/ 25 h 79"/>
                  <a:gd name="T76" fmla="*/ 35 w 49"/>
                  <a:gd name="T77" fmla="*/ 22 h 79"/>
                  <a:gd name="T78" fmla="*/ 24 w 49"/>
                  <a:gd name="T79" fmla="*/ 0 h 79"/>
                  <a:gd name="T80" fmla="*/ 22 w 49"/>
                  <a:gd name="T81" fmla="*/ 0 h 79"/>
                  <a:gd name="T82" fmla="*/ 21 w 49"/>
                  <a:gd name="T83" fmla="*/ 2 h 79"/>
                  <a:gd name="T84" fmla="*/ 18 w 49"/>
                  <a:gd name="T85" fmla="*/ 2 h 79"/>
                  <a:gd name="T86" fmla="*/ 15 w 49"/>
                  <a:gd name="T87" fmla="*/ 5 h 79"/>
                  <a:gd name="T88" fmla="*/ 14 w 49"/>
                  <a:gd name="T89" fmla="*/ 2 h 79"/>
                  <a:gd name="T90" fmla="*/ 13 w 49"/>
                  <a:gd name="T91" fmla="*/ 1 h 79"/>
                  <a:gd name="T92" fmla="*/ 6 w 49"/>
                  <a:gd name="T93" fmla="*/ 16 h 79"/>
                  <a:gd name="T94" fmla="*/ 7 w 49"/>
                  <a:gd name="T95" fmla="*/ 19 h 79"/>
                  <a:gd name="T96" fmla="*/ 7 w 49"/>
                  <a:gd name="T97" fmla="*/ 22 h 79"/>
                  <a:gd name="T98" fmla="*/ 5 w 49"/>
                  <a:gd name="T99" fmla="*/ 24 h 79"/>
                  <a:gd name="T100" fmla="*/ 6 w 49"/>
                  <a:gd name="T101" fmla="*/ 32 h 79"/>
                  <a:gd name="T102" fmla="*/ 4 w 49"/>
                  <a:gd name="T103" fmla="*/ 36 h 79"/>
                  <a:gd name="T104" fmla="*/ 4 w 49"/>
                  <a:gd name="T105" fmla="*/ 39 h 79"/>
                  <a:gd name="T106" fmla="*/ 3 w 49"/>
                  <a:gd name="T107" fmla="*/ 40 h 79"/>
                  <a:gd name="T108" fmla="*/ 3 w 49"/>
                  <a:gd name="T109" fmla="*/ 42 h 79"/>
                  <a:gd name="T110" fmla="*/ 1 w 49"/>
                  <a:gd name="T111" fmla="*/ 41 h 79"/>
                  <a:gd name="T112" fmla="*/ 0 w 49"/>
                  <a:gd name="T113" fmla="*/ 42 h 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"/>
                  <a:gd name="T172" fmla="*/ 0 h 79"/>
                  <a:gd name="T173" fmla="*/ 49 w 49"/>
                  <a:gd name="T174" fmla="*/ 79 h 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" h="79">
                    <a:moveTo>
                      <a:pt x="0" y="42"/>
                    </a:moveTo>
                    <a:lnTo>
                      <a:pt x="10" y="71"/>
                    </a:lnTo>
                    <a:lnTo>
                      <a:pt x="10" y="72"/>
                    </a:lnTo>
                    <a:lnTo>
                      <a:pt x="10" y="73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3" y="76"/>
                    </a:lnTo>
                    <a:lnTo>
                      <a:pt x="13" y="77"/>
                    </a:lnTo>
                    <a:lnTo>
                      <a:pt x="14" y="79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6" y="73"/>
                    </a:lnTo>
                    <a:lnTo>
                      <a:pt x="17" y="70"/>
                    </a:lnTo>
                    <a:lnTo>
                      <a:pt x="18" y="68"/>
                    </a:lnTo>
                    <a:lnTo>
                      <a:pt x="18" y="67"/>
                    </a:lnTo>
                    <a:lnTo>
                      <a:pt x="17" y="65"/>
                    </a:lnTo>
                    <a:lnTo>
                      <a:pt x="20" y="63"/>
                    </a:lnTo>
                    <a:lnTo>
                      <a:pt x="21" y="63"/>
                    </a:lnTo>
                    <a:lnTo>
                      <a:pt x="21" y="64"/>
                    </a:lnTo>
                    <a:lnTo>
                      <a:pt x="22" y="65"/>
                    </a:lnTo>
                    <a:lnTo>
                      <a:pt x="22" y="64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5" y="62"/>
                    </a:lnTo>
                    <a:lnTo>
                      <a:pt x="26" y="61"/>
                    </a:lnTo>
                    <a:lnTo>
                      <a:pt x="26" y="60"/>
                    </a:lnTo>
                    <a:lnTo>
                      <a:pt x="26" y="59"/>
                    </a:lnTo>
                    <a:lnTo>
                      <a:pt x="27" y="59"/>
                    </a:lnTo>
                    <a:lnTo>
                      <a:pt x="28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2"/>
                    </a:lnTo>
                    <a:lnTo>
                      <a:pt x="31" y="51"/>
                    </a:lnTo>
                    <a:lnTo>
                      <a:pt x="33" y="52"/>
                    </a:lnTo>
                    <a:lnTo>
                      <a:pt x="34" y="51"/>
                    </a:lnTo>
                    <a:lnTo>
                      <a:pt x="34" y="50"/>
                    </a:lnTo>
                    <a:lnTo>
                      <a:pt x="35" y="49"/>
                    </a:lnTo>
                    <a:lnTo>
                      <a:pt x="36" y="49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40" y="48"/>
                    </a:lnTo>
                    <a:lnTo>
                      <a:pt x="42" y="45"/>
                    </a:lnTo>
                    <a:lnTo>
                      <a:pt x="43" y="44"/>
                    </a:lnTo>
                    <a:lnTo>
                      <a:pt x="46" y="42"/>
                    </a:lnTo>
                    <a:lnTo>
                      <a:pt x="46" y="41"/>
                    </a:lnTo>
                    <a:lnTo>
                      <a:pt x="47" y="40"/>
                    </a:lnTo>
                    <a:lnTo>
                      <a:pt x="48" y="40"/>
                    </a:lnTo>
                    <a:lnTo>
                      <a:pt x="49" y="40"/>
                    </a:lnTo>
                    <a:lnTo>
                      <a:pt x="49" y="38"/>
                    </a:lnTo>
                    <a:lnTo>
                      <a:pt x="49" y="37"/>
                    </a:lnTo>
                    <a:lnTo>
                      <a:pt x="48" y="37"/>
                    </a:lnTo>
                    <a:lnTo>
                      <a:pt x="47" y="36"/>
                    </a:lnTo>
                    <a:lnTo>
                      <a:pt x="48" y="35"/>
                    </a:lnTo>
                    <a:lnTo>
                      <a:pt x="48" y="34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41" y="28"/>
                    </a:lnTo>
                    <a:lnTo>
                      <a:pt x="42" y="27"/>
                    </a:lnTo>
                    <a:lnTo>
                      <a:pt x="41" y="26"/>
                    </a:lnTo>
                    <a:lnTo>
                      <a:pt x="40" y="26"/>
                    </a:lnTo>
                    <a:lnTo>
                      <a:pt x="38" y="26"/>
                    </a:lnTo>
                    <a:lnTo>
                      <a:pt x="37" y="26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6" y="16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6" y="23"/>
                    </a:lnTo>
                    <a:lnTo>
                      <a:pt x="5" y="24"/>
                    </a:lnTo>
                    <a:lnTo>
                      <a:pt x="7" y="30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2" y="42"/>
                    </a:lnTo>
                    <a:lnTo>
                      <a:pt x="1" y="41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66" name="Group 95"/>
              <p:cNvGrpSpPr>
                <a:grpSpLocks/>
              </p:cNvGrpSpPr>
              <p:nvPr/>
            </p:nvGrpSpPr>
            <p:grpSpPr bwMode="auto">
              <a:xfrm>
                <a:off x="728" y="1155"/>
                <a:ext cx="4276" cy="2169"/>
                <a:chOff x="728" y="1155"/>
                <a:chExt cx="4276" cy="2169"/>
              </a:xfrm>
            </p:grpSpPr>
            <p:sp>
              <p:nvSpPr>
                <p:cNvPr id="7267" name="Freeform 96"/>
                <p:cNvSpPr>
                  <a:spLocks/>
                </p:cNvSpPr>
                <p:nvPr/>
              </p:nvSpPr>
              <p:spPr bwMode="auto">
                <a:xfrm>
                  <a:off x="1989" y="1155"/>
                  <a:ext cx="415" cy="634"/>
                </a:xfrm>
                <a:custGeom>
                  <a:avLst/>
                  <a:gdLst>
                    <a:gd name="T0" fmla="*/ 7 w 81"/>
                    <a:gd name="T1" fmla="*/ 86 h 130"/>
                    <a:gd name="T2" fmla="*/ 8 w 81"/>
                    <a:gd name="T3" fmla="*/ 82 h 130"/>
                    <a:gd name="T4" fmla="*/ 9 w 81"/>
                    <a:gd name="T5" fmla="*/ 81 h 130"/>
                    <a:gd name="T6" fmla="*/ 9 w 81"/>
                    <a:gd name="T7" fmla="*/ 79 h 130"/>
                    <a:gd name="T8" fmla="*/ 6 w 81"/>
                    <a:gd name="T9" fmla="*/ 77 h 130"/>
                    <a:gd name="T10" fmla="*/ 10 w 81"/>
                    <a:gd name="T11" fmla="*/ 70 h 130"/>
                    <a:gd name="T12" fmla="*/ 13 w 81"/>
                    <a:gd name="T13" fmla="*/ 68 h 130"/>
                    <a:gd name="T14" fmla="*/ 14 w 81"/>
                    <a:gd name="T15" fmla="*/ 66 h 130"/>
                    <a:gd name="T16" fmla="*/ 20 w 81"/>
                    <a:gd name="T17" fmla="*/ 54 h 130"/>
                    <a:gd name="T18" fmla="*/ 17 w 81"/>
                    <a:gd name="T19" fmla="*/ 53 h 130"/>
                    <a:gd name="T20" fmla="*/ 16 w 81"/>
                    <a:gd name="T21" fmla="*/ 50 h 130"/>
                    <a:gd name="T22" fmla="*/ 16 w 81"/>
                    <a:gd name="T23" fmla="*/ 47 h 130"/>
                    <a:gd name="T24" fmla="*/ 16 w 81"/>
                    <a:gd name="T25" fmla="*/ 45 h 130"/>
                    <a:gd name="T26" fmla="*/ 16 w 81"/>
                    <a:gd name="T27" fmla="*/ 43 h 130"/>
                    <a:gd name="T28" fmla="*/ 26 w 81"/>
                    <a:gd name="T29" fmla="*/ 0 h 130"/>
                    <a:gd name="T30" fmla="*/ 34 w 81"/>
                    <a:gd name="T31" fmla="*/ 19 h 130"/>
                    <a:gd name="T32" fmla="*/ 36 w 81"/>
                    <a:gd name="T33" fmla="*/ 26 h 130"/>
                    <a:gd name="T34" fmla="*/ 35 w 81"/>
                    <a:gd name="T35" fmla="*/ 29 h 130"/>
                    <a:gd name="T36" fmla="*/ 37 w 81"/>
                    <a:gd name="T37" fmla="*/ 31 h 130"/>
                    <a:gd name="T38" fmla="*/ 42 w 81"/>
                    <a:gd name="T39" fmla="*/ 39 h 130"/>
                    <a:gd name="T40" fmla="*/ 43 w 81"/>
                    <a:gd name="T41" fmla="*/ 43 h 130"/>
                    <a:gd name="T42" fmla="*/ 45 w 81"/>
                    <a:gd name="T43" fmla="*/ 45 h 130"/>
                    <a:gd name="T44" fmla="*/ 49 w 81"/>
                    <a:gd name="T45" fmla="*/ 46 h 130"/>
                    <a:gd name="T46" fmla="*/ 46 w 81"/>
                    <a:gd name="T47" fmla="*/ 52 h 130"/>
                    <a:gd name="T48" fmla="*/ 45 w 81"/>
                    <a:gd name="T49" fmla="*/ 56 h 130"/>
                    <a:gd name="T50" fmla="*/ 45 w 81"/>
                    <a:gd name="T51" fmla="*/ 57 h 130"/>
                    <a:gd name="T52" fmla="*/ 43 w 81"/>
                    <a:gd name="T53" fmla="*/ 60 h 130"/>
                    <a:gd name="T54" fmla="*/ 43 w 81"/>
                    <a:gd name="T55" fmla="*/ 62 h 130"/>
                    <a:gd name="T56" fmla="*/ 46 w 81"/>
                    <a:gd name="T57" fmla="*/ 65 h 130"/>
                    <a:gd name="T58" fmla="*/ 50 w 81"/>
                    <a:gd name="T59" fmla="*/ 61 h 130"/>
                    <a:gd name="T60" fmla="*/ 51 w 81"/>
                    <a:gd name="T61" fmla="*/ 63 h 130"/>
                    <a:gd name="T62" fmla="*/ 52 w 81"/>
                    <a:gd name="T63" fmla="*/ 64 h 130"/>
                    <a:gd name="T64" fmla="*/ 52 w 81"/>
                    <a:gd name="T65" fmla="*/ 69 h 130"/>
                    <a:gd name="T66" fmla="*/ 54 w 81"/>
                    <a:gd name="T67" fmla="*/ 74 h 130"/>
                    <a:gd name="T68" fmla="*/ 53 w 81"/>
                    <a:gd name="T69" fmla="*/ 76 h 130"/>
                    <a:gd name="T70" fmla="*/ 56 w 81"/>
                    <a:gd name="T71" fmla="*/ 78 h 130"/>
                    <a:gd name="T72" fmla="*/ 57 w 81"/>
                    <a:gd name="T73" fmla="*/ 81 h 130"/>
                    <a:gd name="T74" fmla="*/ 57 w 81"/>
                    <a:gd name="T75" fmla="*/ 84 h 130"/>
                    <a:gd name="T76" fmla="*/ 59 w 81"/>
                    <a:gd name="T77" fmla="*/ 87 h 130"/>
                    <a:gd name="T78" fmla="*/ 61 w 81"/>
                    <a:gd name="T79" fmla="*/ 84 h 130"/>
                    <a:gd name="T80" fmla="*/ 65 w 81"/>
                    <a:gd name="T81" fmla="*/ 86 h 130"/>
                    <a:gd name="T82" fmla="*/ 67 w 81"/>
                    <a:gd name="T83" fmla="*/ 84 h 130"/>
                    <a:gd name="T84" fmla="*/ 71 w 81"/>
                    <a:gd name="T85" fmla="*/ 85 h 130"/>
                    <a:gd name="T86" fmla="*/ 73 w 81"/>
                    <a:gd name="T87" fmla="*/ 86 h 130"/>
                    <a:gd name="T88" fmla="*/ 76 w 81"/>
                    <a:gd name="T89" fmla="*/ 84 h 130"/>
                    <a:gd name="T90" fmla="*/ 79 w 81"/>
                    <a:gd name="T91" fmla="*/ 85 h 130"/>
                    <a:gd name="T92" fmla="*/ 81 w 81"/>
                    <a:gd name="T93" fmla="*/ 88 h 130"/>
                    <a:gd name="T94" fmla="*/ 74 w 81"/>
                    <a:gd name="T95" fmla="*/ 130 h 130"/>
                    <a:gd name="T96" fmla="*/ 0 w 81"/>
                    <a:gd name="T97" fmla="*/ 116 h 13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1"/>
                    <a:gd name="T148" fmla="*/ 0 h 130"/>
                    <a:gd name="T149" fmla="*/ 81 w 81"/>
                    <a:gd name="T150" fmla="*/ 130 h 13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1" h="130">
                      <a:moveTo>
                        <a:pt x="0" y="116"/>
                      </a:moveTo>
                      <a:lnTo>
                        <a:pt x="7" y="86"/>
                      </a:lnTo>
                      <a:lnTo>
                        <a:pt x="8" y="84"/>
                      </a:lnTo>
                      <a:lnTo>
                        <a:pt x="8" y="82"/>
                      </a:lnTo>
                      <a:lnTo>
                        <a:pt x="9" y="82"/>
                      </a:lnTo>
                      <a:lnTo>
                        <a:pt x="9" y="81"/>
                      </a:lnTo>
                      <a:lnTo>
                        <a:pt x="10" y="80"/>
                      </a:lnTo>
                      <a:lnTo>
                        <a:pt x="9" y="79"/>
                      </a:lnTo>
                      <a:lnTo>
                        <a:pt x="7" y="78"/>
                      </a:lnTo>
                      <a:lnTo>
                        <a:pt x="6" y="77"/>
                      </a:lnTo>
                      <a:lnTo>
                        <a:pt x="7" y="75"/>
                      </a:lnTo>
                      <a:lnTo>
                        <a:pt x="10" y="70"/>
                      </a:lnTo>
                      <a:lnTo>
                        <a:pt x="12" y="69"/>
                      </a:lnTo>
                      <a:lnTo>
                        <a:pt x="13" y="68"/>
                      </a:lnTo>
                      <a:lnTo>
                        <a:pt x="13" y="67"/>
                      </a:lnTo>
                      <a:lnTo>
                        <a:pt x="14" y="66"/>
                      </a:lnTo>
                      <a:lnTo>
                        <a:pt x="20" y="57"/>
                      </a:lnTo>
                      <a:lnTo>
                        <a:pt x="20" y="54"/>
                      </a:lnTo>
                      <a:lnTo>
                        <a:pt x="19" y="53"/>
                      </a:lnTo>
                      <a:lnTo>
                        <a:pt x="17" y="53"/>
                      </a:lnTo>
                      <a:lnTo>
                        <a:pt x="16" y="51"/>
                      </a:lnTo>
                      <a:lnTo>
                        <a:pt x="16" y="50"/>
                      </a:lnTo>
                      <a:lnTo>
                        <a:pt x="16" y="48"/>
                      </a:lnTo>
                      <a:lnTo>
                        <a:pt x="16" y="47"/>
                      </a:lnTo>
                      <a:lnTo>
                        <a:pt x="17" y="46"/>
                      </a:lnTo>
                      <a:lnTo>
                        <a:pt x="16" y="45"/>
                      </a:lnTo>
                      <a:lnTo>
                        <a:pt x="16" y="43"/>
                      </a:lnTo>
                      <a:lnTo>
                        <a:pt x="26" y="0"/>
                      </a:lnTo>
                      <a:lnTo>
                        <a:pt x="37" y="3"/>
                      </a:lnTo>
                      <a:lnTo>
                        <a:pt x="34" y="19"/>
                      </a:lnTo>
                      <a:lnTo>
                        <a:pt x="36" y="23"/>
                      </a:lnTo>
                      <a:lnTo>
                        <a:pt x="36" y="26"/>
                      </a:lnTo>
                      <a:lnTo>
                        <a:pt x="36" y="28"/>
                      </a:lnTo>
                      <a:lnTo>
                        <a:pt x="35" y="29"/>
                      </a:lnTo>
                      <a:lnTo>
                        <a:pt x="36" y="30"/>
                      </a:lnTo>
                      <a:lnTo>
                        <a:pt x="37" y="31"/>
                      </a:lnTo>
                      <a:lnTo>
                        <a:pt x="40" y="34"/>
                      </a:lnTo>
                      <a:lnTo>
                        <a:pt x="42" y="39"/>
                      </a:lnTo>
                      <a:lnTo>
                        <a:pt x="42" y="41"/>
                      </a:lnTo>
                      <a:lnTo>
                        <a:pt x="43" y="43"/>
                      </a:lnTo>
                      <a:lnTo>
                        <a:pt x="45" y="43"/>
                      </a:lnTo>
                      <a:lnTo>
                        <a:pt x="45" y="45"/>
                      </a:lnTo>
                      <a:lnTo>
                        <a:pt x="48" y="45"/>
                      </a:lnTo>
                      <a:lnTo>
                        <a:pt x="49" y="46"/>
                      </a:lnTo>
                      <a:lnTo>
                        <a:pt x="46" y="51"/>
                      </a:lnTo>
                      <a:lnTo>
                        <a:pt x="46" y="52"/>
                      </a:lnTo>
                      <a:lnTo>
                        <a:pt x="45" y="53"/>
                      </a:lnTo>
                      <a:lnTo>
                        <a:pt x="45" y="56"/>
                      </a:lnTo>
                      <a:lnTo>
                        <a:pt x="45" y="57"/>
                      </a:lnTo>
                      <a:lnTo>
                        <a:pt x="43" y="59"/>
                      </a:lnTo>
                      <a:lnTo>
                        <a:pt x="43" y="60"/>
                      </a:lnTo>
                      <a:lnTo>
                        <a:pt x="43" y="61"/>
                      </a:lnTo>
                      <a:lnTo>
                        <a:pt x="43" y="62"/>
                      </a:lnTo>
                      <a:lnTo>
                        <a:pt x="45" y="65"/>
                      </a:lnTo>
                      <a:lnTo>
                        <a:pt x="46" y="65"/>
                      </a:lnTo>
                      <a:lnTo>
                        <a:pt x="49" y="62"/>
                      </a:lnTo>
                      <a:lnTo>
                        <a:pt x="50" y="61"/>
                      </a:lnTo>
                      <a:lnTo>
                        <a:pt x="50" y="62"/>
                      </a:lnTo>
                      <a:lnTo>
                        <a:pt x="51" y="63"/>
                      </a:lnTo>
                      <a:lnTo>
                        <a:pt x="52" y="64"/>
                      </a:lnTo>
                      <a:lnTo>
                        <a:pt x="52" y="66"/>
                      </a:lnTo>
                      <a:lnTo>
                        <a:pt x="52" y="69"/>
                      </a:lnTo>
                      <a:lnTo>
                        <a:pt x="52" y="72"/>
                      </a:lnTo>
                      <a:lnTo>
                        <a:pt x="54" y="74"/>
                      </a:lnTo>
                      <a:lnTo>
                        <a:pt x="54" y="75"/>
                      </a:lnTo>
                      <a:lnTo>
                        <a:pt x="53" y="76"/>
                      </a:lnTo>
                      <a:lnTo>
                        <a:pt x="54" y="78"/>
                      </a:lnTo>
                      <a:lnTo>
                        <a:pt x="56" y="78"/>
                      </a:lnTo>
                      <a:lnTo>
                        <a:pt x="57" y="80"/>
                      </a:lnTo>
                      <a:lnTo>
                        <a:pt x="57" y="81"/>
                      </a:lnTo>
                      <a:lnTo>
                        <a:pt x="57" y="83"/>
                      </a:lnTo>
                      <a:lnTo>
                        <a:pt x="57" y="84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5"/>
                      </a:lnTo>
                      <a:lnTo>
                        <a:pt x="61" y="84"/>
                      </a:lnTo>
                      <a:lnTo>
                        <a:pt x="63" y="85"/>
                      </a:lnTo>
                      <a:lnTo>
                        <a:pt x="65" y="86"/>
                      </a:lnTo>
                      <a:lnTo>
                        <a:pt x="66" y="85"/>
                      </a:lnTo>
                      <a:lnTo>
                        <a:pt x="67" y="84"/>
                      </a:lnTo>
                      <a:lnTo>
                        <a:pt x="67" y="85"/>
                      </a:lnTo>
                      <a:lnTo>
                        <a:pt x="71" y="85"/>
                      </a:lnTo>
                      <a:lnTo>
                        <a:pt x="72" y="86"/>
                      </a:lnTo>
                      <a:lnTo>
                        <a:pt x="73" y="86"/>
                      </a:lnTo>
                      <a:lnTo>
                        <a:pt x="76" y="86"/>
                      </a:lnTo>
                      <a:lnTo>
                        <a:pt x="76" y="84"/>
                      </a:lnTo>
                      <a:lnTo>
                        <a:pt x="77" y="83"/>
                      </a:lnTo>
                      <a:lnTo>
                        <a:pt x="79" y="85"/>
                      </a:lnTo>
                      <a:lnTo>
                        <a:pt x="79" y="87"/>
                      </a:lnTo>
                      <a:lnTo>
                        <a:pt x="81" y="88"/>
                      </a:lnTo>
                      <a:lnTo>
                        <a:pt x="75" y="130"/>
                      </a:lnTo>
                      <a:lnTo>
                        <a:pt x="74" y="130"/>
                      </a:lnTo>
                      <a:lnTo>
                        <a:pt x="37" y="124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" name="Freeform 97"/>
                <p:cNvSpPr>
                  <a:spLocks/>
                </p:cNvSpPr>
                <p:nvPr/>
              </p:nvSpPr>
              <p:spPr bwMode="auto">
                <a:xfrm>
                  <a:off x="2164" y="1170"/>
                  <a:ext cx="706" cy="424"/>
                </a:xfrm>
                <a:custGeom>
                  <a:avLst/>
                  <a:gdLst>
                    <a:gd name="T0" fmla="*/ 48 w 138"/>
                    <a:gd name="T1" fmla="*/ 77 h 87"/>
                    <a:gd name="T2" fmla="*/ 45 w 138"/>
                    <a:gd name="T3" fmla="*/ 84 h 87"/>
                    <a:gd name="T4" fmla="*/ 43 w 138"/>
                    <a:gd name="T5" fmla="*/ 80 h 87"/>
                    <a:gd name="T6" fmla="*/ 42 w 138"/>
                    <a:gd name="T7" fmla="*/ 83 h 87"/>
                    <a:gd name="T8" fmla="*/ 38 w 138"/>
                    <a:gd name="T9" fmla="*/ 83 h 87"/>
                    <a:gd name="T10" fmla="*/ 33 w 138"/>
                    <a:gd name="T11" fmla="*/ 82 h 87"/>
                    <a:gd name="T12" fmla="*/ 32 w 138"/>
                    <a:gd name="T13" fmla="*/ 82 h 87"/>
                    <a:gd name="T14" fmla="*/ 29 w 138"/>
                    <a:gd name="T15" fmla="*/ 82 h 87"/>
                    <a:gd name="T16" fmla="*/ 26 w 138"/>
                    <a:gd name="T17" fmla="*/ 82 h 87"/>
                    <a:gd name="T18" fmla="*/ 24 w 138"/>
                    <a:gd name="T19" fmla="*/ 83 h 87"/>
                    <a:gd name="T20" fmla="*/ 23 w 138"/>
                    <a:gd name="T21" fmla="*/ 80 h 87"/>
                    <a:gd name="T22" fmla="*/ 23 w 138"/>
                    <a:gd name="T23" fmla="*/ 77 h 87"/>
                    <a:gd name="T24" fmla="*/ 20 w 138"/>
                    <a:gd name="T25" fmla="*/ 75 h 87"/>
                    <a:gd name="T26" fmla="*/ 20 w 138"/>
                    <a:gd name="T27" fmla="*/ 72 h 87"/>
                    <a:gd name="T28" fmla="*/ 18 w 138"/>
                    <a:gd name="T29" fmla="*/ 69 h 87"/>
                    <a:gd name="T30" fmla="*/ 18 w 138"/>
                    <a:gd name="T31" fmla="*/ 63 h 87"/>
                    <a:gd name="T32" fmla="*/ 17 w 138"/>
                    <a:gd name="T33" fmla="*/ 60 h 87"/>
                    <a:gd name="T34" fmla="*/ 16 w 138"/>
                    <a:gd name="T35" fmla="*/ 59 h 87"/>
                    <a:gd name="T36" fmla="*/ 15 w 138"/>
                    <a:gd name="T37" fmla="*/ 59 h 87"/>
                    <a:gd name="T38" fmla="*/ 11 w 138"/>
                    <a:gd name="T39" fmla="*/ 62 h 87"/>
                    <a:gd name="T40" fmla="*/ 9 w 138"/>
                    <a:gd name="T41" fmla="*/ 58 h 87"/>
                    <a:gd name="T42" fmla="*/ 9 w 138"/>
                    <a:gd name="T43" fmla="*/ 56 h 87"/>
                    <a:gd name="T44" fmla="*/ 11 w 138"/>
                    <a:gd name="T45" fmla="*/ 53 h 87"/>
                    <a:gd name="T46" fmla="*/ 11 w 138"/>
                    <a:gd name="T47" fmla="*/ 50 h 87"/>
                    <a:gd name="T48" fmla="*/ 12 w 138"/>
                    <a:gd name="T49" fmla="*/ 48 h 87"/>
                    <a:gd name="T50" fmla="*/ 14 w 138"/>
                    <a:gd name="T51" fmla="*/ 42 h 87"/>
                    <a:gd name="T52" fmla="*/ 11 w 138"/>
                    <a:gd name="T53" fmla="*/ 40 h 87"/>
                    <a:gd name="T54" fmla="*/ 8 w 138"/>
                    <a:gd name="T55" fmla="*/ 38 h 87"/>
                    <a:gd name="T56" fmla="*/ 6 w 138"/>
                    <a:gd name="T57" fmla="*/ 31 h 87"/>
                    <a:gd name="T58" fmla="*/ 2 w 138"/>
                    <a:gd name="T59" fmla="*/ 27 h 87"/>
                    <a:gd name="T60" fmla="*/ 2 w 138"/>
                    <a:gd name="T61" fmla="*/ 25 h 87"/>
                    <a:gd name="T62" fmla="*/ 2 w 138"/>
                    <a:gd name="T63" fmla="*/ 20 h 87"/>
                    <a:gd name="T64" fmla="*/ 3 w 138"/>
                    <a:gd name="T65" fmla="*/ 0 h 87"/>
                    <a:gd name="T66" fmla="*/ 49 w 138"/>
                    <a:gd name="T67" fmla="*/ 8 h 87"/>
                    <a:gd name="T68" fmla="*/ 138 w 138"/>
                    <a:gd name="T69" fmla="*/ 19 h 87"/>
                    <a:gd name="T70" fmla="*/ 132 w 138"/>
                    <a:gd name="T71" fmla="*/ 87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38"/>
                    <a:gd name="T109" fmla="*/ 0 h 87"/>
                    <a:gd name="T110" fmla="*/ 138 w 138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38" h="87">
                      <a:moveTo>
                        <a:pt x="132" y="87"/>
                      </a:moveTo>
                      <a:lnTo>
                        <a:pt x="48" y="77"/>
                      </a:lnTo>
                      <a:lnTo>
                        <a:pt x="47" y="85"/>
                      </a:lnTo>
                      <a:lnTo>
                        <a:pt x="45" y="84"/>
                      </a:lnTo>
                      <a:lnTo>
                        <a:pt x="45" y="82"/>
                      </a:lnTo>
                      <a:lnTo>
                        <a:pt x="43" y="80"/>
                      </a:lnTo>
                      <a:lnTo>
                        <a:pt x="42" y="81"/>
                      </a:lnTo>
                      <a:lnTo>
                        <a:pt x="42" y="83"/>
                      </a:lnTo>
                      <a:lnTo>
                        <a:pt x="39" y="83"/>
                      </a:lnTo>
                      <a:lnTo>
                        <a:pt x="38" y="83"/>
                      </a:lnTo>
                      <a:lnTo>
                        <a:pt x="37" y="82"/>
                      </a:lnTo>
                      <a:lnTo>
                        <a:pt x="33" y="82"/>
                      </a:lnTo>
                      <a:lnTo>
                        <a:pt x="33" y="81"/>
                      </a:lnTo>
                      <a:lnTo>
                        <a:pt x="32" y="82"/>
                      </a:lnTo>
                      <a:lnTo>
                        <a:pt x="31" y="83"/>
                      </a:lnTo>
                      <a:lnTo>
                        <a:pt x="29" y="82"/>
                      </a:lnTo>
                      <a:lnTo>
                        <a:pt x="27" y="81"/>
                      </a:lnTo>
                      <a:lnTo>
                        <a:pt x="26" y="82"/>
                      </a:lnTo>
                      <a:lnTo>
                        <a:pt x="25" y="84"/>
                      </a:lnTo>
                      <a:lnTo>
                        <a:pt x="24" y="83"/>
                      </a:lnTo>
                      <a:lnTo>
                        <a:pt x="23" y="81"/>
                      </a:lnTo>
                      <a:lnTo>
                        <a:pt x="23" y="80"/>
                      </a:lnTo>
                      <a:lnTo>
                        <a:pt x="23" y="78"/>
                      </a:lnTo>
                      <a:lnTo>
                        <a:pt x="23" y="77"/>
                      </a:lnTo>
                      <a:lnTo>
                        <a:pt x="22" y="75"/>
                      </a:lnTo>
                      <a:lnTo>
                        <a:pt x="20" y="75"/>
                      </a:lnTo>
                      <a:lnTo>
                        <a:pt x="19" y="73"/>
                      </a:lnTo>
                      <a:lnTo>
                        <a:pt x="20" y="72"/>
                      </a:lnTo>
                      <a:lnTo>
                        <a:pt x="20" y="71"/>
                      </a:lnTo>
                      <a:lnTo>
                        <a:pt x="18" y="69"/>
                      </a:lnTo>
                      <a:lnTo>
                        <a:pt x="18" y="66"/>
                      </a:lnTo>
                      <a:lnTo>
                        <a:pt x="18" y="63"/>
                      </a:lnTo>
                      <a:lnTo>
                        <a:pt x="18" y="61"/>
                      </a:lnTo>
                      <a:lnTo>
                        <a:pt x="17" y="60"/>
                      </a:lnTo>
                      <a:lnTo>
                        <a:pt x="16" y="59"/>
                      </a:lnTo>
                      <a:lnTo>
                        <a:pt x="16" y="58"/>
                      </a:lnTo>
                      <a:lnTo>
                        <a:pt x="15" y="59"/>
                      </a:lnTo>
                      <a:lnTo>
                        <a:pt x="12" y="62"/>
                      </a:lnTo>
                      <a:lnTo>
                        <a:pt x="11" y="62"/>
                      </a:lnTo>
                      <a:lnTo>
                        <a:pt x="9" y="59"/>
                      </a:lnTo>
                      <a:lnTo>
                        <a:pt x="9" y="58"/>
                      </a:lnTo>
                      <a:lnTo>
                        <a:pt x="9" y="57"/>
                      </a:lnTo>
                      <a:lnTo>
                        <a:pt x="9" y="56"/>
                      </a:lnTo>
                      <a:lnTo>
                        <a:pt x="11" y="54"/>
                      </a:lnTo>
                      <a:lnTo>
                        <a:pt x="11" y="53"/>
                      </a:lnTo>
                      <a:lnTo>
                        <a:pt x="11" y="50"/>
                      </a:lnTo>
                      <a:lnTo>
                        <a:pt x="12" y="49"/>
                      </a:lnTo>
                      <a:lnTo>
                        <a:pt x="12" y="48"/>
                      </a:lnTo>
                      <a:lnTo>
                        <a:pt x="15" y="43"/>
                      </a:lnTo>
                      <a:lnTo>
                        <a:pt x="14" y="42"/>
                      </a:lnTo>
                      <a:lnTo>
                        <a:pt x="11" y="42"/>
                      </a:lnTo>
                      <a:lnTo>
                        <a:pt x="11" y="40"/>
                      </a:lnTo>
                      <a:lnTo>
                        <a:pt x="9" y="40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6" y="31"/>
                      </a:lnTo>
                      <a:lnTo>
                        <a:pt x="3" y="28"/>
                      </a:lnTo>
                      <a:lnTo>
                        <a:pt x="2" y="27"/>
                      </a:lnTo>
                      <a:lnTo>
                        <a:pt x="1" y="26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0"/>
                      </a:lnTo>
                      <a:lnTo>
                        <a:pt x="0" y="16"/>
                      </a:lnTo>
                      <a:lnTo>
                        <a:pt x="3" y="0"/>
                      </a:lnTo>
                      <a:lnTo>
                        <a:pt x="15" y="2"/>
                      </a:lnTo>
                      <a:lnTo>
                        <a:pt x="49" y="8"/>
                      </a:lnTo>
                      <a:lnTo>
                        <a:pt x="84" y="13"/>
                      </a:lnTo>
                      <a:lnTo>
                        <a:pt x="138" y="19"/>
                      </a:lnTo>
                      <a:lnTo>
                        <a:pt x="133" y="70"/>
                      </a:lnTo>
                      <a:lnTo>
                        <a:pt x="132" y="87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" name="Freeform 98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51 h 55"/>
                    <a:gd name="T2" fmla="*/ 5 w 89"/>
                    <a:gd name="T3" fmla="*/ 0 h 55"/>
                    <a:gd name="T4" fmla="*/ 44 w 89"/>
                    <a:gd name="T5" fmla="*/ 3 h 55"/>
                    <a:gd name="T6" fmla="*/ 82 w 89"/>
                    <a:gd name="T7" fmla="*/ 4 h 55"/>
                    <a:gd name="T8" fmla="*/ 82 w 89"/>
                    <a:gd name="T9" fmla="*/ 5 h 55"/>
                    <a:gd name="T10" fmla="*/ 83 w 89"/>
                    <a:gd name="T11" fmla="*/ 9 h 55"/>
                    <a:gd name="T12" fmla="*/ 83 w 89"/>
                    <a:gd name="T13" fmla="*/ 10 h 55"/>
                    <a:gd name="T14" fmla="*/ 82 w 89"/>
                    <a:gd name="T15" fmla="*/ 13 h 55"/>
                    <a:gd name="T16" fmla="*/ 82 w 89"/>
                    <a:gd name="T17" fmla="*/ 18 h 55"/>
                    <a:gd name="T18" fmla="*/ 84 w 89"/>
                    <a:gd name="T19" fmla="*/ 23 h 55"/>
                    <a:gd name="T20" fmla="*/ 85 w 89"/>
                    <a:gd name="T21" fmla="*/ 25 h 55"/>
                    <a:gd name="T22" fmla="*/ 86 w 89"/>
                    <a:gd name="T23" fmla="*/ 30 h 55"/>
                    <a:gd name="T24" fmla="*/ 86 w 89"/>
                    <a:gd name="T25" fmla="*/ 38 h 55"/>
                    <a:gd name="T26" fmla="*/ 87 w 89"/>
                    <a:gd name="T27" fmla="*/ 40 h 55"/>
                    <a:gd name="T28" fmla="*/ 87 w 89"/>
                    <a:gd name="T29" fmla="*/ 43 h 55"/>
                    <a:gd name="T30" fmla="*/ 87 w 89"/>
                    <a:gd name="T31" fmla="*/ 44 h 55"/>
                    <a:gd name="T32" fmla="*/ 89 w 89"/>
                    <a:gd name="T33" fmla="*/ 51 h 55"/>
                    <a:gd name="T34" fmla="*/ 89 w 89"/>
                    <a:gd name="T35" fmla="*/ 53 h 55"/>
                    <a:gd name="T36" fmla="*/ 89 w 89"/>
                    <a:gd name="T37" fmla="*/ 55 h 55"/>
                    <a:gd name="T38" fmla="*/ 0 w 89"/>
                    <a:gd name="T39" fmla="*/ 51 h 55"/>
                    <a:gd name="T40" fmla="*/ 0 w 89"/>
                    <a:gd name="T41" fmla="*/ 51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" name="Freeform 99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51 h 64"/>
                    <a:gd name="T2" fmla="*/ 3 w 94"/>
                    <a:gd name="T3" fmla="*/ 17 h 64"/>
                    <a:gd name="T4" fmla="*/ 4 w 94"/>
                    <a:gd name="T5" fmla="*/ 0 h 64"/>
                    <a:gd name="T6" fmla="*/ 93 w 94"/>
                    <a:gd name="T7" fmla="*/ 4 h 64"/>
                    <a:gd name="T8" fmla="*/ 93 w 94"/>
                    <a:gd name="T9" fmla="*/ 6 h 64"/>
                    <a:gd name="T10" fmla="*/ 92 w 94"/>
                    <a:gd name="T11" fmla="*/ 7 h 64"/>
                    <a:gd name="T12" fmla="*/ 90 w 94"/>
                    <a:gd name="T13" fmla="*/ 10 h 64"/>
                    <a:gd name="T14" fmla="*/ 90 w 94"/>
                    <a:gd name="T15" fmla="*/ 11 h 64"/>
                    <a:gd name="T16" fmla="*/ 94 w 94"/>
                    <a:gd name="T17" fmla="*/ 15 h 64"/>
                    <a:gd name="T18" fmla="*/ 94 w 94"/>
                    <a:gd name="T19" fmla="*/ 46 h 64"/>
                    <a:gd name="T20" fmla="*/ 94 w 94"/>
                    <a:gd name="T21" fmla="*/ 46 h 64"/>
                    <a:gd name="T22" fmla="*/ 92 w 94"/>
                    <a:gd name="T23" fmla="*/ 46 h 64"/>
                    <a:gd name="T24" fmla="*/ 93 w 94"/>
                    <a:gd name="T25" fmla="*/ 47 h 64"/>
                    <a:gd name="T26" fmla="*/ 94 w 94"/>
                    <a:gd name="T27" fmla="*/ 48 h 64"/>
                    <a:gd name="T28" fmla="*/ 93 w 94"/>
                    <a:gd name="T29" fmla="*/ 50 h 64"/>
                    <a:gd name="T30" fmla="*/ 94 w 94"/>
                    <a:gd name="T31" fmla="*/ 51 h 64"/>
                    <a:gd name="T32" fmla="*/ 94 w 94"/>
                    <a:gd name="T33" fmla="*/ 54 h 64"/>
                    <a:gd name="T34" fmla="*/ 93 w 94"/>
                    <a:gd name="T35" fmla="*/ 54 h 64"/>
                    <a:gd name="T36" fmla="*/ 94 w 94"/>
                    <a:gd name="T37" fmla="*/ 56 h 64"/>
                    <a:gd name="T38" fmla="*/ 92 w 94"/>
                    <a:gd name="T39" fmla="*/ 59 h 64"/>
                    <a:gd name="T40" fmla="*/ 94 w 94"/>
                    <a:gd name="T41" fmla="*/ 62 h 64"/>
                    <a:gd name="T42" fmla="*/ 94 w 94"/>
                    <a:gd name="T43" fmla="*/ 64 h 64"/>
                    <a:gd name="T44" fmla="*/ 94 w 94"/>
                    <a:gd name="T45" fmla="*/ 64 h 64"/>
                    <a:gd name="T46" fmla="*/ 91 w 94"/>
                    <a:gd name="T47" fmla="*/ 62 h 64"/>
                    <a:gd name="T48" fmla="*/ 86 w 94"/>
                    <a:gd name="T49" fmla="*/ 59 h 64"/>
                    <a:gd name="T50" fmla="*/ 84 w 94"/>
                    <a:gd name="T51" fmla="*/ 58 h 64"/>
                    <a:gd name="T52" fmla="*/ 82 w 94"/>
                    <a:gd name="T53" fmla="*/ 58 h 64"/>
                    <a:gd name="T54" fmla="*/ 80 w 94"/>
                    <a:gd name="T55" fmla="*/ 60 h 64"/>
                    <a:gd name="T56" fmla="*/ 79 w 94"/>
                    <a:gd name="T57" fmla="*/ 60 h 64"/>
                    <a:gd name="T58" fmla="*/ 77 w 94"/>
                    <a:gd name="T59" fmla="*/ 60 h 64"/>
                    <a:gd name="T60" fmla="*/ 76 w 94"/>
                    <a:gd name="T61" fmla="*/ 57 h 64"/>
                    <a:gd name="T62" fmla="*/ 75 w 94"/>
                    <a:gd name="T63" fmla="*/ 56 h 64"/>
                    <a:gd name="T64" fmla="*/ 73 w 94"/>
                    <a:gd name="T65" fmla="*/ 57 h 64"/>
                    <a:gd name="T66" fmla="*/ 71 w 94"/>
                    <a:gd name="T67" fmla="*/ 57 h 64"/>
                    <a:gd name="T68" fmla="*/ 69 w 94"/>
                    <a:gd name="T69" fmla="*/ 54 h 64"/>
                    <a:gd name="T70" fmla="*/ 0 w 94"/>
                    <a:gd name="T71" fmla="*/ 51 h 64"/>
                    <a:gd name="T72" fmla="*/ 0 w 94"/>
                    <a:gd name="T73" fmla="*/ 51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" name="Freeform 100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3 w 100"/>
                    <a:gd name="T1" fmla="*/ 0 h 53"/>
                    <a:gd name="T2" fmla="*/ 89 w 100"/>
                    <a:gd name="T3" fmla="*/ 2 h 53"/>
                    <a:gd name="T4" fmla="*/ 95 w 100"/>
                    <a:gd name="T5" fmla="*/ 6 h 53"/>
                    <a:gd name="T6" fmla="*/ 93 w 100"/>
                    <a:gd name="T7" fmla="*/ 8 h 53"/>
                    <a:gd name="T8" fmla="*/ 93 w 100"/>
                    <a:gd name="T9" fmla="*/ 10 h 53"/>
                    <a:gd name="T10" fmla="*/ 94 w 100"/>
                    <a:gd name="T11" fmla="*/ 12 h 53"/>
                    <a:gd name="T12" fmla="*/ 95 w 100"/>
                    <a:gd name="T13" fmla="*/ 12 h 53"/>
                    <a:gd name="T14" fmla="*/ 96 w 100"/>
                    <a:gd name="T15" fmla="*/ 15 h 53"/>
                    <a:gd name="T16" fmla="*/ 97 w 100"/>
                    <a:gd name="T17" fmla="*/ 16 h 53"/>
                    <a:gd name="T18" fmla="*/ 99 w 100"/>
                    <a:gd name="T19" fmla="*/ 16 h 53"/>
                    <a:gd name="T20" fmla="*/ 99 w 100"/>
                    <a:gd name="T21" fmla="*/ 17 h 53"/>
                    <a:gd name="T22" fmla="*/ 100 w 100"/>
                    <a:gd name="T23" fmla="*/ 53 h 53"/>
                    <a:gd name="T24" fmla="*/ 0 w 100"/>
                    <a:gd name="T25" fmla="*/ 51 h 53"/>
                    <a:gd name="T26" fmla="*/ 3 w 100"/>
                    <a:gd name="T27" fmla="*/ 0 h 53"/>
                    <a:gd name="T28" fmla="*/ 3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" name="Freeform 101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66 w 82"/>
                    <a:gd name="T1" fmla="*/ 0 h 54"/>
                    <a:gd name="T2" fmla="*/ 68 w 82"/>
                    <a:gd name="T3" fmla="*/ 4 h 54"/>
                    <a:gd name="T4" fmla="*/ 67 w 82"/>
                    <a:gd name="T5" fmla="*/ 6 h 54"/>
                    <a:gd name="T6" fmla="*/ 69 w 82"/>
                    <a:gd name="T7" fmla="*/ 13 h 54"/>
                    <a:gd name="T8" fmla="*/ 74 w 82"/>
                    <a:gd name="T9" fmla="*/ 16 h 54"/>
                    <a:gd name="T10" fmla="*/ 75 w 82"/>
                    <a:gd name="T11" fmla="*/ 18 h 54"/>
                    <a:gd name="T12" fmla="*/ 78 w 82"/>
                    <a:gd name="T13" fmla="*/ 21 h 54"/>
                    <a:gd name="T14" fmla="*/ 82 w 82"/>
                    <a:gd name="T15" fmla="*/ 26 h 54"/>
                    <a:gd name="T16" fmla="*/ 80 w 82"/>
                    <a:gd name="T17" fmla="*/ 29 h 54"/>
                    <a:gd name="T18" fmla="*/ 80 w 82"/>
                    <a:gd name="T19" fmla="*/ 31 h 54"/>
                    <a:gd name="T20" fmla="*/ 75 w 82"/>
                    <a:gd name="T21" fmla="*/ 34 h 54"/>
                    <a:gd name="T22" fmla="*/ 72 w 82"/>
                    <a:gd name="T23" fmla="*/ 35 h 54"/>
                    <a:gd name="T24" fmla="*/ 70 w 82"/>
                    <a:gd name="T25" fmla="*/ 38 h 54"/>
                    <a:gd name="T26" fmla="*/ 72 w 82"/>
                    <a:gd name="T27" fmla="*/ 41 h 54"/>
                    <a:gd name="T28" fmla="*/ 72 w 82"/>
                    <a:gd name="T29" fmla="*/ 44 h 54"/>
                    <a:gd name="T30" fmla="*/ 68 w 82"/>
                    <a:gd name="T31" fmla="*/ 50 h 54"/>
                    <a:gd name="T32" fmla="*/ 67 w 82"/>
                    <a:gd name="T33" fmla="*/ 53 h 54"/>
                    <a:gd name="T34" fmla="*/ 63 w 82"/>
                    <a:gd name="T35" fmla="*/ 50 h 54"/>
                    <a:gd name="T36" fmla="*/ 11 w 82"/>
                    <a:gd name="T37" fmla="*/ 51 h 54"/>
                    <a:gd name="T38" fmla="*/ 11 w 82"/>
                    <a:gd name="T39" fmla="*/ 48 h 54"/>
                    <a:gd name="T40" fmla="*/ 9 w 82"/>
                    <a:gd name="T41" fmla="*/ 45 h 54"/>
                    <a:gd name="T42" fmla="*/ 10 w 82"/>
                    <a:gd name="T43" fmla="*/ 42 h 54"/>
                    <a:gd name="T44" fmla="*/ 8 w 82"/>
                    <a:gd name="T45" fmla="*/ 39 h 54"/>
                    <a:gd name="T46" fmla="*/ 8 w 82"/>
                    <a:gd name="T47" fmla="*/ 36 h 54"/>
                    <a:gd name="T48" fmla="*/ 6 w 82"/>
                    <a:gd name="T49" fmla="*/ 33 h 54"/>
                    <a:gd name="T50" fmla="*/ 5 w 82"/>
                    <a:gd name="T51" fmla="*/ 31 h 54"/>
                    <a:gd name="T52" fmla="*/ 3 w 82"/>
                    <a:gd name="T53" fmla="*/ 26 h 54"/>
                    <a:gd name="T54" fmla="*/ 4 w 82"/>
                    <a:gd name="T55" fmla="*/ 23 h 54"/>
                    <a:gd name="T56" fmla="*/ 2 w 82"/>
                    <a:gd name="T57" fmla="*/ 20 h 54"/>
                    <a:gd name="T58" fmla="*/ 2 w 82"/>
                    <a:gd name="T59" fmla="*/ 18 h 54"/>
                    <a:gd name="T60" fmla="*/ 2 w 82"/>
                    <a:gd name="T61" fmla="*/ 12 h 54"/>
                    <a:gd name="T62" fmla="*/ 2 w 82"/>
                    <a:gd name="T63" fmla="*/ 10 h 54"/>
                    <a:gd name="T64" fmla="*/ 1 w 82"/>
                    <a:gd name="T65" fmla="*/ 6 h 54"/>
                    <a:gd name="T66" fmla="*/ 1 w 82"/>
                    <a:gd name="T67" fmla="*/ 3 h 54"/>
                    <a:gd name="T68" fmla="*/ 2 w 82"/>
                    <a:gd name="T69" fmla="*/ 2 h 54"/>
                    <a:gd name="T70" fmla="*/ 2 w 82"/>
                    <a:gd name="T71" fmla="*/ 2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" name="Freeform 102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29 w 71"/>
                    <a:gd name="T1" fmla="*/ 75 h 76"/>
                    <a:gd name="T2" fmla="*/ 24 w 71"/>
                    <a:gd name="T3" fmla="*/ 72 h 76"/>
                    <a:gd name="T4" fmla="*/ 22 w 71"/>
                    <a:gd name="T5" fmla="*/ 65 h 76"/>
                    <a:gd name="T6" fmla="*/ 23 w 71"/>
                    <a:gd name="T7" fmla="*/ 63 h 76"/>
                    <a:gd name="T8" fmla="*/ 21 w 71"/>
                    <a:gd name="T9" fmla="*/ 59 h 76"/>
                    <a:gd name="T10" fmla="*/ 21 w 71"/>
                    <a:gd name="T11" fmla="*/ 54 h 76"/>
                    <a:gd name="T12" fmla="*/ 17 w 71"/>
                    <a:gd name="T13" fmla="*/ 50 h 76"/>
                    <a:gd name="T14" fmla="*/ 12 w 71"/>
                    <a:gd name="T15" fmla="*/ 45 h 76"/>
                    <a:gd name="T16" fmla="*/ 8 w 71"/>
                    <a:gd name="T17" fmla="*/ 43 h 76"/>
                    <a:gd name="T18" fmla="*/ 7 w 71"/>
                    <a:gd name="T19" fmla="*/ 42 h 76"/>
                    <a:gd name="T20" fmla="*/ 3 w 71"/>
                    <a:gd name="T21" fmla="*/ 41 h 76"/>
                    <a:gd name="T22" fmla="*/ 1 w 71"/>
                    <a:gd name="T23" fmla="*/ 39 h 76"/>
                    <a:gd name="T24" fmla="*/ 2 w 71"/>
                    <a:gd name="T25" fmla="*/ 31 h 76"/>
                    <a:gd name="T26" fmla="*/ 3 w 71"/>
                    <a:gd name="T27" fmla="*/ 28 h 76"/>
                    <a:gd name="T28" fmla="*/ 0 w 71"/>
                    <a:gd name="T29" fmla="*/ 25 h 76"/>
                    <a:gd name="T30" fmla="*/ 1 w 71"/>
                    <a:gd name="T31" fmla="*/ 22 h 76"/>
                    <a:gd name="T32" fmla="*/ 5 w 71"/>
                    <a:gd name="T33" fmla="*/ 17 h 76"/>
                    <a:gd name="T34" fmla="*/ 7 w 71"/>
                    <a:gd name="T35" fmla="*/ 16 h 76"/>
                    <a:gd name="T36" fmla="*/ 7 w 71"/>
                    <a:gd name="T37" fmla="*/ 6 h 76"/>
                    <a:gd name="T38" fmla="*/ 9 w 71"/>
                    <a:gd name="T39" fmla="*/ 5 h 76"/>
                    <a:gd name="T40" fmla="*/ 13 w 71"/>
                    <a:gd name="T41" fmla="*/ 5 h 76"/>
                    <a:gd name="T42" fmla="*/ 22 w 71"/>
                    <a:gd name="T43" fmla="*/ 1 h 76"/>
                    <a:gd name="T44" fmla="*/ 24 w 71"/>
                    <a:gd name="T45" fmla="*/ 1 h 76"/>
                    <a:gd name="T46" fmla="*/ 23 w 71"/>
                    <a:gd name="T47" fmla="*/ 3 h 76"/>
                    <a:gd name="T48" fmla="*/ 22 w 71"/>
                    <a:gd name="T49" fmla="*/ 6 h 76"/>
                    <a:gd name="T50" fmla="*/ 26 w 71"/>
                    <a:gd name="T51" fmla="*/ 5 h 76"/>
                    <a:gd name="T52" fmla="*/ 28 w 71"/>
                    <a:gd name="T53" fmla="*/ 6 h 76"/>
                    <a:gd name="T54" fmla="*/ 31 w 71"/>
                    <a:gd name="T55" fmla="*/ 8 h 76"/>
                    <a:gd name="T56" fmla="*/ 32 w 71"/>
                    <a:gd name="T57" fmla="*/ 10 h 76"/>
                    <a:gd name="T58" fmla="*/ 44 w 71"/>
                    <a:gd name="T59" fmla="*/ 13 h 76"/>
                    <a:gd name="T60" fmla="*/ 48 w 71"/>
                    <a:gd name="T61" fmla="*/ 15 h 76"/>
                    <a:gd name="T62" fmla="*/ 50 w 71"/>
                    <a:gd name="T63" fmla="*/ 15 h 76"/>
                    <a:gd name="T64" fmla="*/ 51 w 71"/>
                    <a:gd name="T65" fmla="*/ 15 h 76"/>
                    <a:gd name="T66" fmla="*/ 56 w 71"/>
                    <a:gd name="T67" fmla="*/ 16 h 76"/>
                    <a:gd name="T68" fmla="*/ 56 w 71"/>
                    <a:gd name="T69" fmla="*/ 17 h 76"/>
                    <a:gd name="T70" fmla="*/ 58 w 71"/>
                    <a:gd name="T71" fmla="*/ 18 h 76"/>
                    <a:gd name="T72" fmla="*/ 61 w 71"/>
                    <a:gd name="T73" fmla="*/ 21 h 76"/>
                    <a:gd name="T74" fmla="*/ 60 w 71"/>
                    <a:gd name="T75" fmla="*/ 25 h 76"/>
                    <a:gd name="T76" fmla="*/ 63 w 71"/>
                    <a:gd name="T77" fmla="*/ 25 h 76"/>
                    <a:gd name="T78" fmla="*/ 62 w 71"/>
                    <a:gd name="T79" fmla="*/ 27 h 76"/>
                    <a:gd name="T80" fmla="*/ 64 w 71"/>
                    <a:gd name="T81" fmla="*/ 30 h 76"/>
                    <a:gd name="T82" fmla="*/ 61 w 71"/>
                    <a:gd name="T83" fmla="*/ 33 h 76"/>
                    <a:gd name="T84" fmla="*/ 59 w 71"/>
                    <a:gd name="T85" fmla="*/ 38 h 76"/>
                    <a:gd name="T86" fmla="*/ 59 w 71"/>
                    <a:gd name="T87" fmla="*/ 39 h 76"/>
                    <a:gd name="T88" fmla="*/ 63 w 71"/>
                    <a:gd name="T89" fmla="*/ 35 h 76"/>
                    <a:gd name="T90" fmla="*/ 66 w 71"/>
                    <a:gd name="T91" fmla="*/ 33 h 76"/>
                    <a:gd name="T92" fmla="*/ 68 w 71"/>
                    <a:gd name="T93" fmla="*/ 31 h 76"/>
                    <a:gd name="T94" fmla="*/ 68 w 71"/>
                    <a:gd name="T95" fmla="*/ 28 h 76"/>
                    <a:gd name="T96" fmla="*/ 69 w 71"/>
                    <a:gd name="T97" fmla="*/ 27 h 76"/>
                    <a:gd name="T98" fmla="*/ 70 w 71"/>
                    <a:gd name="T99" fmla="*/ 25 h 76"/>
                    <a:gd name="T100" fmla="*/ 71 w 71"/>
                    <a:gd name="T101" fmla="*/ 26 h 76"/>
                    <a:gd name="T102" fmla="*/ 69 w 71"/>
                    <a:gd name="T103" fmla="*/ 33 h 76"/>
                    <a:gd name="T104" fmla="*/ 68 w 71"/>
                    <a:gd name="T105" fmla="*/ 35 h 76"/>
                    <a:gd name="T106" fmla="*/ 66 w 71"/>
                    <a:gd name="T107" fmla="*/ 40 h 76"/>
                    <a:gd name="T108" fmla="*/ 66 w 71"/>
                    <a:gd name="T109" fmla="*/ 45 h 76"/>
                    <a:gd name="T110" fmla="*/ 64 w 71"/>
                    <a:gd name="T111" fmla="*/ 47 h 76"/>
                    <a:gd name="T112" fmla="*/ 65 w 71"/>
                    <a:gd name="T113" fmla="*/ 54 h 76"/>
                    <a:gd name="T114" fmla="*/ 63 w 71"/>
                    <a:gd name="T115" fmla="*/ 59 h 76"/>
                    <a:gd name="T116" fmla="*/ 65 w 71"/>
                    <a:gd name="T117" fmla="*/ 70 h 76"/>
                    <a:gd name="T118" fmla="*/ 65 w 71"/>
                    <a:gd name="T119" fmla="*/ 71 h 76"/>
                    <a:gd name="T120" fmla="*/ 65 w 71"/>
                    <a:gd name="T121" fmla="*/ 74 h 76"/>
                    <a:gd name="T122" fmla="*/ 30 w 71"/>
                    <a:gd name="T123" fmla="*/ 76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" name="Freeform 103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5 w 57"/>
                    <a:gd name="T1" fmla="*/ 55 h 63"/>
                    <a:gd name="T2" fmla="*/ 8 w 57"/>
                    <a:gd name="T3" fmla="*/ 56 h 63"/>
                    <a:gd name="T4" fmla="*/ 10 w 57"/>
                    <a:gd name="T5" fmla="*/ 55 h 63"/>
                    <a:gd name="T6" fmla="*/ 13 w 57"/>
                    <a:gd name="T7" fmla="*/ 59 h 63"/>
                    <a:gd name="T8" fmla="*/ 18 w 57"/>
                    <a:gd name="T9" fmla="*/ 60 h 63"/>
                    <a:gd name="T10" fmla="*/ 22 w 57"/>
                    <a:gd name="T11" fmla="*/ 61 h 63"/>
                    <a:gd name="T12" fmla="*/ 25 w 57"/>
                    <a:gd name="T13" fmla="*/ 61 h 63"/>
                    <a:gd name="T14" fmla="*/ 28 w 57"/>
                    <a:gd name="T15" fmla="*/ 61 h 63"/>
                    <a:gd name="T16" fmla="*/ 29 w 57"/>
                    <a:gd name="T17" fmla="*/ 59 h 63"/>
                    <a:gd name="T18" fmla="*/ 31 w 57"/>
                    <a:gd name="T19" fmla="*/ 59 h 63"/>
                    <a:gd name="T20" fmla="*/ 34 w 57"/>
                    <a:gd name="T21" fmla="*/ 62 h 63"/>
                    <a:gd name="T22" fmla="*/ 36 w 57"/>
                    <a:gd name="T23" fmla="*/ 63 h 63"/>
                    <a:gd name="T24" fmla="*/ 39 w 57"/>
                    <a:gd name="T25" fmla="*/ 61 h 63"/>
                    <a:gd name="T26" fmla="*/ 40 w 57"/>
                    <a:gd name="T27" fmla="*/ 58 h 63"/>
                    <a:gd name="T28" fmla="*/ 41 w 57"/>
                    <a:gd name="T29" fmla="*/ 52 h 63"/>
                    <a:gd name="T30" fmla="*/ 44 w 57"/>
                    <a:gd name="T31" fmla="*/ 54 h 63"/>
                    <a:gd name="T32" fmla="*/ 45 w 57"/>
                    <a:gd name="T33" fmla="*/ 51 h 63"/>
                    <a:gd name="T34" fmla="*/ 47 w 57"/>
                    <a:gd name="T35" fmla="*/ 47 h 63"/>
                    <a:gd name="T36" fmla="*/ 48 w 57"/>
                    <a:gd name="T37" fmla="*/ 45 h 63"/>
                    <a:gd name="T38" fmla="*/ 51 w 57"/>
                    <a:gd name="T39" fmla="*/ 44 h 63"/>
                    <a:gd name="T40" fmla="*/ 53 w 57"/>
                    <a:gd name="T41" fmla="*/ 41 h 63"/>
                    <a:gd name="T42" fmla="*/ 55 w 57"/>
                    <a:gd name="T43" fmla="*/ 39 h 63"/>
                    <a:gd name="T44" fmla="*/ 55 w 57"/>
                    <a:gd name="T45" fmla="*/ 36 h 63"/>
                    <a:gd name="T46" fmla="*/ 56 w 57"/>
                    <a:gd name="T47" fmla="*/ 34 h 63"/>
                    <a:gd name="T48" fmla="*/ 54 w 57"/>
                    <a:gd name="T49" fmla="*/ 26 h 63"/>
                    <a:gd name="T50" fmla="*/ 55 w 57"/>
                    <a:gd name="T51" fmla="*/ 23 h 63"/>
                    <a:gd name="T52" fmla="*/ 57 w 57"/>
                    <a:gd name="T53" fmla="*/ 22 h 63"/>
                    <a:gd name="T54" fmla="*/ 46 w 57"/>
                    <a:gd name="T55" fmla="*/ 3 h 63"/>
                    <a:gd name="T56" fmla="*/ 42 w 57"/>
                    <a:gd name="T57" fmla="*/ 6 h 63"/>
                    <a:gd name="T58" fmla="*/ 37 w 57"/>
                    <a:gd name="T59" fmla="*/ 10 h 63"/>
                    <a:gd name="T60" fmla="*/ 34 w 57"/>
                    <a:gd name="T61" fmla="*/ 10 h 63"/>
                    <a:gd name="T62" fmla="*/ 30 w 57"/>
                    <a:gd name="T63" fmla="*/ 13 h 63"/>
                    <a:gd name="T64" fmla="*/ 27 w 57"/>
                    <a:gd name="T65" fmla="*/ 12 h 63"/>
                    <a:gd name="T66" fmla="*/ 25 w 57"/>
                    <a:gd name="T67" fmla="*/ 12 h 63"/>
                    <a:gd name="T68" fmla="*/ 25 w 57"/>
                    <a:gd name="T69" fmla="*/ 11 h 63"/>
                    <a:gd name="T70" fmla="*/ 19 w 57"/>
                    <a:gd name="T71" fmla="*/ 9 h 63"/>
                    <a:gd name="T72" fmla="*/ 17 w 57"/>
                    <a:gd name="T73" fmla="*/ 10 h 63"/>
                    <a:gd name="T74" fmla="*/ 0 w 57"/>
                    <a:gd name="T75" fmla="*/ 11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" name="Freeform 104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8 h 93"/>
                    <a:gd name="T2" fmla="*/ 0 w 123"/>
                    <a:gd name="T3" fmla="*/ 10 h 93"/>
                    <a:gd name="T4" fmla="*/ 2 w 123"/>
                    <a:gd name="T5" fmla="*/ 12 h 93"/>
                    <a:gd name="T6" fmla="*/ 3 w 123"/>
                    <a:gd name="T7" fmla="*/ 15 h 93"/>
                    <a:gd name="T8" fmla="*/ 4 w 123"/>
                    <a:gd name="T9" fmla="*/ 17 h 93"/>
                    <a:gd name="T10" fmla="*/ 3 w 123"/>
                    <a:gd name="T11" fmla="*/ 19 h 93"/>
                    <a:gd name="T12" fmla="*/ 7 w 123"/>
                    <a:gd name="T13" fmla="*/ 18 h 93"/>
                    <a:gd name="T14" fmla="*/ 9 w 123"/>
                    <a:gd name="T15" fmla="*/ 15 h 93"/>
                    <a:gd name="T16" fmla="*/ 10 w 123"/>
                    <a:gd name="T17" fmla="*/ 15 h 93"/>
                    <a:gd name="T18" fmla="*/ 9 w 123"/>
                    <a:gd name="T19" fmla="*/ 17 h 93"/>
                    <a:gd name="T20" fmla="*/ 19 w 123"/>
                    <a:gd name="T21" fmla="*/ 14 h 93"/>
                    <a:gd name="T22" fmla="*/ 19 w 123"/>
                    <a:gd name="T23" fmla="*/ 16 h 93"/>
                    <a:gd name="T24" fmla="*/ 25 w 123"/>
                    <a:gd name="T25" fmla="*/ 17 h 93"/>
                    <a:gd name="T26" fmla="*/ 29 w 123"/>
                    <a:gd name="T27" fmla="*/ 18 h 93"/>
                    <a:gd name="T28" fmla="*/ 31 w 123"/>
                    <a:gd name="T29" fmla="*/ 19 h 93"/>
                    <a:gd name="T30" fmla="*/ 31 w 123"/>
                    <a:gd name="T31" fmla="*/ 20 h 93"/>
                    <a:gd name="T32" fmla="*/ 36 w 123"/>
                    <a:gd name="T33" fmla="*/ 24 h 93"/>
                    <a:gd name="T34" fmla="*/ 35 w 123"/>
                    <a:gd name="T35" fmla="*/ 25 h 93"/>
                    <a:gd name="T36" fmla="*/ 34 w 123"/>
                    <a:gd name="T37" fmla="*/ 26 h 93"/>
                    <a:gd name="T38" fmla="*/ 41 w 123"/>
                    <a:gd name="T39" fmla="*/ 24 h 93"/>
                    <a:gd name="T40" fmla="*/ 50 w 123"/>
                    <a:gd name="T41" fmla="*/ 21 h 93"/>
                    <a:gd name="T42" fmla="*/ 50 w 123"/>
                    <a:gd name="T43" fmla="*/ 18 h 93"/>
                    <a:gd name="T44" fmla="*/ 61 w 123"/>
                    <a:gd name="T45" fmla="*/ 21 h 93"/>
                    <a:gd name="T46" fmla="*/ 69 w 123"/>
                    <a:gd name="T47" fmla="*/ 28 h 93"/>
                    <a:gd name="T48" fmla="*/ 74 w 123"/>
                    <a:gd name="T49" fmla="*/ 30 h 93"/>
                    <a:gd name="T50" fmla="*/ 77 w 123"/>
                    <a:gd name="T51" fmla="*/ 36 h 93"/>
                    <a:gd name="T52" fmla="*/ 76 w 123"/>
                    <a:gd name="T53" fmla="*/ 48 h 93"/>
                    <a:gd name="T54" fmla="*/ 80 w 123"/>
                    <a:gd name="T55" fmla="*/ 54 h 93"/>
                    <a:gd name="T56" fmla="*/ 79 w 123"/>
                    <a:gd name="T57" fmla="*/ 50 h 93"/>
                    <a:gd name="T58" fmla="*/ 82 w 123"/>
                    <a:gd name="T59" fmla="*/ 51 h 93"/>
                    <a:gd name="T60" fmla="*/ 83 w 123"/>
                    <a:gd name="T61" fmla="*/ 50 h 93"/>
                    <a:gd name="T62" fmla="*/ 83 w 123"/>
                    <a:gd name="T63" fmla="*/ 53 h 93"/>
                    <a:gd name="T64" fmla="*/ 80 w 123"/>
                    <a:gd name="T65" fmla="*/ 57 h 93"/>
                    <a:gd name="T66" fmla="*/ 83 w 123"/>
                    <a:gd name="T67" fmla="*/ 61 h 93"/>
                    <a:gd name="T68" fmla="*/ 89 w 123"/>
                    <a:gd name="T69" fmla="*/ 68 h 93"/>
                    <a:gd name="T70" fmla="*/ 91 w 123"/>
                    <a:gd name="T71" fmla="*/ 69 h 93"/>
                    <a:gd name="T72" fmla="*/ 94 w 123"/>
                    <a:gd name="T73" fmla="*/ 74 h 93"/>
                    <a:gd name="T74" fmla="*/ 99 w 123"/>
                    <a:gd name="T75" fmla="*/ 82 h 93"/>
                    <a:gd name="T76" fmla="*/ 108 w 123"/>
                    <a:gd name="T77" fmla="*/ 88 h 93"/>
                    <a:gd name="T78" fmla="*/ 111 w 123"/>
                    <a:gd name="T79" fmla="*/ 90 h 93"/>
                    <a:gd name="T80" fmla="*/ 110 w 123"/>
                    <a:gd name="T81" fmla="*/ 91 h 93"/>
                    <a:gd name="T82" fmla="*/ 109 w 123"/>
                    <a:gd name="T83" fmla="*/ 92 h 93"/>
                    <a:gd name="T84" fmla="*/ 113 w 123"/>
                    <a:gd name="T85" fmla="*/ 92 h 93"/>
                    <a:gd name="T86" fmla="*/ 121 w 123"/>
                    <a:gd name="T87" fmla="*/ 88 h 93"/>
                    <a:gd name="T88" fmla="*/ 121 w 123"/>
                    <a:gd name="T89" fmla="*/ 82 h 93"/>
                    <a:gd name="T90" fmla="*/ 122 w 123"/>
                    <a:gd name="T91" fmla="*/ 74 h 93"/>
                    <a:gd name="T92" fmla="*/ 121 w 123"/>
                    <a:gd name="T93" fmla="*/ 61 h 93"/>
                    <a:gd name="T94" fmla="*/ 113 w 123"/>
                    <a:gd name="T95" fmla="*/ 48 h 93"/>
                    <a:gd name="T96" fmla="*/ 110 w 123"/>
                    <a:gd name="T97" fmla="*/ 43 h 93"/>
                    <a:gd name="T98" fmla="*/ 110 w 123"/>
                    <a:gd name="T99" fmla="*/ 38 h 93"/>
                    <a:gd name="T100" fmla="*/ 103 w 123"/>
                    <a:gd name="T101" fmla="*/ 29 h 93"/>
                    <a:gd name="T102" fmla="*/ 99 w 123"/>
                    <a:gd name="T103" fmla="*/ 24 h 93"/>
                    <a:gd name="T104" fmla="*/ 92 w 123"/>
                    <a:gd name="T105" fmla="*/ 8 h 93"/>
                    <a:gd name="T106" fmla="*/ 90 w 123"/>
                    <a:gd name="T107" fmla="*/ 6 h 93"/>
                    <a:gd name="T108" fmla="*/ 88 w 123"/>
                    <a:gd name="T109" fmla="*/ 1 h 93"/>
                    <a:gd name="T110" fmla="*/ 82 w 123"/>
                    <a:gd name="T111" fmla="*/ 1 h 93"/>
                    <a:gd name="T112" fmla="*/ 82 w 123"/>
                    <a:gd name="T113" fmla="*/ 7 h 93"/>
                    <a:gd name="T114" fmla="*/ 80 w 123"/>
                    <a:gd name="T115" fmla="*/ 8 h 93"/>
                    <a:gd name="T116" fmla="*/ 39 w 123"/>
                    <a:gd name="T117" fmla="*/ 7 h 93"/>
                    <a:gd name="T118" fmla="*/ 38 w 123"/>
                    <a:gd name="T119" fmla="*/ 3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" name="Freeform 105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61 w 108"/>
                    <a:gd name="T1" fmla="*/ 179 h 184"/>
                    <a:gd name="T2" fmla="*/ 61 w 108"/>
                    <a:gd name="T3" fmla="*/ 177 h 184"/>
                    <a:gd name="T4" fmla="*/ 60 w 108"/>
                    <a:gd name="T5" fmla="*/ 175 h 184"/>
                    <a:gd name="T6" fmla="*/ 57 w 108"/>
                    <a:gd name="T7" fmla="*/ 163 h 184"/>
                    <a:gd name="T8" fmla="*/ 50 w 108"/>
                    <a:gd name="T9" fmla="*/ 156 h 184"/>
                    <a:gd name="T10" fmla="*/ 48 w 108"/>
                    <a:gd name="T11" fmla="*/ 153 h 184"/>
                    <a:gd name="T12" fmla="*/ 46 w 108"/>
                    <a:gd name="T13" fmla="*/ 150 h 184"/>
                    <a:gd name="T14" fmla="*/ 39 w 108"/>
                    <a:gd name="T15" fmla="*/ 147 h 184"/>
                    <a:gd name="T16" fmla="*/ 33 w 108"/>
                    <a:gd name="T17" fmla="*/ 141 h 184"/>
                    <a:gd name="T18" fmla="*/ 22 w 108"/>
                    <a:gd name="T19" fmla="*/ 136 h 184"/>
                    <a:gd name="T20" fmla="*/ 22 w 108"/>
                    <a:gd name="T21" fmla="*/ 132 h 184"/>
                    <a:gd name="T22" fmla="*/ 23 w 108"/>
                    <a:gd name="T23" fmla="*/ 127 h 184"/>
                    <a:gd name="T24" fmla="*/ 21 w 108"/>
                    <a:gd name="T25" fmla="*/ 122 h 184"/>
                    <a:gd name="T26" fmla="*/ 22 w 108"/>
                    <a:gd name="T27" fmla="*/ 120 h 184"/>
                    <a:gd name="T28" fmla="*/ 16 w 108"/>
                    <a:gd name="T29" fmla="*/ 109 h 184"/>
                    <a:gd name="T30" fmla="*/ 12 w 108"/>
                    <a:gd name="T31" fmla="*/ 102 h 184"/>
                    <a:gd name="T32" fmla="*/ 14 w 108"/>
                    <a:gd name="T33" fmla="*/ 96 h 184"/>
                    <a:gd name="T34" fmla="*/ 14 w 108"/>
                    <a:gd name="T35" fmla="*/ 91 h 184"/>
                    <a:gd name="T36" fmla="*/ 9 w 108"/>
                    <a:gd name="T37" fmla="*/ 86 h 184"/>
                    <a:gd name="T38" fmla="*/ 9 w 108"/>
                    <a:gd name="T39" fmla="*/ 78 h 184"/>
                    <a:gd name="T40" fmla="*/ 11 w 108"/>
                    <a:gd name="T41" fmla="*/ 75 h 184"/>
                    <a:gd name="T42" fmla="*/ 12 w 108"/>
                    <a:gd name="T43" fmla="*/ 79 h 184"/>
                    <a:gd name="T44" fmla="*/ 15 w 108"/>
                    <a:gd name="T45" fmla="*/ 78 h 184"/>
                    <a:gd name="T46" fmla="*/ 14 w 108"/>
                    <a:gd name="T47" fmla="*/ 71 h 184"/>
                    <a:gd name="T48" fmla="*/ 12 w 108"/>
                    <a:gd name="T49" fmla="*/ 73 h 184"/>
                    <a:gd name="T50" fmla="*/ 7 w 108"/>
                    <a:gd name="T51" fmla="*/ 70 h 184"/>
                    <a:gd name="T52" fmla="*/ 6 w 108"/>
                    <a:gd name="T53" fmla="*/ 61 h 184"/>
                    <a:gd name="T54" fmla="*/ 1 w 108"/>
                    <a:gd name="T55" fmla="*/ 51 h 184"/>
                    <a:gd name="T56" fmla="*/ 1 w 108"/>
                    <a:gd name="T57" fmla="*/ 46 h 184"/>
                    <a:gd name="T58" fmla="*/ 4 w 108"/>
                    <a:gd name="T59" fmla="*/ 40 h 184"/>
                    <a:gd name="T60" fmla="*/ 2 w 108"/>
                    <a:gd name="T61" fmla="*/ 32 h 184"/>
                    <a:gd name="T62" fmla="*/ 0 w 108"/>
                    <a:gd name="T63" fmla="*/ 28 h 184"/>
                    <a:gd name="T64" fmla="*/ 0 w 108"/>
                    <a:gd name="T65" fmla="*/ 24 h 184"/>
                    <a:gd name="T66" fmla="*/ 6 w 108"/>
                    <a:gd name="T67" fmla="*/ 15 h 184"/>
                    <a:gd name="T68" fmla="*/ 9 w 108"/>
                    <a:gd name="T69" fmla="*/ 10 h 184"/>
                    <a:gd name="T70" fmla="*/ 9 w 108"/>
                    <a:gd name="T71" fmla="*/ 1 h 184"/>
                    <a:gd name="T72" fmla="*/ 48 w 108"/>
                    <a:gd name="T73" fmla="*/ 64 h 184"/>
                    <a:gd name="T74" fmla="*/ 104 w 108"/>
                    <a:gd name="T75" fmla="*/ 149 h 184"/>
                    <a:gd name="T76" fmla="*/ 105 w 108"/>
                    <a:gd name="T77" fmla="*/ 153 h 184"/>
                    <a:gd name="T78" fmla="*/ 106 w 108"/>
                    <a:gd name="T79" fmla="*/ 157 h 184"/>
                    <a:gd name="T80" fmla="*/ 107 w 108"/>
                    <a:gd name="T81" fmla="*/ 160 h 184"/>
                    <a:gd name="T82" fmla="*/ 103 w 108"/>
                    <a:gd name="T83" fmla="*/ 162 h 184"/>
                    <a:gd name="T84" fmla="*/ 98 w 108"/>
                    <a:gd name="T85" fmla="*/ 172 h 184"/>
                    <a:gd name="T86" fmla="*/ 97 w 108"/>
                    <a:gd name="T87" fmla="*/ 174 h 184"/>
                    <a:gd name="T88" fmla="*/ 96 w 108"/>
                    <a:gd name="T89" fmla="*/ 178 h 184"/>
                    <a:gd name="T90" fmla="*/ 98 w 108"/>
                    <a:gd name="T91" fmla="*/ 181 h 184"/>
                    <a:gd name="T92" fmla="*/ 96 w 108"/>
                    <a:gd name="T93" fmla="*/ 184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" name="Freeform 106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88 w 94"/>
                    <a:gd name="T1" fmla="*/ 78 h 78"/>
                    <a:gd name="T2" fmla="*/ 91 w 94"/>
                    <a:gd name="T3" fmla="*/ 44 h 78"/>
                    <a:gd name="T4" fmla="*/ 94 w 94"/>
                    <a:gd name="T5" fmla="*/ 10 h 78"/>
                    <a:gd name="T6" fmla="*/ 10 w 94"/>
                    <a:gd name="T7" fmla="*/ 0 h 78"/>
                    <a:gd name="T8" fmla="*/ 9 w 94"/>
                    <a:gd name="T9" fmla="*/ 8 h 78"/>
                    <a:gd name="T10" fmla="*/ 3 w 94"/>
                    <a:gd name="T11" fmla="*/ 50 h 78"/>
                    <a:gd name="T12" fmla="*/ 2 w 94"/>
                    <a:gd name="T13" fmla="*/ 50 h 78"/>
                    <a:gd name="T14" fmla="*/ 0 w 94"/>
                    <a:gd name="T15" fmla="*/ 67 h 78"/>
                    <a:gd name="T16" fmla="*/ 25 w 94"/>
                    <a:gd name="T17" fmla="*/ 71 h 78"/>
                    <a:gd name="T18" fmla="*/ 88 w 94"/>
                    <a:gd name="T19" fmla="*/ 78 h 78"/>
                    <a:gd name="T20" fmla="*/ 88 w 94"/>
                    <a:gd name="T21" fmla="*/ 78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" name="Freeform 107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67 h 77"/>
                    <a:gd name="T2" fmla="*/ 10 w 99"/>
                    <a:gd name="T3" fmla="*/ 0 h 77"/>
                    <a:gd name="T4" fmla="*/ 73 w 99"/>
                    <a:gd name="T5" fmla="*/ 7 h 77"/>
                    <a:gd name="T6" fmla="*/ 99 w 99"/>
                    <a:gd name="T7" fmla="*/ 9 h 77"/>
                    <a:gd name="T8" fmla="*/ 98 w 99"/>
                    <a:gd name="T9" fmla="*/ 26 h 77"/>
                    <a:gd name="T10" fmla="*/ 95 w 99"/>
                    <a:gd name="T11" fmla="*/ 77 h 77"/>
                    <a:gd name="T12" fmla="*/ 82 w 99"/>
                    <a:gd name="T13" fmla="*/ 76 h 77"/>
                    <a:gd name="T14" fmla="*/ 0 w 99"/>
                    <a:gd name="T15" fmla="*/ 67 h 77"/>
                    <a:gd name="T16" fmla="*/ 0 w 99"/>
                    <a:gd name="T17" fmla="*/ 6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" name="Freeform 108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13 w 95"/>
                    <a:gd name="T1" fmla="*/ 0 h 98"/>
                    <a:gd name="T2" fmla="*/ 0 w 95"/>
                    <a:gd name="T3" fmla="*/ 96 h 98"/>
                    <a:gd name="T4" fmla="*/ 0 w 95"/>
                    <a:gd name="T5" fmla="*/ 96 h 98"/>
                    <a:gd name="T6" fmla="*/ 12 w 95"/>
                    <a:gd name="T7" fmla="*/ 98 h 98"/>
                    <a:gd name="T8" fmla="*/ 13 w 95"/>
                    <a:gd name="T9" fmla="*/ 90 h 98"/>
                    <a:gd name="T10" fmla="*/ 37 w 95"/>
                    <a:gd name="T11" fmla="*/ 93 h 98"/>
                    <a:gd name="T12" fmla="*/ 37 w 95"/>
                    <a:gd name="T13" fmla="*/ 93 h 98"/>
                    <a:gd name="T14" fmla="*/ 36 w 95"/>
                    <a:gd name="T15" fmla="*/ 92 h 98"/>
                    <a:gd name="T16" fmla="*/ 37 w 95"/>
                    <a:gd name="T17" fmla="*/ 91 h 98"/>
                    <a:gd name="T18" fmla="*/ 36 w 95"/>
                    <a:gd name="T19" fmla="*/ 90 h 98"/>
                    <a:gd name="T20" fmla="*/ 36 w 95"/>
                    <a:gd name="T21" fmla="*/ 90 h 98"/>
                    <a:gd name="T22" fmla="*/ 36 w 95"/>
                    <a:gd name="T23" fmla="*/ 90 h 98"/>
                    <a:gd name="T24" fmla="*/ 87 w 95"/>
                    <a:gd name="T25" fmla="*/ 94 h 98"/>
                    <a:gd name="T26" fmla="*/ 93 w 95"/>
                    <a:gd name="T27" fmla="*/ 18 h 98"/>
                    <a:gd name="T28" fmla="*/ 94 w 95"/>
                    <a:gd name="T29" fmla="*/ 18 h 98"/>
                    <a:gd name="T30" fmla="*/ 95 w 95"/>
                    <a:gd name="T31" fmla="*/ 9 h 98"/>
                    <a:gd name="T32" fmla="*/ 13 w 95"/>
                    <a:gd name="T33" fmla="*/ 0 h 98"/>
                    <a:gd name="T34" fmla="*/ 13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" name="Freeform 109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171 w 189"/>
                    <a:gd name="T1" fmla="*/ 50 h 184"/>
                    <a:gd name="T2" fmla="*/ 159 w 189"/>
                    <a:gd name="T3" fmla="*/ 47 h 184"/>
                    <a:gd name="T4" fmla="*/ 151 w 189"/>
                    <a:gd name="T5" fmla="*/ 49 h 184"/>
                    <a:gd name="T6" fmla="*/ 145 w 189"/>
                    <a:gd name="T7" fmla="*/ 49 h 184"/>
                    <a:gd name="T8" fmla="*/ 143 w 189"/>
                    <a:gd name="T9" fmla="*/ 49 h 184"/>
                    <a:gd name="T10" fmla="*/ 140 w 189"/>
                    <a:gd name="T11" fmla="*/ 47 h 184"/>
                    <a:gd name="T12" fmla="*/ 137 w 189"/>
                    <a:gd name="T13" fmla="*/ 51 h 184"/>
                    <a:gd name="T14" fmla="*/ 135 w 189"/>
                    <a:gd name="T15" fmla="*/ 48 h 184"/>
                    <a:gd name="T16" fmla="*/ 129 w 189"/>
                    <a:gd name="T17" fmla="*/ 47 h 184"/>
                    <a:gd name="T18" fmla="*/ 125 w 189"/>
                    <a:gd name="T19" fmla="*/ 46 h 184"/>
                    <a:gd name="T20" fmla="*/ 119 w 189"/>
                    <a:gd name="T21" fmla="*/ 44 h 184"/>
                    <a:gd name="T22" fmla="*/ 115 w 189"/>
                    <a:gd name="T23" fmla="*/ 43 h 184"/>
                    <a:gd name="T24" fmla="*/ 109 w 189"/>
                    <a:gd name="T25" fmla="*/ 41 h 184"/>
                    <a:gd name="T26" fmla="*/ 106 w 189"/>
                    <a:gd name="T27" fmla="*/ 38 h 184"/>
                    <a:gd name="T28" fmla="*/ 100 w 189"/>
                    <a:gd name="T29" fmla="*/ 36 h 184"/>
                    <a:gd name="T30" fmla="*/ 58 w 189"/>
                    <a:gd name="T31" fmla="*/ 0 h 184"/>
                    <a:gd name="T32" fmla="*/ 0 w 189"/>
                    <a:gd name="T33" fmla="*/ 72 h 184"/>
                    <a:gd name="T34" fmla="*/ 1 w 189"/>
                    <a:gd name="T35" fmla="*/ 75 h 184"/>
                    <a:gd name="T36" fmla="*/ 5 w 189"/>
                    <a:gd name="T37" fmla="*/ 81 h 184"/>
                    <a:gd name="T38" fmla="*/ 23 w 189"/>
                    <a:gd name="T39" fmla="*/ 99 h 184"/>
                    <a:gd name="T40" fmla="*/ 25 w 189"/>
                    <a:gd name="T41" fmla="*/ 104 h 184"/>
                    <a:gd name="T42" fmla="*/ 38 w 189"/>
                    <a:gd name="T43" fmla="*/ 123 h 184"/>
                    <a:gd name="T44" fmla="*/ 49 w 189"/>
                    <a:gd name="T45" fmla="*/ 125 h 184"/>
                    <a:gd name="T46" fmla="*/ 56 w 189"/>
                    <a:gd name="T47" fmla="*/ 114 h 184"/>
                    <a:gd name="T48" fmla="*/ 60 w 189"/>
                    <a:gd name="T49" fmla="*/ 113 h 184"/>
                    <a:gd name="T50" fmla="*/ 67 w 189"/>
                    <a:gd name="T51" fmla="*/ 115 h 184"/>
                    <a:gd name="T52" fmla="*/ 75 w 189"/>
                    <a:gd name="T53" fmla="*/ 119 h 184"/>
                    <a:gd name="T54" fmla="*/ 77 w 189"/>
                    <a:gd name="T55" fmla="*/ 121 h 184"/>
                    <a:gd name="T56" fmla="*/ 83 w 189"/>
                    <a:gd name="T57" fmla="*/ 129 h 184"/>
                    <a:gd name="T58" fmla="*/ 94 w 189"/>
                    <a:gd name="T59" fmla="*/ 149 h 184"/>
                    <a:gd name="T60" fmla="*/ 100 w 189"/>
                    <a:gd name="T61" fmla="*/ 155 h 184"/>
                    <a:gd name="T62" fmla="*/ 102 w 189"/>
                    <a:gd name="T63" fmla="*/ 165 h 184"/>
                    <a:gd name="T64" fmla="*/ 111 w 189"/>
                    <a:gd name="T65" fmla="*/ 176 h 184"/>
                    <a:gd name="T66" fmla="*/ 126 w 189"/>
                    <a:gd name="T67" fmla="*/ 181 h 184"/>
                    <a:gd name="T68" fmla="*/ 135 w 189"/>
                    <a:gd name="T69" fmla="*/ 182 h 184"/>
                    <a:gd name="T70" fmla="*/ 134 w 189"/>
                    <a:gd name="T71" fmla="*/ 180 h 184"/>
                    <a:gd name="T72" fmla="*/ 131 w 189"/>
                    <a:gd name="T73" fmla="*/ 162 h 184"/>
                    <a:gd name="T74" fmla="*/ 130 w 189"/>
                    <a:gd name="T75" fmla="*/ 160 h 184"/>
                    <a:gd name="T76" fmla="*/ 133 w 189"/>
                    <a:gd name="T77" fmla="*/ 153 h 184"/>
                    <a:gd name="T78" fmla="*/ 134 w 189"/>
                    <a:gd name="T79" fmla="*/ 151 h 184"/>
                    <a:gd name="T80" fmla="*/ 137 w 189"/>
                    <a:gd name="T81" fmla="*/ 145 h 184"/>
                    <a:gd name="T82" fmla="*/ 139 w 189"/>
                    <a:gd name="T83" fmla="*/ 145 h 184"/>
                    <a:gd name="T84" fmla="*/ 141 w 189"/>
                    <a:gd name="T85" fmla="*/ 142 h 184"/>
                    <a:gd name="T86" fmla="*/ 143 w 189"/>
                    <a:gd name="T87" fmla="*/ 142 h 184"/>
                    <a:gd name="T88" fmla="*/ 147 w 189"/>
                    <a:gd name="T89" fmla="*/ 140 h 184"/>
                    <a:gd name="T90" fmla="*/ 149 w 189"/>
                    <a:gd name="T91" fmla="*/ 136 h 184"/>
                    <a:gd name="T92" fmla="*/ 150 w 189"/>
                    <a:gd name="T93" fmla="*/ 138 h 184"/>
                    <a:gd name="T94" fmla="*/ 165 w 189"/>
                    <a:gd name="T95" fmla="*/ 130 h 184"/>
                    <a:gd name="T96" fmla="*/ 168 w 189"/>
                    <a:gd name="T97" fmla="*/ 121 h 184"/>
                    <a:gd name="T98" fmla="*/ 171 w 189"/>
                    <a:gd name="T99" fmla="*/ 120 h 184"/>
                    <a:gd name="T100" fmla="*/ 181 w 189"/>
                    <a:gd name="T101" fmla="*/ 119 h 184"/>
                    <a:gd name="T102" fmla="*/ 184 w 189"/>
                    <a:gd name="T103" fmla="*/ 117 h 184"/>
                    <a:gd name="T104" fmla="*/ 185 w 189"/>
                    <a:gd name="T105" fmla="*/ 114 h 184"/>
                    <a:gd name="T106" fmla="*/ 186 w 189"/>
                    <a:gd name="T107" fmla="*/ 106 h 184"/>
                    <a:gd name="T108" fmla="*/ 188 w 189"/>
                    <a:gd name="T109" fmla="*/ 101 h 184"/>
                    <a:gd name="T110" fmla="*/ 187 w 189"/>
                    <a:gd name="T111" fmla="*/ 91 h 184"/>
                    <a:gd name="T112" fmla="*/ 185 w 189"/>
                    <a:gd name="T113" fmla="*/ 88 h 184"/>
                    <a:gd name="T114" fmla="*/ 184 w 189"/>
                    <a:gd name="T115" fmla="*/ 82 h 184"/>
                    <a:gd name="T116" fmla="*/ 180 w 189"/>
                    <a:gd name="T117" fmla="*/ 53 h 184"/>
                    <a:gd name="T118" fmla="*/ 174 w 189"/>
                    <a:gd name="T119" fmla="*/ 51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" name="Freeform 110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78 w 102"/>
                    <a:gd name="T1" fmla="*/ 70 h 78"/>
                    <a:gd name="T2" fmla="*/ 76 w 102"/>
                    <a:gd name="T3" fmla="*/ 73 h 78"/>
                    <a:gd name="T4" fmla="*/ 75 w 102"/>
                    <a:gd name="T5" fmla="*/ 75 h 78"/>
                    <a:gd name="T6" fmla="*/ 75 w 102"/>
                    <a:gd name="T7" fmla="*/ 78 h 78"/>
                    <a:gd name="T8" fmla="*/ 77 w 102"/>
                    <a:gd name="T9" fmla="*/ 76 h 78"/>
                    <a:gd name="T10" fmla="*/ 81 w 102"/>
                    <a:gd name="T11" fmla="*/ 75 h 78"/>
                    <a:gd name="T12" fmla="*/ 87 w 102"/>
                    <a:gd name="T13" fmla="*/ 73 h 78"/>
                    <a:gd name="T14" fmla="*/ 96 w 102"/>
                    <a:gd name="T15" fmla="*/ 66 h 78"/>
                    <a:gd name="T16" fmla="*/ 99 w 102"/>
                    <a:gd name="T17" fmla="*/ 64 h 78"/>
                    <a:gd name="T18" fmla="*/ 102 w 102"/>
                    <a:gd name="T19" fmla="*/ 61 h 78"/>
                    <a:gd name="T20" fmla="*/ 100 w 102"/>
                    <a:gd name="T21" fmla="*/ 62 h 78"/>
                    <a:gd name="T22" fmla="*/ 97 w 102"/>
                    <a:gd name="T23" fmla="*/ 64 h 78"/>
                    <a:gd name="T24" fmla="*/ 94 w 102"/>
                    <a:gd name="T25" fmla="*/ 65 h 78"/>
                    <a:gd name="T26" fmla="*/ 97 w 102"/>
                    <a:gd name="T27" fmla="*/ 61 h 78"/>
                    <a:gd name="T28" fmla="*/ 95 w 102"/>
                    <a:gd name="T29" fmla="*/ 62 h 78"/>
                    <a:gd name="T30" fmla="*/ 86 w 102"/>
                    <a:gd name="T31" fmla="*/ 67 h 78"/>
                    <a:gd name="T32" fmla="*/ 80 w 102"/>
                    <a:gd name="T33" fmla="*/ 72 h 78"/>
                    <a:gd name="T34" fmla="*/ 79 w 102"/>
                    <a:gd name="T35" fmla="*/ 68 h 78"/>
                    <a:gd name="T36" fmla="*/ 81 w 102"/>
                    <a:gd name="T37" fmla="*/ 64 h 78"/>
                    <a:gd name="T38" fmla="*/ 79 w 102"/>
                    <a:gd name="T39" fmla="*/ 49 h 78"/>
                    <a:gd name="T40" fmla="*/ 77 w 102"/>
                    <a:gd name="T41" fmla="*/ 34 h 78"/>
                    <a:gd name="T42" fmla="*/ 75 w 102"/>
                    <a:gd name="T43" fmla="*/ 25 h 78"/>
                    <a:gd name="T44" fmla="*/ 74 w 102"/>
                    <a:gd name="T45" fmla="*/ 24 h 78"/>
                    <a:gd name="T46" fmla="*/ 73 w 102"/>
                    <a:gd name="T47" fmla="*/ 21 h 78"/>
                    <a:gd name="T48" fmla="*/ 72 w 102"/>
                    <a:gd name="T49" fmla="*/ 12 h 78"/>
                    <a:gd name="T50" fmla="*/ 69 w 102"/>
                    <a:gd name="T51" fmla="*/ 3 h 78"/>
                    <a:gd name="T52" fmla="*/ 68 w 102"/>
                    <a:gd name="T53" fmla="*/ 0 h 78"/>
                    <a:gd name="T54" fmla="*/ 51 w 102"/>
                    <a:gd name="T55" fmla="*/ 4 h 78"/>
                    <a:gd name="T56" fmla="*/ 42 w 102"/>
                    <a:gd name="T57" fmla="*/ 14 h 78"/>
                    <a:gd name="T58" fmla="*/ 41 w 102"/>
                    <a:gd name="T59" fmla="*/ 18 h 78"/>
                    <a:gd name="T60" fmla="*/ 36 w 102"/>
                    <a:gd name="T61" fmla="*/ 23 h 78"/>
                    <a:gd name="T62" fmla="*/ 38 w 102"/>
                    <a:gd name="T63" fmla="*/ 25 h 78"/>
                    <a:gd name="T64" fmla="*/ 38 w 102"/>
                    <a:gd name="T65" fmla="*/ 27 h 78"/>
                    <a:gd name="T66" fmla="*/ 39 w 102"/>
                    <a:gd name="T67" fmla="*/ 32 h 78"/>
                    <a:gd name="T68" fmla="*/ 30 w 102"/>
                    <a:gd name="T69" fmla="*/ 39 h 78"/>
                    <a:gd name="T70" fmla="*/ 19 w 102"/>
                    <a:gd name="T71" fmla="*/ 39 h 78"/>
                    <a:gd name="T72" fmla="*/ 9 w 102"/>
                    <a:gd name="T73" fmla="*/ 42 h 78"/>
                    <a:gd name="T74" fmla="*/ 6 w 102"/>
                    <a:gd name="T75" fmla="*/ 46 h 78"/>
                    <a:gd name="T76" fmla="*/ 9 w 102"/>
                    <a:gd name="T77" fmla="*/ 52 h 78"/>
                    <a:gd name="T78" fmla="*/ 2 w 102"/>
                    <a:gd name="T79" fmla="*/ 60 h 78"/>
                    <a:gd name="T80" fmla="*/ 56 w 102"/>
                    <a:gd name="T81" fmla="*/ 55 h 78"/>
                    <a:gd name="T82" fmla="*/ 57 w 102"/>
                    <a:gd name="T83" fmla="*/ 57 h 78"/>
                    <a:gd name="T84" fmla="*/ 59 w 102"/>
                    <a:gd name="T85" fmla="*/ 58 h 78"/>
                    <a:gd name="T86" fmla="*/ 62 w 102"/>
                    <a:gd name="T87" fmla="*/ 63 h 78"/>
                    <a:gd name="T88" fmla="*/ 66 w 102"/>
                    <a:gd name="T89" fmla="*/ 64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" name="Freeform 111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5 h 42"/>
                    <a:gd name="T2" fmla="*/ 1 w 23"/>
                    <a:gd name="T3" fmla="*/ 7 h 42"/>
                    <a:gd name="T4" fmla="*/ 0 w 23"/>
                    <a:gd name="T5" fmla="*/ 8 h 42"/>
                    <a:gd name="T6" fmla="*/ 1 w 23"/>
                    <a:gd name="T7" fmla="*/ 8 h 42"/>
                    <a:gd name="T8" fmla="*/ 1 w 23"/>
                    <a:gd name="T9" fmla="*/ 9 h 42"/>
                    <a:gd name="T10" fmla="*/ 3 w 23"/>
                    <a:gd name="T11" fmla="*/ 14 h 42"/>
                    <a:gd name="T12" fmla="*/ 4 w 23"/>
                    <a:gd name="T13" fmla="*/ 17 h 42"/>
                    <a:gd name="T14" fmla="*/ 3 w 23"/>
                    <a:gd name="T15" fmla="*/ 19 h 42"/>
                    <a:gd name="T16" fmla="*/ 3 w 23"/>
                    <a:gd name="T17" fmla="*/ 21 h 42"/>
                    <a:gd name="T18" fmla="*/ 5 w 23"/>
                    <a:gd name="T19" fmla="*/ 26 h 42"/>
                    <a:gd name="T20" fmla="*/ 5 w 23"/>
                    <a:gd name="T21" fmla="*/ 28 h 42"/>
                    <a:gd name="T22" fmla="*/ 5 w 23"/>
                    <a:gd name="T23" fmla="*/ 29 h 42"/>
                    <a:gd name="T24" fmla="*/ 6 w 23"/>
                    <a:gd name="T25" fmla="*/ 29 h 42"/>
                    <a:gd name="T26" fmla="*/ 5 w 23"/>
                    <a:gd name="T27" fmla="*/ 28 h 42"/>
                    <a:gd name="T28" fmla="*/ 6 w 23"/>
                    <a:gd name="T29" fmla="*/ 28 h 42"/>
                    <a:gd name="T30" fmla="*/ 7 w 23"/>
                    <a:gd name="T31" fmla="*/ 30 h 42"/>
                    <a:gd name="T32" fmla="*/ 8 w 23"/>
                    <a:gd name="T33" fmla="*/ 34 h 42"/>
                    <a:gd name="T34" fmla="*/ 8 w 23"/>
                    <a:gd name="T35" fmla="*/ 37 h 42"/>
                    <a:gd name="T36" fmla="*/ 9 w 23"/>
                    <a:gd name="T37" fmla="*/ 39 h 42"/>
                    <a:gd name="T38" fmla="*/ 10 w 23"/>
                    <a:gd name="T39" fmla="*/ 42 h 42"/>
                    <a:gd name="T40" fmla="*/ 20 w 23"/>
                    <a:gd name="T41" fmla="*/ 40 h 42"/>
                    <a:gd name="T42" fmla="*/ 19 w 23"/>
                    <a:gd name="T43" fmla="*/ 39 h 42"/>
                    <a:gd name="T44" fmla="*/ 18 w 23"/>
                    <a:gd name="T45" fmla="*/ 38 h 42"/>
                    <a:gd name="T46" fmla="*/ 18 w 23"/>
                    <a:gd name="T47" fmla="*/ 37 h 42"/>
                    <a:gd name="T48" fmla="*/ 19 w 23"/>
                    <a:gd name="T49" fmla="*/ 36 h 42"/>
                    <a:gd name="T50" fmla="*/ 18 w 23"/>
                    <a:gd name="T51" fmla="*/ 34 h 42"/>
                    <a:gd name="T52" fmla="*/ 18 w 23"/>
                    <a:gd name="T53" fmla="*/ 27 h 42"/>
                    <a:gd name="T54" fmla="*/ 18 w 23"/>
                    <a:gd name="T55" fmla="*/ 25 h 42"/>
                    <a:gd name="T56" fmla="*/ 19 w 23"/>
                    <a:gd name="T57" fmla="*/ 21 h 42"/>
                    <a:gd name="T58" fmla="*/ 19 w 23"/>
                    <a:gd name="T59" fmla="*/ 19 h 42"/>
                    <a:gd name="T60" fmla="*/ 19 w 23"/>
                    <a:gd name="T61" fmla="*/ 17 h 42"/>
                    <a:gd name="T62" fmla="*/ 19 w 23"/>
                    <a:gd name="T63" fmla="*/ 15 h 42"/>
                    <a:gd name="T64" fmla="*/ 19 w 23"/>
                    <a:gd name="T65" fmla="*/ 14 h 42"/>
                    <a:gd name="T66" fmla="*/ 19 w 23"/>
                    <a:gd name="T67" fmla="*/ 13 h 42"/>
                    <a:gd name="T68" fmla="*/ 22 w 23"/>
                    <a:gd name="T69" fmla="*/ 11 h 42"/>
                    <a:gd name="T70" fmla="*/ 23 w 23"/>
                    <a:gd name="T71" fmla="*/ 7 h 42"/>
                    <a:gd name="T72" fmla="*/ 22 w 23"/>
                    <a:gd name="T73" fmla="*/ 5 h 42"/>
                    <a:gd name="T74" fmla="*/ 22 w 23"/>
                    <a:gd name="T75" fmla="*/ 3 h 42"/>
                    <a:gd name="T76" fmla="*/ 22 w 23"/>
                    <a:gd name="T77" fmla="*/ 3 h 42"/>
                    <a:gd name="T78" fmla="*/ 22 w 23"/>
                    <a:gd name="T79" fmla="*/ 2 h 42"/>
                    <a:gd name="T80" fmla="*/ 21 w 23"/>
                    <a:gd name="T81" fmla="*/ 0 h 42"/>
                    <a:gd name="T82" fmla="*/ 0 w 23"/>
                    <a:gd name="T83" fmla="*/ 5 h 42"/>
                    <a:gd name="T84" fmla="*/ 0 w 23"/>
                    <a:gd name="T85" fmla="*/ 5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" name="Freeform 112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66 w 76"/>
                    <a:gd name="T1" fmla="*/ 94 h 94"/>
                    <a:gd name="T2" fmla="*/ 76 w 76"/>
                    <a:gd name="T3" fmla="*/ 27 h 94"/>
                    <a:gd name="T4" fmla="*/ 51 w 76"/>
                    <a:gd name="T5" fmla="*/ 23 h 94"/>
                    <a:gd name="T6" fmla="*/ 53 w 76"/>
                    <a:gd name="T7" fmla="*/ 6 h 94"/>
                    <a:gd name="T8" fmla="*/ 16 w 76"/>
                    <a:gd name="T9" fmla="*/ 0 h 94"/>
                    <a:gd name="T10" fmla="*/ 0 w 76"/>
                    <a:gd name="T11" fmla="*/ 84 h 94"/>
                    <a:gd name="T12" fmla="*/ 0 w 76"/>
                    <a:gd name="T13" fmla="*/ 84 h 94"/>
                    <a:gd name="T14" fmla="*/ 66 w 76"/>
                    <a:gd name="T15" fmla="*/ 94 h 94"/>
                    <a:gd name="T16" fmla="*/ 66 w 76"/>
                    <a:gd name="T17" fmla="*/ 94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" name="Freeform 113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67 h 90"/>
                    <a:gd name="T2" fmla="*/ 0 w 108"/>
                    <a:gd name="T3" fmla="*/ 62 h 90"/>
                    <a:gd name="T4" fmla="*/ 1 w 108"/>
                    <a:gd name="T5" fmla="*/ 57 h 90"/>
                    <a:gd name="T6" fmla="*/ 2 w 108"/>
                    <a:gd name="T7" fmla="*/ 51 h 90"/>
                    <a:gd name="T8" fmla="*/ 3 w 108"/>
                    <a:gd name="T9" fmla="*/ 49 h 90"/>
                    <a:gd name="T10" fmla="*/ 5 w 108"/>
                    <a:gd name="T11" fmla="*/ 47 h 90"/>
                    <a:gd name="T12" fmla="*/ 5 w 108"/>
                    <a:gd name="T13" fmla="*/ 45 h 90"/>
                    <a:gd name="T14" fmla="*/ 10 w 108"/>
                    <a:gd name="T15" fmla="*/ 37 h 90"/>
                    <a:gd name="T16" fmla="*/ 16 w 108"/>
                    <a:gd name="T17" fmla="*/ 23 h 90"/>
                    <a:gd name="T18" fmla="*/ 20 w 108"/>
                    <a:gd name="T19" fmla="*/ 13 h 90"/>
                    <a:gd name="T20" fmla="*/ 24 w 108"/>
                    <a:gd name="T21" fmla="*/ 3 h 90"/>
                    <a:gd name="T22" fmla="*/ 24 w 108"/>
                    <a:gd name="T23" fmla="*/ 0 h 90"/>
                    <a:gd name="T24" fmla="*/ 27 w 108"/>
                    <a:gd name="T25" fmla="*/ 0 h 90"/>
                    <a:gd name="T26" fmla="*/ 30 w 108"/>
                    <a:gd name="T27" fmla="*/ 1 h 90"/>
                    <a:gd name="T28" fmla="*/ 31 w 108"/>
                    <a:gd name="T29" fmla="*/ 2 h 90"/>
                    <a:gd name="T30" fmla="*/ 35 w 108"/>
                    <a:gd name="T31" fmla="*/ 5 h 90"/>
                    <a:gd name="T32" fmla="*/ 35 w 108"/>
                    <a:gd name="T33" fmla="*/ 8 h 90"/>
                    <a:gd name="T34" fmla="*/ 36 w 108"/>
                    <a:gd name="T35" fmla="*/ 14 h 90"/>
                    <a:gd name="T36" fmla="*/ 43 w 108"/>
                    <a:gd name="T37" fmla="*/ 16 h 90"/>
                    <a:gd name="T38" fmla="*/ 48 w 108"/>
                    <a:gd name="T39" fmla="*/ 16 h 90"/>
                    <a:gd name="T40" fmla="*/ 54 w 108"/>
                    <a:gd name="T41" fmla="*/ 18 h 90"/>
                    <a:gd name="T42" fmla="*/ 61 w 108"/>
                    <a:gd name="T43" fmla="*/ 18 h 90"/>
                    <a:gd name="T44" fmla="*/ 65 w 108"/>
                    <a:gd name="T45" fmla="*/ 19 h 90"/>
                    <a:gd name="T46" fmla="*/ 68 w 108"/>
                    <a:gd name="T47" fmla="*/ 18 h 90"/>
                    <a:gd name="T48" fmla="*/ 71 w 108"/>
                    <a:gd name="T49" fmla="*/ 19 h 90"/>
                    <a:gd name="T50" fmla="*/ 74 w 108"/>
                    <a:gd name="T51" fmla="*/ 18 h 90"/>
                    <a:gd name="T52" fmla="*/ 76 w 108"/>
                    <a:gd name="T53" fmla="*/ 19 h 90"/>
                    <a:gd name="T54" fmla="*/ 79 w 108"/>
                    <a:gd name="T55" fmla="*/ 19 h 90"/>
                    <a:gd name="T56" fmla="*/ 104 w 108"/>
                    <a:gd name="T57" fmla="*/ 24 h 90"/>
                    <a:gd name="T58" fmla="*/ 105 w 108"/>
                    <a:gd name="T59" fmla="*/ 27 h 90"/>
                    <a:gd name="T60" fmla="*/ 108 w 108"/>
                    <a:gd name="T61" fmla="*/ 28 h 90"/>
                    <a:gd name="T62" fmla="*/ 102 w 108"/>
                    <a:gd name="T63" fmla="*/ 40 h 90"/>
                    <a:gd name="T64" fmla="*/ 101 w 108"/>
                    <a:gd name="T65" fmla="*/ 42 h 90"/>
                    <a:gd name="T66" fmla="*/ 98 w 108"/>
                    <a:gd name="T67" fmla="*/ 44 h 90"/>
                    <a:gd name="T68" fmla="*/ 94 w 108"/>
                    <a:gd name="T69" fmla="*/ 51 h 90"/>
                    <a:gd name="T70" fmla="*/ 97 w 108"/>
                    <a:gd name="T71" fmla="*/ 53 h 90"/>
                    <a:gd name="T72" fmla="*/ 97 w 108"/>
                    <a:gd name="T73" fmla="*/ 55 h 90"/>
                    <a:gd name="T74" fmla="*/ 96 w 108"/>
                    <a:gd name="T75" fmla="*/ 56 h 90"/>
                    <a:gd name="T76" fmla="*/ 95 w 108"/>
                    <a:gd name="T77" fmla="*/ 60 h 90"/>
                    <a:gd name="T78" fmla="*/ 52 w 108"/>
                    <a:gd name="T79" fmla="*/ 81 h 90"/>
                    <a:gd name="T80" fmla="*/ 1 w 108"/>
                    <a:gd name="T81" fmla="*/ 68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" name="Freeform 114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13 w 86"/>
                    <a:gd name="T1" fmla="*/ 0 h 133"/>
                    <a:gd name="T2" fmla="*/ 0 w 86"/>
                    <a:gd name="T3" fmla="*/ 51 h 133"/>
                    <a:gd name="T4" fmla="*/ 56 w 86"/>
                    <a:gd name="T5" fmla="*/ 133 h 133"/>
                    <a:gd name="T6" fmla="*/ 56 w 86"/>
                    <a:gd name="T7" fmla="*/ 132 h 133"/>
                    <a:gd name="T8" fmla="*/ 56 w 86"/>
                    <a:gd name="T9" fmla="*/ 131 h 133"/>
                    <a:gd name="T10" fmla="*/ 57 w 86"/>
                    <a:gd name="T11" fmla="*/ 127 h 133"/>
                    <a:gd name="T12" fmla="*/ 57 w 86"/>
                    <a:gd name="T13" fmla="*/ 126 h 133"/>
                    <a:gd name="T14" fmla="*/ 57 w 86"/>
                    <a:gd name="T15" fmla="*/ 118 h 133"/>
                    <a:gd name="T16" fmla="*/ 57 w 86"/>
                    <a:gd name="T17" fmla="*/ 115 h 133"/>
                    <a:gd name="T18" fmla="*/ 57 w 86"/>
                    <a:gd name="T19" fmla="*/ 114 h 133"/>
                    <a:gd name="T20" fmla="*/ 60 w 86"/>
                    <a:gd name="T21" fmla="*/ 114 h 133"/>
                    <a:gd name="T22" fmla="*/ 62 w 86"/>
                    <a:gd name="T23" fmla="*/ 114 h 133"/>
                    <a:gd name="T24" fmla="*/ 63 w 86"/>
                    <a:gd name="T25" fmla="*/ 115 h 133"/>
                    <a:gd name="T26" fmla="*/ 63 w 86"/>
                    <a:gd name="T27" fmla="*/ 116 h 133"/>
                    <a:gd name="T28" fmla="*/ 64 w 86"/>
                    <a:gd name="T29" fmla="*/ 117 h 133"/>
                    <a:gd name="T30" fmla="*/ 66 w 86"/>
                    <a:gd name="T31" fmla="*/ 117 h 133"/>
                    <a:gd name="T32" fmla="*/ 68 w 86"/>
                    <a:gd name="T33" fmla="*/ 110 h 133"/>
                    <a:gd name="T34" fmla="*/ 70 w 86"/>
                    <a:gd name="T35" fmla="*/ 101 h 133"/>
                    <a:gd name="T36" fmla="*/ 86 w 86"/>
                    <a:gd name="T37" fmla="*/ 17 h 133"/>
                    <a:gd name="T38" fmla="*/ 49 w 86"/>
                    <a:gd name="T39" fmla="*/ 9 h 133"/>
                    <a:gd name="T40" fmla="*/ 13 w 86"/>
                    <a:gd name="T41" fmla="*/ 0 h 133"/>
                    <a:gd name="T42" fmla="*/ 13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" name="Freeform 115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78 w 91"/>
                    <a:gd name="T1" fmla="*/ 106 h 106"/>
                    <a:gd name="T2" fmla="*/ 91 w 91"/>
                    <a:gd name="T3" fmla="*/ 10 h 106"/>
                    <a:gd name="T4" fmla="*/ 25 w 91"/>
                    <a:gd name="T5" fmla="*/ 0 h 106"/>
                    <a:gd name="T6" fmla="*/ 25 w 91"/>
                    <a:gd name="T7" fmla="*/ 0 h 106"/>
                    <a:gd name="T8" fmla="*/ 23 w 91"/>
                    <a:gd name="T9" fmla="*/ 9 h 106"/>
                    <a:gd name="T10" fmla="*/ 21 w 91"/>
                    <a:gd name="T11" fmla="*/ 16 h 106"/>
                    <a:gd name="T12" fmla="*/ 19 w 91"/>
                    <a:gd name="T13" fmla="*/ 16 h 106"/>
                    <a:gd name="T14" fmla="*/ 18 w 91"/>
                    <a:gd name="T15" fmla="*/ 15 h 106"/>
                    <a:gd name="T16" fmla="*/ 18 w 91"/>
                    <a:gd name="T17" fmla="*/ 14 h 106"/>
                    <a:gd name="T18" fmla="*/ 17 w 91"/>
                    <a:gd name="T19" fmla="*/ 13 h 106"/>
                    <a:gd name="T20" fmla="*/ 15 w 91"/>
                    <a:gd name="T21" fmla="*/ 13 h 106"/>
                    <a:gd name="T22" fmla="*/ 12 w 91"/>
                    <a:gd name="T23" fmla="*/ 13 h 106"/>
                    <a:gd name="T24" fmla="*/ 12 w 91"/>
                    <a:gd name="T25" fmla="*/ 14 h 106"/>
                    <a:gd name="T26" fmla="*/ 12 w 91"/>
                    <a:gd name="T27" fmla="*/ 17 h 106"/>
                    <a:gd name="T28" fmla="*/ 12 w 91"/>
                    <a:gd name="T29" fmla="*/ 25 h 106"/>
                    <a:gd name="T30" fmla="*/ 12 w 91"/>
                    <a:gd name="T31" fmla="*/ 26 h 106"/>
                    <a:gd name="T32" fmla="*/ 11 w 91"/>
                    <a:gd name="T33" fmla="*/ 30 h 106"/>
                    <a:gd name="T34" fmla="*/ 11 w 91"/>
                    <a:gd name="T35" fmla="*/ 31 h 106"/>
                    <a:gd name="T36" fmla="*/ 11 w 91"/>
                    <a:gd name="T37" fmla="*/ 32 h 106"/>
                    <a:gd name="T38" fmla="*/ 11 w 91"/>
                    <a:gd name="T39" fmla="*/ 34 h 106"/>
                    <a:gd name="T40" fmla="*/ 11 w 91"/>
                    <a:gd name="T41" fmla="*/ 35 h 106"/>
                    <a:gd name="T42" fmla="*/ 11 w 91"/>
                    <a:gd name="T43" fmla="*/ 36 h 106"/>
                    <a:gd name="T44" fmla="*/ 12 w 91"/>
                    <a:gd name="T45" fmla="*/ 38 h 106"/>
                    <a:gd name="T46" fmla="*/ 12 w 91"/>
                    <a:gd name="T47" fmla="*/ 39 h 106"/>
                    <a:gd name="T48" fmla="*/ 12 w 91"/>
                    <a:gd name="T49" fmla="*/ 41 h 106"/>
                    <a:gd name="T50" fmla="*/ 13 w 91"/>
                    <a:gd name="T51" fmla="*/ 43 h 106"/>
                    <a:gd name="T52" fmla="*/ 13 w 91"/>
                    <a:gd name="T53" fmla="*/ 43 h 106"/>
                    <a:gd name="T54" fmla="*/ 14 w 91"/>
                    <a:gd name="T55" fmla="*/ 44 h 106"/>
                    <a:gd name="T56" fmla="*/ 15 w 91"/>
                    <a:gd name="T57" fmla="*/ 46 h 106"/>
                    <a:gd name="T58" fmla="*/ 14 w 91"/>
                    <a:gd name="T59" fmla="*/ 46 h 106"/>
                    <a:gd name="T60" fmla="*/ 14 w 91"/>
                    <a:gd name="T61" fmla="*/ 46 h 106"/>
                    <a:gd name="T62" fmla="*/ 12 w 91"/>
                    <a:gd name="T63" fmla="*/ 47 h 106"/>
                    <a:gd name="T64" fmla="*/ 10 w 91"/>
                    <a:gd name="T65" fmla="*/ 48 h 106"/>
                    <a:gd name="T66" fmla="*/ 9 w 91"/>
                    <a:gd name="T67" fmla="*/ 50 h 106"/>
                    <a:gd name="T68" fmla="*/ 7 w 91"/>
                    <a:gd name="T69" fmla="*/ 55 h 106"/>
                    <a:gd name="T70" fmla="*/ 5 w 91"/>
                    <a:gd name="T71" fmla="*/ 58 h 106"/>
                    <a:gd name="T72" fmla="*/ 3 w 91"/>
                    <a:gd name="T73" fmla="*/ 58 h 106"/>
                    <a:gd name="T74" fmla="*/ 3 w 91"/>
                    <a:gd name="T75" fmla="*/ 59 h 106"/>
                    <a:gd name="T76" fmla="*/ 4 w 91"/>
                    <a:gd name="T77" fmla="*/ 60 h 106"/>
                    <a:gd name="T78" fmla="*/ 3 w 91"/>
                    <a:gd name="T79" fmla="*/ 61 h 106"/>
                    <a:gd name="T80" fmla="*/ 3 w 91"/>
                    <a:gd name="T81" fmla="*/ 63 h 106"/>
                    <a:gd name="T82" fmla="*/ 3 w 91"/>
                    <a:gd name="T83" fmla="*/ 64 h 106"/>
                    <a:gd name="T84" fmla="*/ 5 w 91"/>
                    <a:gd name="T85" fmla="*/ 66 h 106"/>
                    <a:gd name="T86" fmla="*/ 6 w 91"/>
                    <a:gd name="T87" fmla="*/ 67 h 106"/>
                    <a:gd name="T88" fmla="*/ 5 w 91"/>
                    <a:gd name="T89" fmla="*/ 67 h 106"/>
                    <a:gd name="T90" fmla="*/ 5 w 91"/>
                    <a:gd name="T91" fmla="*/ 69 h 106"/>
                    <a:gd name="T92" fmla="*/ 4 w 91"/>
                    <a:gd name="T93" fmla="*/ 70 h 106"/>
                    <a:gd name="T94" fmla="*/ 3 w 91"/>
                    <a:gd name="T95" fmla="*/ 70 h 106"/>
                    <a:gd name="T96" fmla="*/ 1 w 91"/>
                    <a:gd name="T97" fmla="*/ 69 h 106"/>
                    <a:gd name="T98" fmla="*/ 0 w 91"/>
                    <a:gd name="T99" fmla="*/ 73 h 106"/>
                    <a:gd name="T100" fmla="*/ 49 w 91"/>
                    <a:gd name="T101" fmla="*/ 102 h 106"/>
                    <a:gd name="T102" fmla="*/ 78 w 91"/>
                    <a:gd name="T103" fmla="*/ 106 h 106"/>
                    <a:gd name="T104" fmla="*/ 78 w 91"/>
                    <a:gd name="T105" fmla="*/ 106 h 106"/>
                    <a:gd name="T106" fmla="*/ 78 w 91"/>
                    <a:gd name="T107" fmla="*/ 106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" name="Freeform 116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8 w 89"/>
                    <a:gd name="T1" fmla="*/ 69 h 100"/>
                    <a:gd name="T2" fmla="*/ 4 w 89"/>
                    <a:gd name="T3" fmla="*/ 64 h 100"/>
                    <a:gd name="T4" fmla="*/ 7 w 89"/>
                    <a:gd name="T5" fmla="*/ 60 h 100"/>
                    <a:gd name="T6" fmla="*/ 7 w 89"/>
                    <a:gd name="T7" fmla="*/ 56 h 100"/>
                    <a:gd name="T8" fmla="*/ 5 w 89"/>
                    <a:gd name="T9" fmla="*/ 47 h 100"/>
                    <a:gd name="T10" fmla="*/ 5 w 89"/>
                    <a:gd name="T11" fmla="*/ 43 h 100"/>
                    <a:gd name="T12" fmla="*/ 4 w 89"/>
                    <a:gd name="T13" fmla="*/ 33 h 100"/>
                    <a:gd name="T14" fmla="*/ 2 w 89"/>
                    <a:gd name="T15" fmla="*/ 26 h 100"/>
                    <a:gd name="T16" fmla="*/ 0 w 89"/>
                    <a:gd name="T17" fmla="*/ 16 h 100"/>
                    <a:gd name="T18" fmla="*/ 1 w 89"/>
                    <a:gd name="T19" fmla="*/ 12 h 100"/>
                    <a:gd name="T20" fmla="*/ 0 w 89"/>
                    <a:gd name="T21" fmla="*/ 7 h 100"/>
                    <a:gd name="T22" fmla="*/ 23 w 89"/>
                    <a:gd name="T23" fmla="*/ 3 h 100"/>
                    <a:gd name="T24" fmla="*/ 25 w 89"/>
                    <a:gd name="T25" fmla="*/ 1 h 100"/>
                    <a:gd name="T26" fmla="*/ 28 w 89"/>
                    <a:gd name="T27" fmla="*/ 5 h 100"/>
                    <a:gd name="T28" fmla="*/ 28 w 89"/>
                    <a:gd name="T29" fmla="*/ 10 h 100"/>
                    <a:gd name="T30" fmla="*/ 32 w 89"/>
                    <a:gd name="T31" fmla="*/ 12 h 100"/>
                    <a:gd name="T32" fmla="*/ 34 w 89"/>
                    <a:gd name="T33" fmla="*/ 13 h 100"/>
                    <a:gd name="T34" fmla="*/ 38 w 89"/>
                    <a:gd name="T35" fmla="*/ 13 h 100"/>
                    <a:gd name="T36" fmla="*/ 39 w 89"/>
                    <a:gd name="T37" fmla="*/ 14 h 100"/>
                    <a:gd name="T38" fmla="*/ 43 w 89"/>
                    <a:gd name="T39" fmla="*/ 13 h 100"/>
                    <a:gd name="T40" fmla="*/ 51 w 89"/>
                    <a:gd name="T41" fmla="*/ 14 h 100"/>
                    <a:gd name="T42" fmla="*/ 52 w 89"/>
                    <a:gd name="T43" fmla="*/ 15 h 100"/>
                    <a:gd name="T44" fmla="*/ 53 w 89"/>
                    <a:gd name="T45" fmla="*/ 15 h 100"/>
                    <a:gd name="T46" fmla="*/ 54 w 89"/>
                    <a:gd name="T47" fmla="*/ 18 h 100"/>
                    <a:gd name="T48" fmla="*/ 57 w 89"/>
                    <a:gd name="T49" fmla="*/ 17 h 100"/>
                    <a:gd name="T50" fmla="*/ 59 w 89"/>
                    <a:gd name="T51" fmla="*/ 17 h 100"/>
                    <a:gd name="T52" fmla="*/ 62 w 89"/>
                    <a:gd name="T53" fmla="*/ 19 h 100"/>
                    <a:gd name="T54" fmla="*/ 64 w 89"/>
                    <a:gd name="T55" fmla="*/ 21 h 100"/>
                    <a:gd name="T56" fmla="*/ 68 w 89"/>
                    <a:gd name="T57" fmla="*/ 21 h 100"/>
                    <a:gd name="T58" fmla="*/ 73 w 89"/>
                    <a:gd name="T59" fmla="*/ 18 h 100"/>
                    <a:gd name="T60" fmla="*/ 81 w 89"/>
                    <a:gd name="T61" fmla="*/ 20 h 100"/>
                    <a:gd name="T62" fmla="*/ 83 w 89"/>
                    <a:gd name="T63" fmla="*/ 20 h 100"/>
                    <a:gd name="T64" fmla="*/ 86 w 89"/>
                    <a:gd name="T65" fmla="*/ 21 h 100"/>
                    <a:gd name="T66" fmla="*/ 87 w 89"/>
                    <a:gd name="T67" fmla="*/ 22 h 100"/>
                    <a:gd name="T68" fmla="*/ 81 w 89"/>
                    <a:gd name="T69" fmla="*/ 25 h 100"/>
                    <a:gd name="T70" fmla="*/ 78 w 89"/>
                    <a:gd name="T71" fmla="*/ 28 h 100"/>
                    <a:gd name="T72" fmla="*/ 73 w 89"/>
                    <a:gd name="T73" fmla="*/ 30 h 100"/>
                    <a:gd name="T74" fmla="*/ 59 w 89"/>
                    <a:gd name="T75" fmla="*/ 44 h 100"/>
                    <a:gd name="T76" fmla="*/ 57 w 89"/>
                    <a:gd name="T77" fmla="*/ 46 h 100"/>
                    <a:gd name="T78" fmla="*/ 57 w 89"/>
                    <a:gd name="T79" fmla="*/ 56 h 100"/>
                    <a:gd name="T80" fmla="*/ 52 w 89"/>
                    <a:gd name="T81" fmla="*/ 59 h 100"/>
                    <a:gd name="T82" fmla="*/ 52 w 89"/>
                    <a:gd name="T83" fmla="*/ 61 h 100"/>
                    <a:gd name="T84" fmla="*/ 52 w 89"/>
                    <a:gd name="T85" fmla="*/ 65 h 100"/>
                    <a:gd name="T86" fmla="*/ 53 w 89"/>
                    <a:gd name="T87" fmla="*/ 69 h 100"/>
                    <a:gd name="T88" fmla="*/ 52 w 89"/>
                    <a:gd name="T89" fmla="*/ 73 h 100"/>
                    <a:gd name="T90" fmla="*/ 53 w 89"/>
                    <a:gd name="T91" fmla="*/ 79 h 100"/>
                    <a:gd name="T92" fmla="*/ 55 w 89"/>
                    <a:gd name="T93" fmla="*/ 80 h 100"/>
                    <a:gd name="T94" fmla="*/ 58 w 89"/>
                    <a:gd name="T95" fmla="*/ 81 h 100"/>
                    <a:gd name="T96" fmla="*/ 59 w 89"/>
                    <a:gd name="T97" fmla="*/ 83 h 100"/>
                    <a:gd name="T98" fmla="*/ 64 w 89"/>
                    <a:gd name="T99" fmla="*/ 87 h 100"/>
                    <a:gd name="T100" fmla="*/ 72 w 89"/>
                    <a:gd name="T101" fmla="*/ 92 h 100"/>
                    <a:gd name="T102" fmla="*/ 72 w 89"/>
                    <a:gd name="T103" fmla="*/ 95 h 100"/>
                    <a:gd name="T104" fmla="*/ 8 w 89"/>
                    <a:gd name="T105" fmla="*/ 100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" name="Freeform 117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9 w 54"/>
                    <a:gd name="T1" fmla="*/ 2 h 95"/>
                    <a:gd name="T2" fmla="*/ 12 w 54"/>
                    <a:gd name="T3" fmla="*/ 5 h 95"/>
                    <a:gd name="T4" fmla="*/ 15 w 54"/>
                    <a:gd name="T5" fmla="*/ 8 h 95"/>
                    <a:gd name="T6" fmla="*/ 15 w 54"/>
                    <a:gd name="T7" fmla="*/ 12 h 95"/>
                    <a:gd name="T8" fmla="*/ 14 w 54"/>
                    <a:gd name="T9" fmla="*/ 15 h 95"/>
                    <a:gd name="T10" fmla="*/ 11 w 54"/>
                    <a:gd name="T11" fmla="*/ 19 h 95"/>
                    <a:gd name="T12" fmla="*/ 9 w 54"/>
                    <a:gd name="T13" fmla="*/ 20 h 95"/>
                    <a:gd name="T14" fmla="*/ 5 w 54"/>
                    <a:gd name="T15" fmla="*/ 21 h 95"/>
                    <a:gd name="T16" fmla="*/ 4 w 54"/>
                    <a:gd name="T17" fmla="*/ 24 h 95"/>
                    <a:gd name="T18" fmla="*/ 6 w 54"/>
                    <a:gd name="T19" fmla="*/ 27 h 95"/>
                    <a:gd name="T20" fmla="*/ 4 w 54"/>
                    <a:gd name="T21" fmla="*/ 34 h 95"/>
                    <a:gd name="T22" fmla="*/ 1 w 54"/>
                    <a:gd name="T23" fmla="*/ 36 h 95"/>
                    <a:gd name="T24" fmla="*/ 0 w 54"/>
                    <a:gd name="T25" fmla="*/ 39 h 95"/>
                    <a:gd name="T26" fmla="*/ 0 w 54"/>
                    <a:gd name="T27" fmla="*/ 41 h 95"/>
                    <a:gd name="T28" fmla="*/ 1 w 54"/>
                    <a:gd name="T29" fmla="*/ 48 h 95"/>
                    <a:gd name="T30" fmla="*/ 5 w 54"/>
                    <a:gd name="T31" fmla="*/ 53 h 95"/>
                    <a:gd name="T32" fmla="*/ 10 w 54"/>
                    <a:gd name="T33" fmla="*/ 57 h 95"/>
                    <a:gd name="T34" fmla="*/ 13 w 54"/>
                    <a:gd name="T35" fmla="*/ 64 h 95"/>
                    <a:gd name="T36" fmla="*/ 15 w 54"/>
                    <a:gd name="T37" fmla="*/ 62 h 95"/>
                    <a:gd name="T38" fmla="*/ 19 w 54"/>
                    <a:gd name="T39" fmla="*/ 65 h 95"/>
                    <a:gd name="T40" fmla="*/ 19 w 54"/>
                    <a:gd name="T41" fmla="*/ 69 h 95"/>
                    <a:gd name="T42" fmla="*/ 16 w 54"/>
                    <a:gd name="T43" fmla="*/ 73 h 95"/>
                    <a:gd name="T44" fmla="*/ 19 w 54"/>
                    <a:gd name="T45" fmla="*/ 78 h 95"/>
                    <a:gd name="T46" fmla="*/ 24 w 54"/>
                    <a:gd name="T47" fmla="*/ 81 h 95"/>
                    <a:gd name="T48" fmla="*/ 29 w 54"/>
                    <a:gd name="T49" fmla="*/ 87 h 95"/>
                    <a:gd name="T50" fmla="*/ 30 w 54"/>
                    <a:gd name="T51" fmla="*/ 89 h 95"/>
                    <a:gd name="T52" fmla="*/ 29 w 54"/>
                    <a:gd name="T53" fmla="*/ 91 h 95"/>
                    <a:gd name="T54" fmla="*/ 32 w 54"/>
                    <a:gd name="T55" fmla="*/ 95 h 95"/>
                    <a:gd name="T56" fmla="*/ 33 w 54"/>
                    <a:gd name="T57" fmla="*/ 94 h 95"/>
                    <a:gd name="T58" fmla="*/ 34 w 54"/>
                    <a:gd name="T59" fmla="*/ 92 h 95"/>
                    <a:gd name="T60" fmla="*/ 38 w 54"/>
                    <a:gd name="T61" fmla="*/ 91 h 95"/>
                    <a:gd name="T62" fmla="*/ 42 w 54"/>
                    <a:gd name="T63" fmla="*/ 93 h 95"/>
                    <a:gd name="T64" fmla="*/ 43 w 54"/>
                    <a:gd name="T65" fmla="*/ 89 h 95"/>
                    <a:gd name="T66" fmla="*/ 44 w 54"/>
                    <a:gd name="T67" fmla="*/ 87 h 95"/>
                    <a:gd name="T68" fmla="*/ 48 w 54"/>
                    <a:gd name="T69" fmla="*/ 85 h 95"/>
                    <a:gd name="T70" fmla="*/ 47 w 54"/>
                    <a:gd name="T71" fmla="*/ 83 h 95"/>
                    <a:gd name="T72" fmla="*/ 47 w 54"/>
                    <a:gd name="T73" fmla="*/ 81 h 95"/>
                    <a:gd name="T74" fmla="*/ 48 w 54"/>
                    <a:gd name="T75" fmla="*/ 80 h 95"/>
                    <a:gd name="T76" fmla="*/ 48 w 54"/>
                    <a:gd name="T77" fmla="*/ 79 h 95"/>
                    <a:gd name="T78" fmla="*/ 48 w 54"/>
                    <a:gd name="T79" fmla="*/ 73 h 95"/>
                    <a:gd name="T80" fmla="*/ 52 w 54"/>
                    <a:gd name="T81" fmla="*/ 68 h 95"/>
                    <a:gd name="T82" fmla="*/ 54 w 54"/>
                    <a:gd name="T83" fmla="*/ 64 h 95"/>
                    <a:gd name="T84" fmla="*/ 52 w 54"/>
                    <a:gd name="T85" fmla="*/ 57 h 95"/>
                    <a:gd name="T86" fmla="*/ 52 w 54"/>
                    <a:gd name="T87" fmla="*/ 54 h 95"/>
                    <a:gd name="T88" fmla="*/ 49 w 54"/>
                    <a:gd name="T89" fmla="*/ 13 h 95"/>
                    <a:gd name="T90" fmla="*/ 48 w 54"/>
                    <a:gd name="T91" fmla="*/ 11 h 95"/>
                    <a:gd name="T92" fmla="*/ 46 w 54"/>
                    <a:gd name="T93" fmla="*/ 6 h 95"/>
                    <a:gd name="T94" fmla="*/ 44 w 54"/>
                    <a:gd name="T95" fmla="*/ 3 h 95"/>
                    <a:gd name="T96" fmla="*/ 44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" name="Freeform 118" descr="75%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20 w 61"/>
                    <a:gd name="T1" fmla="*/ 0 h 60"/>
                    <a:gd name="T2" fmla="*/ 20 w 61"/>
                    <a:gd name="T3" fmla="*/ 3 h 60"/>
                    <a:gd name="T4" fmla="*/ 21 w 61"/>
                    <a:gd name="T5" fmla="*/ 5 h 60"/>
                    <a:gd name="T6" fmla="*/ 19 w 61"/>
                    <a:gd name="T7" fmla="*/ 13 h 60"/>
                    <a:gd name="T8" fmla="*/ 19 w 61"/>
                    <a:gd name="T9" fmla="*/ 15 h 60"/>
                    <a:gd name="T10" fmla="*/ 18 w 61"/>
                    <a:gd name="T11" fmla="*/ 19 h 60"/>
                    <a:gd name="T12" fmla="*/ 15 w 61"/>
                    <a:gd name="T13" fmla="*/ 22 h 60"/>
                    <a:gd name="T14" fmla="*/ 13 w 61"/>
                    <a:gd name="T15" fmla="*/ 23 h 60"/>
                    <a:gd name="T16" fmla="*/ 11 w 61"/>
                    <a:gd name="T17" fmla="*/ 24 h 60"/>
                    <a:gd name="T18" fmla="*/ 10 w 61"/>
                    <a:gd name="T19" fmla="*/ 26 h 60"/>
                    <a:gd name="T20" fmla="*/ 9 w 61"/>
                    <a:gd name="T21" fmla="*/ 30 h 60"/>
                    <a:gd name="T22" fmla="*/ 6 w 61"/>
                    <a:gd name="T23" fmla="*/ 30 h 60"/>
                    <a:gd name="T24" fmla="*/ 4 w 61"/>
                    <a:gd name="T25" fmla="*/ 34 h 60"/>
                    <a:gd name="T26" fmla="*/ 4 w 61"/>
                    <a:gd name="T27" fmla="*/ 38 h 60"/>
                    <a:gd name="T28" fmla="*/ 2 w 61"/>
                    <a:gd name="T29" fmla="*/ 41 h 60"/>
                    <a:gd name="T30" fmla="*/ 0 w 61"/>
                    <a:gd name="T31" fmla="*/ 43 h 60"/>
                    <a:gd name="T32" fmla="*/ 0 w 61"/>
                    <a:gd name="T33" fmla="*/ 46 h 60"/>
                    <a:gd name="T34" fmla="*/ 3 w 61"/>
                    <a:gd name="T35" fmla="*/ 51 h 60"/>
                    <a:gd name="T36" fmla="*/ 6 w 61"/>
                    <a:gd name="T37" fmla="*/ 54 h 60"/>
                    <a:gd name="T38" fmla="*/ 8 w 61"/>
                    <a:gd name="T39" fmla="*/ 54 h 60"/>
                    <a:gd name="T40" fmla="*/ 8 w 61"/>
                    <a:gd name="T41" fmla="*/ 55 h 60"/>
                    <a:gd name="T42" fmla="*/ 10 w 61"/>
                    <a:gd name="T43" fmla="*/ 55 h 60"/>
                    <a:gd name="T44" fmla="*/ 10 w 61"/>
                    <a:gd name="T45" fmla="*/ 57 h 60"/>
                    <a:gd name="T46" fmla="*/ 15 w 61"/>
                    <a:gd name="T47" fmla="*/ 60 h 60"/>
                    <a:gd name="T48" fmla="*/ 18 w 61"/>
                    <a:gd name="T49" fmla="*/ 59 h 60"/>
                    <a:gd name="T50" fmla="*/ 19 w 61"/>
                    <a:gd name="T51" fmla="*/ 57 h 60"/>
                    <a:gd name="T52" fmla="*/ 21 w 61"/>
                    <a:gd name="T53" fmla="*/ 59 h 60"/>
                    <a:gd name="T54" fmla="*/ 25 w 61"/>
                    <a:gd name="T55" fmla="*/ 57 h 60"/>
                    <a:gd name="T56" fmla="*/ 26 w 61"/>
                    <a:gd name="T57" fmla="*/ 55 h 60"/>
                    <a:gd name="T58" fmla="*/ 30 w 61"/>
                    <a:gd name="T59" fmla="*/ 53 h 60"/>
                    <a:gd name="T60" fmla="*/ 33 w 61"/>
                    <a:gd name="T61" fmla="*/ 51 h 60"/>
                    <a:gd name="T62" fmla="*/ 33 w 61"/>
                    <a:gd name="T63" fmla="*/ 48 h 60"/>
                    <a:gd name="T64" fmla="*/ 38 w 61"/>
                    <a:gd name="T65" fmla="*/ 32 h 60"/>
                    <a:gd name="T66" fmla="*/ 40 w 61"/>
                    <a:gd name="T67" fmla="*/ 33 h 60"/>
                    <a:gd name="T68" fmla="*/ 41 w 61"/>
                    <a:gd name="T69" fmla="*/ 35 h 60"/>
                    <a:gd name="T70" fmla="*/ 44 w 61"/>
                    <a:gd name="T71" fmla="*/ 32 h 60"/>
                    <a:gd name="T72" fmla="*/ 46 w 61"/>
                    <a:gd name="T73" fmla="*/ 27 h 60"/>
                    <a:gd name="T74" fmla="*/ 49 w 61"/>
                    <a:gd name="T75" fmla="*/ 25 h 60"/>
                    <a:gd name="T76" fmla="*/ 51 w 61"/>
                    <a:gd name="T77" fmla="*/ 23 h 60"/>
                    <a:gd name="T78" fmla="*/ 52 w 61"/>
                    <a:gd name="T79" fmla="*/ 20 h 60"/>
                    <a:gd name="T80" fmla="*/ 52 w 61"/>
                    <a:gd name="T81" fmla="*/ 19 h 60"/>
                    <a:gd name="T82" fmla="*/ 52 w 61"/>
                    <a:gd name="T83" fmla="*/ 15 h 60"/>
                    <a:gd name="T84" fmla="*/ 59 w 61"/>
                    <a:gd name="T85" fmla="*/ 19 h 60"/>
                    <a:gd name="T86" fmla="*/ 60 w 61"/>
                    <a:gd name="T87" fmla="*/ 19 h 60"/>
                    <a:gd name="T88" fmla="*/ 59 w 61"/>
                    <a:gd name="T89" fmla="*/ 13 h 60"/>
                    <a:gd name="T90" fmla="*/ 58 w 61"/>
                    <a:gd name="T91" fmla="*/ 11 h 60"/>
                    <a:gd name="T92" fmla="*/ 56 w 61"/>
                    <a:gd name="T93" fmla="*/ 11 h 60"/>
                    <a:gd name="T94" fmla="*/ 51 w 61"/>
                    <a:gd name="T95" fmla="*/ 12 h 60"/>
                    <a:gd name="T96" fmla="*/ 49 w 61"/>
                    <a:gd name="T97" fmla="*/ 14 h 60"/>
                    <a:gd name="T98" fmla="*/ 46 w 61"/>
                    <a:gd name="T99" fmla="*/ 13 h 60"/>
                    <a:gd name="T100" fmla="*/ 45 w 61"/>
                    <a:gd name="T101" fmla="*/ 15 h 60"/>
                    <a:gd name="T102" fmla="*/ 42 w 61"/>
                    <a:gd name="T103" fmla="*/ 17 h 60"/>
                    <a:gd name="T104" fmla="*/ 39 w 61"/>
                    <a:gd name="T105" fmla="*/ 20 h 60"/>
                    <a:gd name="T106" fmla="*/ 36 w 61"/>
                    <a:gd name="T107" fmla="*/ 13 h 60"/>
                    <a:gd name="T108" fmla="*/ 21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pattFill prst="pct75">
                  <a:fgClr>
                    <a:srgbClr val="AA1202"/>
                  </a:fgClr>
                  <a:bgClr>
                    <a:schemeClr val="tx1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" name="Freeform 119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41 w 77"/>
                    <a:gd name="T1" fmla="*/ 1 h 66"/>
                    <a:gd name="T2" fmla="*/ 44 w 77"/>
                    <a:gd name="T3" fmla="*/ 10 h 66"/>
                    <a:gd name="T4" fmla="*/ 43 w 77"/>
                    <a:gd name="T5" fmla="*/ 13 h 66"/>
                    <a:gd name="T6" fmla="*/ 40 w 77"/>
                    <a:gd name="T7" fmla="*/ 22 h 66"/>
                    <a:gd name="T8" fmla="*/ 64 w 77"/>
                    <a:gd name="T9" fmla="*/ 33 h 66"/>
                    <a:gd name="T10" fmla="*/ 64 w 77"/>
                    <a:gd name="T11" fmla="*/ 40 h 66"/>
                    <a:gd name="T12" fmla="*/ 63 w 77"/>
                    <a:gd name="T13" fmla="*/ 45 h 66"/>
                    <a:gd name="T14" fmla="*/ 58 w 77"/>
                    <a:gd name="T15" fmla="*/ 44 h 66"/>
                    <a:gd name="T16" fmla="*/ 56 w 77"/>
                    <a:gd name="T17" fmla="*/ 49 h 66"/>
                    <a:gd name="T18" fmla="*/ 62 w 77"/>
                    <a:gd name="T19" fmla="*/ 48 h 66"/>
                    <a:gd name="T20" fmla="*/ 66 w 77"/>
                    <a:gd name="T21" fmla="*/ 47 h 66"/>
                    <a:gd name="T22" fmla="*/ 64 w 77"/>
                    <a:gd name="T23" fmla="*/ 49 h 66"/>
                    <a:gd name="T24" fmla="*/ 66 w 77"/>
                    <a:gd name="T25" fmla="*/ 51 h 66"/>
                    <a:gd name="T26" fmla="*/ 71 w 77"/>
                    <a:gd name="T27" fmla="*/ 47 h 66"/>
                    <a:gd name="T28" fmla="*/ 74 w 77"/>
                    <a:gd name="T29" fmla="*/ 48 h 66"/>
                    <a:gd name="T30" fmla="*/ 73 w 77"/>
                    <a:gd name="T31" fmla="*/ 51 h 66"/>
                    <a:gd name="T32" fmla="*/ 68 w 77"/>
                    <a:gd name="T33" fmla="*/ 56 h 66"/>
                    <a:gd name="T34" fmla="*/ 71 w 77"/>
                    <a:gd name="T35" fmla="*/ 60 h 66"/>
                    <a:gd name="T36" fmla="*/ 77 w 77"/>
                    <a:gd name="T37" fmla="*/ 65 h 66"/>
                    <a:gd name="T38" fmla="*/ 71 w 77"/>
                    <a:gd name="T39" fmla="*/ 63 h 66"/>
                    <a:gd name="T40" fmla="*/ 64 w 77"/>
                    <a:gd name="T41" fmla="*/ 59 h 66"/>
                    <a:gd name="T42" fmla="*/ 61 w 77"/>
                    <a:gd name="T43" fmla="*/ 62 h 66"/>
                    <a:gd name="T44" fmla="*/ 60 w 77"/>
                    <a:gd name="T45" fmla="*/ 65 h 66"/>
                    <a:gd name="T46" fmla="*/ 57 w 77"/>
                    <a:gd name="T47" fmla="*/ 63 h 66"/>
                    <a:gd name="T48" fmla="*/ 54 w 77"/>
                    <a:gd name="T49" fmla="*/ 63 h 66"/>
                    <a:gd name="T50" fmla="*/ 49 w 77"/>
                    <a:gd name="T51" fmla="*/ 64 h 66"/>
                    <a:gd name="T52" fmla="*/ 41 w 77"/>
                    <a:gd name="T53" fmla="*/ 59 h 66"/>
                    <a:gd name="T54" fmla="*/ 38 w 77"/>
                    <a:gd name="T55" fmla="*/ 57 h 66"/>
                    <a:gd name="T56" fmla="*/ 37 w 77"/>
                    <a:gd name="T57" fmla="*/ 56 h 66"/>
                    <a:gd name="T58" fmla="*/ 34 w 77"/>
                    <a:gd name="T59" fmla="*/ 55 h 66"/>
                    <a:gd name="T60" fmla="*/ 33 w 77"/>
                    <a:gd name="T61" fmla="*/ 54 h 66"/>
                    <a:gd name="T62" fmla="*/ 31 w 77"/>
                    <a:gd name="T63" fmla="*/ 58 h 66"/>
                    <a:gd name="T64" fmla="*/ 15 w 77"/>
                    <a:gd name="T65" fmla="*/ 56 h 66"/>
                    <a:gd name="T66" fmla="*/ 4 w 77"/>
                    <a:gd name="T67" fmla="*/ 55 h 66"/>
                    <a:gd name="T68" fmla="*/ 5 w 77"/>
                    <a:gd name="T69" fmla="*/ 53 h 66"/>
                    <a:gd name="T70" fmla="*/ 6 w 77"/>
                    <a:gd name="T71" fmla="*/ 46 h 66"/>
                    <a:gd name="T72" fmla="*/ 6 w 77"/>
                    <a:gd name="T73" fmla="*/ 42 h 66"/>
                    <a:gd name="T74" fmla="*/ 9 w 77"/>
                    <a:gd name="T75" fmla="*/ 37 h 66"/>
                    <a:gd name="T76" fmla="*/ 7 w 77"/>
                    <a:gd name="T77" fmla="*/ 30 h 66"/>
                    <a:gd name="T78" fmla="*/ 6 w 77"/>
                    <a:gd name="T79" fmla="*/ 28 h 66"/>
                    <a:gd name="T80" fmla="*/ 4 w 77"/>
                    <a:gd name="T81" fmla="*/ 25 h 66"/>
                    <a:gd name="T82" fmla="*/ 1 w 77"/>
                    <a:gd name="T83" fmla="*/ 19 h 66"/>
                    <a:gd name="T84" fmla="*/ 0 w 77"/>
                    <a:gd name="T85" fmla="*/ 1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" name="Freeform 120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44 w 47"/>
                    <a:gd name="T1" fmla="*/ 0 h 83"/>
                    <a:gd name="T2" fmla="*/ 15 w 47"/>
                    <a:gd name="T3" fmla="*/ 2 h 83"/>
                    <a:gd name="T4" fmla="*/ 15 w 47"/>
                    <a:gd name="T5" fmla="*/ 3 h 83"/>
                    <a:gd name="T6" fmla="*/ 12 w 47"/>
                    <a:gd name="T7" fmla="*/ 5 h 83"/>
                    <a:gd name="T8" fmla="*/ 12 w 47"/>
                    <a:gd name="T9" fmla="*/ 8 h 83"/>
                    <a:gd name="T10" fmla="*/ 12 w 47"/>
                    <a:gd name="T11" fmla="*/ 11 h 83"/>
                    <a:gd name="T12" fmla="*/ 11 w 47"/>
                    <a:gd name="T13" fmla="*/ 12 h 83"/>
                    <a:gd name="T14" fmla="*/ 9 w 47"/>
                    <a:gd name="T15" fmla="*/ 14 h 83"/>
                    <a:gd name="T16" fmla="*/ 7 w 47"/>
                    <a:gd name="T17" fmla="*/ 16 h 83"/>
                    <a:gd name="T18" fmla="*/ 6 w 47"/>
                    <a:gd name="T19" fmla="*/ 17 h 83"/>
                    <a:gd name="T20" fmla="*/ 6 w 47"/>
                    <a:gd name="T21" fmla="*/ 19 h 83"/>
                    <a:gd name="T22" fmla="*/ 5 w 47"/>
                    <a:gd name="T23" fmla="*/ 21 h 83"/>
                    <a:gd name="T24" fmla="*/ 5 w 47"/>
                    <a:gd name="T25" fmla="*/ 22 h 83"/>
                    <a:gd name="T26" fmla="*/ 4 w 47"/>
                    <a:gd name="T27" fmla="*/ 25 h 83"/>
                    <a:gd name="T28" fmla="*/ 3 w 47"/>
                    <a:gd name="T29" fmla="*/ 27 h 83"/>
                    <a:gd name="T30" fmla="*/ 4 w 47"/>
                    <a:gd name="T31" fmla="*/ 30 h 83"/>
                    <a:gd name="T32" fmla="*/ 5 w 47"/>
                    <a:gd name="T33" fmla="*/ 31 h 83"/>
                    <a:gd name="T34" fmla="*/ 5 w 47"/>
                    <a:gd name="T35" fmla="*/ 33 h 83"/>
                    <a:gd name="T36" fmla="*/ 5 w 47"/>
                    <a:gd name="T37" fmla="*/ 33 h 83"/>
                    <a:gd name="T38" fmla="*/ 5 w 47"/>
                    <a:gd name="T39" fmla="*/ 34 h 83"/>
                    <a:gd name="T40" fmla="*/ 5 w 47"/>
                    <a:gd name="T41" fmla="*/ 34 h 83"/>
                    <a:gd name="T42" fmla="*/ 4 w 47"/>
                    <a:gd name="T43" fmla="*/ 36 h 83"/>
                    <a:gd name="T44" fmla="*/ 5 w 47"/>
                    <a:gd name="T45" fmla="*/ 37 h 83"/>
                    <a:gd name="T46" fmla="*/ 4 w 47"/>
                    <a:gd name="T47" fmla="*/ 38 h 83"/>
                    <a:gd name="T48" fmla="*/ 6 w 47"/>
                    <a:gd name="T49" fmla="*/ 42 h 83"/>
                    <a:gd name="T50" fmla="*/ 6 w 47"/>
                    <a:gd name="T51" fmla="*/ 45 h 83"/>
                    <a:gd name="T52" fmla="*/ 7 w 47"/>
                    <a:gd name="T53" fmla="*/ 47 h 83"/>
                    <a:gd name="T54" fmla="*/ 8 w 47"/>
                    <a:gd name="T55" fmla="*/ 48 h 83"/>
                    <a:gd name="T56" fmla="*/ 8 w 47"/>
                    <a:gd name="T57" fmla="*/ 49 h 83"/>
                    <a:gd name="T58" fmla="*/ 6 w 47"/>
                    <a:gd name="T59" fmla="*/ 50 h 83"/>
                    <a:gd name="T60" fmla="*/ 6 w 47"/>
                    <a:gd name="T61" fmla="*/ 51 h 83"/>
                    <a:gd name="T62" fmla="*/ 5 w 47"/>
                    <a:gd name="T63" fmla="*/ 54 h 83"/>
                    <a:gd name="T64" fmla="*/ 3 w 47"/>
                    <a:gd name="T65" fmla="*/ 59 h 83"/>
                    <a:gd name="T66" fmla="*/ 0 w 47"/>
                    <a:gd name="T67" fmla="*/ 66 h 83"/>
                    <a:gd name="T68" fmla="*/ 0 w 47"/>
                    <a:gd name="T69" fmla="*/ 71 h 83"/>
                    <a:gd name="T70" fmla="*/ 27 w 47"/>
                    <a:gd name="T71" fmla="*/ 70 h 83"/>
                    <a:gd name="T72" fmla="*/ 27 w 47"/>
                    <a:gd name="T73" fmla="*/ 71 h 83"/>
                    <a:gd name="T74" fmla="*/ 26 w 47"/>
                    <a:gd name="T75" fmla="*/ 73 h 83"/>
                    <a:gd name="T76" fmla="*/ 27 w 47"/>
                    <a:gd name="T77" fmla="*/ 77 h 83"/>
                    <a:gd name="T78" fmla="*/ 29 w 47"/>
                    <a:gd name="T79" fmla="*/ 80 h 83"/>
                    <a:gd name="T80" fmla="*/ 30 w 47"/>
                    <a:gd name="T81" fmla="*/ 83 h 83"/>
                    <a:gd name="T82" fmla="*/ 32 w 47"/>
                    <a:gd name="T83" fmla="*/ 83 h 83"/>
                    <a:gd name="T84" fmla="*/ 35 w 47"/>
                    <a:gd name="T85" fmla="*/ 81 h 83"/>
                    <a:gd name="T86" fmla="*/ 41 w 47"/>
                    <a:gd name="T87" fmla="*/ 79 h 83"/>
                    <a:gd name="T88" fmla="*/ 43 w 47"/>
                    <a:gd name="T89" fmla="*/ 79 h 83"/>
                    <a:gd name="T90" fmla="*/ 45 w 47"/>
                    <a:gd name="T91" fmla="*/ 78 h 83"/>
                    <a:gd name="T92" fmla="*/ 46 w 47"/>
                    <a:gd name="T93" fmla="*/ 79 h 83"/>
                    <a:gd name="T94" fmla="*/ 47 w 47"/>
                    <a:gd name="T95" fmla="*/ 80 h 83"/>
                    <a:gd name="T96" fmla="*/ 47 w 47"/>
                    <a:gd name="T97" fmla="*/ 79 h 83"/>
                    <a:gd name="T98" fmla="*/ 44 w 47"/>
                    <a:gd name="T99" fmla="*/ 54 h 83"/>
                    <a:gd name="T100" fmla="*/ 44 w 47"/>
                    <a:gd name="T101" fmla="*/ 52 h 83"/>
                    <a:gd name="T102" fmla="*/ 45 w 47"/>
                    <a:gd name="T103" fmla="*/ 2 h 83"/>
                    <a:gd name="T104" fmla="*/ 44 w 47"/>
                    <a:gd name="T105" fmla="*/ 0 h 83"/>
                    <a:gd name="T106" fmla="*/ 44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" name="Freeform 121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19 w 79"/>
                    <a:gd name="T1" fmla="*/ 49 h 51"/>
                    <a:gd name="T2" fmla="*/ 55 w 79"/>
                    <a:gd name="T3" fmla="*/ 42 h 51"/>
                    <a:gd name="T4" fmla="*/ 66 w 79"/>
                    <a:gd name="T5" fmla="*/ 40 h 51"/>
                    <a:gd name="T6" fmla="*/ 67 w 79"/>
                    <a:gd name="T7" fmla="*/ 40 h 51"/>
                    <a:gd name="T8" fmla="*/ 67 w 79"/>
                    <a:gd name="T9" fmla="*/ 39 h 51"/>
                    <a:gd name="T10" fmla="*/ 67 w 79"/>
                    <a:gd name="T11" fmla="*/ 38 h 51"/>
                    <a:gd name="T12" fmla="*/ 68 w 79"/>
                    <a:gd name="T13" fmla="*/ 37 h 51"/>
                    <a:gd name="T14" fmla="*/ 70 w 79"/>
                    <a:gd name="T15" fmla="*/ 37 h 51"/>
                    <a:gd name="T16" fmla="*/ 71 w 79"/>
                    <a:gd name="T17" fmla="*/ 37 h 51"/>
                    <a:gd name="T18" fmla="*/ 74 w 79"/>
                    <a:gd name="T19" fmla="*/ 35 h 51"/>
                    <a:gd name="T20" fmla="*/ 74 w 79"/>
                    <a:gd name="T21" fmla="*/ 33 h 51"/>
                    <a:gd name="T22" fmla="*/ 77 w 79"/>
                    <a:gd name="T23" fmla="*/ 31 h 51"/>
                    <a:gd name="T24" fmla="*/ 79 w 79"/>
                    <a:gd name="T25" fmla="*/ 30 h 51"/>
                    <a:gd name="T26" fmla="*/ 79 w 79"/>
                    <a:gd name="T27" fmla="*/ 29 h 51"/>
                    <a:gd name="T28" fmla="*/ 77 w 79"/>
                    <a:gd name="T29" fmla="*/ 28 h 51"/>
                    <a:gd name="T30" fmla="*/ 76 w 79"/>
                    <a:gd name="T31" fmla="*/ 27 h 51"/>
                    <a:gd name="T32" fmla="*/ 75 w 79"/>
                    <a:gd name="T33" fmla="*/ 27 h 51"/>
                    <a:gd name="T34" fmla="*/ 75 w 79"/>
                    <a:gd name="T35" fmla="*/ 26 h 51"/>
                    <a:gd name="T36" fmla="*/ 73 w 79"/>
                    <a:gd name="T37" fmla="*/ 26 h 51"/>
                    <a:gd name="T38" fmla="*/ 73 w 79"/>
                    <a:gd name="T39" fmla="*/ 24 h 51"/>
                    <a:gd name="T40" fmla="*/ 71 w 79"/>
                    <a:gd name="T41" fmla="*/ 24 h 51"/>
                    <a:gd name="T42" fmla="*/ 71 w 79"/>
                    <a:gd name="T43" fmla="*/ 23 h 51"/>
                    <a:gd name="T44" fmla="*/ 71 w 79"/>
                    <a:gd name="T45" fmla="*/ 20 h 51"/>
                    <a:gd name="T46" fmla="*/ 72 w 79"/>
                    <a:gd name="T47" fmla="*/ 20 h 51"/>
                    <a:gd name="T48" fmla="*/ 71 w 79"/>
                    <a:gd name="T49" fmla="*/ 18 h 51"/>
                    <a:gd name="T50" fmla="*/ 70 w 79"/>
                    <a:gd name="T51" fmla="*/ 17 h 51"/>
                    <a:gd name="T52" fmla="*/ 70 w 79"/>
                    <a:gd name="T53" fmla="*/ 17 h 51"/>
                    <a:gd name="T54" fmla="*/ 71 w 79"/>
                    <a:gd name="T55" fmla="*/ 16 h 51"/>
                    <a:gd name="T56" fmla="*/ 72 w 79"/>
                    <a:gd name="T57" fmla="*/ 15 h 51"/>
                    <a:gd name="T58" fmla="*/ 73 w 79"/>
                    <a:gd name="T59" fmla="*/ 12 h 51"/>
                    <a:gd name="T60" fmla="*/ 73 w 79"/>
                    <a:gd name="T61" fmla="*/ 11 h 51"/>
                    <a:gd name="T62" fmla="*/ 74 w 79"/>
                    <a:gd name="T63" fmla="*/ 10 h 51"/>
                    <a:gd name="T64" fmla="*/ 74 w 79"/>
                    <a:gd name="T65" fmla="*/ 9 h 51"/>
                    <a:gd name="T66" fmla="*/ 73 w 79"/>
                    <a:gd name="T67" fmla="*/ 9 h 51"/>
                    <a:gd name="T68" fmla="*/ 70 w 79"/>
                    <a:gd name="T69" fmla="*/ 8 h 51"/>
                    <a:gd name="T70" fmla="*/ 70 w 79"/>
                    <a:gd name="T71" fmla="*/ 8 h 51"/>
                    <a:gd name="T72" fmla="*/ 69 w 79"/>
                    <a:gd name="T73" fmla="*/ 7 h 51"/>
                    <a:gd name="T74" fmla="*/ 69 w 79"/>
                    <a:gd name="T75" fmla="*/ 6 h 51"/>
                    <a:gd name="T76" fmla="*/ 67 w 79"/>
                    <a:gd name="T77" fmla="*/ 3 h 51"/>
                    <a:gd name="T78" fmla="*/ 66 w 79"/>
                    <a:gd name="T79" fmla="*/ 3 h 51"/>
                    <a:gd name="T80" fmla="*/ 66 w 79"/>
                    <a:gd name="T81" fmla="*/ 2 h 51"/>
                    <a:gd name="T82" fmla="*/ 65 w 79"/>
                    <a:gd name="T83" fmla="*/ 2 h 51"/>
                    <a:gd name="T84" fmla="*/ 65 w 79"/>
                    <a:gd name="T85" fmla="*/ 2 h 51"/>
                    <a:gd name="T86" fmla="*/ 65 w 79"/>
                    <a:gd name="T87" fmla="*/ 1 h 51"/>
                    <a:gd name="T88" fmla="*/ 64 w 79"/>
                    <a:gd name="T89" fmla="*/ 0 h 51"/>
                    <a:gd name="T90" fmla="*/ 9 w 79"/>
                    <a:gd name="T91" fmla="*/ 11 h 51"/>
                    <a:gd name="T92" fmla="*/ 8 w 79"/>
                    <a:gd name="T93" fmla="*/ 7 h 51"/>
                    <a:gd name="T94" fmla="*/ 5 w 79"/>
                    <a:gd name="T95" fmla="*/ 10 h 51"/>
                    <a:gd name="T96" fmla="*/ 5 w 79"/>
                    <a:gd name="T97" fmla="*/ 10 h 51"/>
                    <a:gd name="T98" fmla="*/ 4 w 79"/>
                    <a:gd name="T99" fmla="*/ 9 h 51"/>
                    <a:gd name="T100" fmla="*/ 4 w 79"/>
                    <a:gd name="T101" fmla="*/ 9 h 51"/>
                    <a:gd name="T102" fmla="*/ 3 w 79"/>
                    <a:gd name="T103" fmla="*/ 11 h 51"/>
                    <a:gd name="T104" fmla="*/ 1 w 79"/>
                    <a:gd name="T105" fmla="*/ 13 h 51"/>
                    <a:gd name="T106" fmla="*/ 0 w 79"/>
                    <a:gd name="T107" fmla="*/ 14 h 51"/>
                    <a:gd name="T108" fmla="*/ 4 w 79"/>
                    <a:gd name="T109" fmla="*/ 36 h 51"/>
                    <a:gd name="T110" fmla="*/ 6 w 79"/>
                    <a:gd name="T111" fmla="*/ 51 h 51"/>
                    <a:gd name="T112" fmla="*/ 19 w 79"/>
                    <a:gd name="T113" fmla="*/ 49 h 51"/>
                    <a:gd name="T114" fmla="*/ 19 w 79"/>
                    <a:gd name="T115" fmla="*/ 49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" name="Freeform 122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31 w 102"/>
                    <a:gd name="T1" fmla="*/ 55 h 59"/>
                    <a:gd name="T2" fmla="*/ 26 w 102"/>
                    <a:gd name="T3" fmla="*/ 56 h 59"/>
                    <a:gd name="T4" fmla="*/ 22 w 102"/>
                    <a:gd name="T5" fmla="*/ 56 h 59"/>
                    <a:gd name="T6" fmla="*/ 5 w 102"/>
                    <a:gd name="T7" fmla="*/ 56 h 59"/>
                    <a:gd name="T8" fmla="*/ 9 w 102"/>
                    <a:gd name="T9" fmla="*/ 52 h 59"/>
                    <a:gd name="T10" fmla="*/ 10 w 102"/>
                    <a:gd name="T11" fmla="*/ 49 h 59"/>
                    <a:gd name="T12" fmla="*/ 19 w 102"/>
                    <a:gd name="T13" fmla="*/ 40 h 59"/>
                    <a:gd name="T14" fmla="*/ 21 w 102"/>
                    <a:gd name="T15" fmla="*/ 44 h 59"/>
                    <a:gd name="T16" fmla="*/ 27 w 102"/>
                    <a:gd name="T17" fmla="*/ 44 h 59"/>
                    <a:gd name="T18" fmla="*/ 29 w 102"/>
                    <a:gd name="T19" fmla="*/ 43 h 59"/>
                    <a:gd name="T20" fmla="*/ 34 w 102"/>
                    <a:gd name="T21" fmla="*/ 42 h 59"/>
                    <a:gd name="T22" fmla="*/ 36 w 102"/>
                    <a:gd name="T23" fmla="*/ 41 h 59"/>
                    <a:gd name="T24" fmla="*/ 42 w 102"/>
                    <a:gd name="T25" fmla="*/ 36 h 59"/>
                    <a:gd name="T26" fmla="*/ 44 w 102"/>
                    <a:gd name="T27" fmla="*/ 28 h 59"/>
                    <a:gd name="T28" fmla="*/ 49 w 102"/>
                    <a:gd name="T29" fmla="*/ 18 h 59"/>
                    <a:gd name="T30" fmla="*/ 52 w 102"/>
                    <a:gd name="T31" fmla="*/ 19 h 59"/>
                    <a:gd name="T32" fmla="*/ 55 w 102"/>
                    <a:gd name="T33" fmla="*/ 12 h 59"/>
                    <a:gd name="T34" fmla="*/ 59 w 102"/>
                    <a:gd name="T35" fmla="*/ 10 h 59"/>
                    <a:gd name="T36" fmla="*/ 61 w 102"/>
                    <a:gd name="T37" fmla="*/ 5 h 59"/>
                    <a:gd name="T38" fmla="*/ 61 w 102"/>
                    <a:gd name="T39" fmla="*/ 1 h 59"/>
                    <a:gd name="T40" fmla="*/ 68 w 102"/>
                    <a:gd name="T41" fmla="*/ 4 h 59"/>
                    <a:gd name="T42" fmla="*/ 70 w 102"/>
                    <a:gd name="T43" fmla="*/ 1 h 59"/>
                    <a:gd name="T44" fmla="*/ 73 w 102"/>
                    <a:gd name="T45" fmla="*/ 2 h 59"/>
                    <a:gd name="T46" fmla="*/ 76 w 102"/>
                    <a:gd name="T47" fmla="*/ 4 h 59"/>
                    <a:gd name="T48" fmla="*/ 80 w 102"/>
                    <a:gd name="T49" fmla="*/ 8 h 59"/>
                    <a:gd name="T50" fmla="*/ 77 w 102"/>
                    <a:gd name="T51" fmla="*/ 14 h 59"/>
                    <a:gd name="T52" fmla="*/ 81 w 102"/>
                    <a:gd name="T53" fmla="*/ 15 h 59"/>
                    <a:gd name="T54" fmla="*/ 84 w 102"/>
                    <a:gd name="T55" fmla="*/ 17 h 59"/>
                    <a:gd name="T56" fmla="*/ 87 w 102"/>
                    <a:gd name="T57" fmla="*/ 18 h 59"/>
                    <a:gd name="T58" fmla="*/ 93 w 102"/>
                    <a:gd name="T59" fmla="*/ 20 h 59"/>
                    <a:gd name="T60" fmla="*/ 93 w 102"/>
                    <a:gd name="T61" fmla="*/ 23 h 59"/>
                    <a:gd name="T62" fmla="*/ 92 w 102"/>
                    <a:gd name="T63" fmla="*/ 26 h 59"/>
                    <a:gd name="T64" fmla="*/ 95 w 102"/>
                    <a:gd name="T65" fmla="*/ 29 h 59"/>
                    <a:gd name="T66" fmla="*/ 93 w 102"/>
                    <a:gd name="T67" fmla="*/ 30 h 59"/>
                    <a:gd name="T68" fmla="*/ 94 w 102"/>
                    <a:gd name="T69" fmla="*/ 31 h 59"/>
                    <a:gd name="T70" fmla="*/ 92 w 102"/>
                    <a:gd name="T71" fmla="*/ 32 h 59"/>
                    <a:gd name="T72" fmla="*/ 94 w 102"/>
                    <a:gd name="T73" fmla="*/ 33 h 59"/>
                    <a:gd name="T74" fmla="*/ 94 w 102"/>
                    <a:gd name="T75" fmla="*/ 36 h 59"/>
                    <a:gd name="T76" fmla="*/ 92 w 102"/>
                    <a:gd name="T77" fmla="*/ 36 h 59"/>
                    <a:gd name="T78" fmla="*/ 96 w 102"/>
                    <a:gd name="T79" fmla="*/ 37 h 59"/>
                    <a:gd name="T80" fmla="*/ 100 w 102"/>
                    <a:gd name="T81" fmla="*/ 36 h 59"/>
                    <a:gd name="T82" fmla="*/ 101 w 102"/>
                    <a:gd name="T83" fmla="*/ 42 h 59"/>
                    <a:gd name="T84" fmla="*/ 101 w 102"/>
                    <a:gd name="T85" fmla="*/ 43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" name="Freeform 123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34 h 55"/>
                    <a:gd name="T2" fmla="*/ 3 w 111"/>
                    <a:gd name="T3" fmla="*/ 0 h 55"/>
                    <a:gd name="T4" fmla="*/ 72 w 111"/>
                    <a:gd name="T5" fmla="*/ 3 h 55"/>
                    <a:gd name="T6" fmla="*/ 74 w 111"/>
                    <a:gd name="T7" fmla="*/ 6 h 55"/>
                    <a:gd name="T8" fmla="*/ 76 w 111"/>
                    <a:gd name="T9" fmla="*/ 6 h 55"/>
                    <a:gd name="T10" fmla="*/ 78 w 111"/>
                    <a:gd name="T11" fmla="*/ 5 h 55"/>
                    <a:gd name="T12" fmla="*/ 79 w 111"/>
                    <a:gd name="T13" fmla="*/ 6 h 55"/>
                    <a:gd name="T14" fmla="*/ 80 w 111"/>
                    <a:gd name="T15" fmla="*/ 9 h 55"/>
                    <a:gd name="T16" fmla="*/ 82 w 111"/>
                    <a:gd name="T17" fmla="*/ 9 h 55"/>
                    <a:gd name="T18" fmla="*/ 83 w 111"/>
                    <a:gd name="T19" fmla="*/ 9 h 55"/>
                    <a:gd name="T20" fmla="*/ 85 w 111"/>
                    <a:gd name="T21" fmla="*/ 7 h 55"/>
                    <a:gd name="T22" fmla="*/ 87 w 111"/>
                    <a:gd name="T23" fmla="*/ 7 h 55"/>
                    <a:gd name="T24" fmla="*/ 89 w 111"/>
                    <a:gd name="T25" fmla="*/ 8 h 55"/>
                    <a:gd name="T26" fmla="*/ 94 w 111"/>
                    <a:gd name="T27" fmla="*/ 11 h 55"/>
                    <a:gd name="T28" fmla="*/ 97 w 111"/>
                    <a:gd name="T29" fmla="*/ 13 h 55"/>
                    <a:gd name="T30" fmla="*/ 97 w 111"/>
                    <a:gd name="T31" fmla="*/ 15 h 55"/>
                    <a:gd name="T32" fmla="*/ 99 w 111"/>
                    <a:gd name="T33" fmla="*/ 16 h 55"/>
                    <a:gd name="T34" fmla="*/ 99 w 111"/>
                    <a:gd name="T35" fmla="*/ 17 h 55"/>
                    <a:gd name="T36" fmla="*/ 98 w 111"/>
                    <a:gd name="T37" fmla="*/ 19 h 55"/>
                    <a:gd name="T38" fmla="*/ 99 w 111"/>
                    <a:gd name="T39" fmla="*/ 21 h 55"/>
                    <a:gd name="T40" fmla="*/ 100 w 111"/>
                    <a:gd name="T41" fmla="*/ 24 h 55"/>
                    <a:gd name="T42" fmla="*/ 101 w 111"/>
                    <a:gd name="T43" fmla="*/ 25 h 55"/>
                    <a:gd name="T44" fmla="*/ 101 w 111"/>
                    <a:gd name="T45" fmla="*/ 26 h 55"/>
                    <a:gd name="T46" fmla="*/ 101 w 111"/>
                    <a:gd name="T47" fmla="*/ 28 h 55"/>
                    <a:gd name="T48" fmla="*/ 103 w 111"/>
                    <a:gd name="T49" fmla="*/ 29 h 55"/>
                    <a:gd name="T50" fmla="*/ 104 w 111"/>
                    <a:gd name="T51" fmla="*/ 30 h 55"/>
                    <a:gd name="T52" fmla="*/ 103 w 111"/>
                    <a:gd name="T53" fmla="*/ 32 h 55"/>
                    <a:gd name="T54" fmla="*/ 103 w 111"/>
                    <a:gd name="T55" fmla="*/ 34 h 55"/>
                    <a:gd name="T56" fmla="*/ 105 w 111"/>
                    <a:gd name="T57" fmla="*/ 35 h 55"/>
                    <a:gd name="T58" fmla="*/ 105 w 111"/>
                    <a:gd name="T59" fmla="*/ 37 h 55"/>
                    <a:gd name="T60" fmla="*/ 104 w 111"/>
                    <a:gd name="T61" fmla="*/ 38 h 55"/>
                    <a:gd name="T62" fmla="*/ 105 w 111"/>
                    <a:gd name="T63" fmla="*/ 39 h 55"/>
                    <a:gd name="T64" fmla="*/ 106 w 111"/>
                    <a:gd name="T65" fmla="*/ 41 h 55"/>
                    <a:gd name="T66" fmla="*/ 105 w 111"/>
                    <a:gd name="T67" fmla="*/ 42 h 55"/>
                    <a:gd name="T68" fmla="*/ 106 w 111"/>
                    <a:gd name="T69" fmla="*/ 44 h 55"/>
                    <a:gd name="T70" fmla="*/ 106 w 111"/>
                    <a:gd name="T71" fmla="*/ 45 h 55"/>
                    <a:gd name="T72" fmla="*/ 107 w 111"/>
                    <a:gd name="T73" fmla="*/ 46 h 55"/>
                    <a:gd name="T74" fmla="*/ 108 w 111"/>
                    <a:gd name="T75" fmla="*/ 48 h 55"/>
                    <a:gd name="T76" fmla="*/ 109 w 111"/>
                    <a:gd name="T77" fmla="*/ 50 h 55"/>
                    <a:gd name="T78" fmla="*/ 111 w 111"/>
                    <a:gd name="T79" fmla="*/ 52 h 55"/>
                    <a:gd name="T80" fmla="*/ 111 w 111"/>
                    <a:gd name="T81" fmla="*/ 53 h 55"/>
                    <a:gd name="T82" fmla="*/ 111 w 111"/>
                    <a:gd name="T83" fmla="*/ 54 h 55"/>
                    <a:gd name="T84" fmla="*/ 111 w 111"/>
                    <a:gd name="T85" fmla="*/ 55 h 55"/>
                    <a:gd name="T86" fmla="*/ 25 w 111"/>
                    <a:gd name="T87" fmla="*/ 53 h 55"/>
                    <a:gd name="T88" fmla="*/ 26 w 111"/>
                    <a:gd name="T89" fmla="*/ 36 h 55"/>
                    <a:gd name="T90" fmla="*/ 0 w 111"/>
                    <a:gd name="T91" fmla="*/ 34 h 55"/>
                    <a:gd name="T92" fmla="*/ 0 w 111"/>
                    <a:gd name="T93" fmla="*/ 34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" name="Freeform 124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14 w 116"/>
                    <a:gd name="T1" fmla="*/ 1 h 60"/>
                    <a:gd name="T2" fmla="*/ 0 w 116"/>
                    <a:gd name="T3" fmla="*/ 9 h 60"/>
                    <a:gd name="T4" fmla="*/ 40 w 116"/>
                    <a:gd name="T5" fmla="*/ 44 h 60"/>
                    <a:gd name="T6" fmla="*/ 42 w 116"/>
                    <a:gd name="T7" fmla="*/ 45 h 60"/>
                    <a:gd name="T8" fmla="*/ 45 w 116"/>
                    <a:gd name="T9" fmla="*/ 48 h 60"/>
                    <a:gd name="T10" fmla="*/ 48 w 116"/>
                    <a:gd name="T11" fmla="*/ 47 h 60"/>
                    <a:gd name="T12" fmla="*/ 50 w 116"/>
                    <a:gd name="T13" fmla="*/ 48 h 60"/>
                    <a:gd name="T14" fmla="*/ 51 w 116"/>
                    <a:gd name="T15" fmla="*/ 50 h 60"/>
                    <a:gd name="T16" fmla="*/ 55 w 116"/>
                    <a:gd name="T17" fmla="*/ 51 h 60"/>
                    <a:gd name="T18" fmla="*/ 57 w 116"/>
                    <a:gd name="T19" fmla="*/ 52 h 60"/>
                    <a:gd name="T20" fmla="*/ 59 w 116"/>
                    <a:gd name="T21" fmla="*/ 51 h 60"/>
                    <a:gd name="T22" fmla="*/ 61 w 116"/>
                    <a:gd name="T23" fmla="*/ 53 h 60"/>
                    <a:gd name="T24" fmla="*/ 65 w 116"/>
                    <a:gd name="T25" fmla="*/ 53 h 60"/>
                    <a:gd name="T26" fmla="*/ 67 w 116"/>
                    <a:gd name="T27" fmla="*/ 55 h 60"/>
                    <a:gd name="T28" fmla="*/ 68 w 116"/>
                    <a:gd name="T29" fmla="*/ 57 h 60"/>
                    <a:gd name="T30" fmla="*/ 71 w 116"/>
                    <a:gd name="T31" fmla="*/ 56 h 60"/>
                    <a:gd name="T32" fmla="*/ 75 w 116"/>
                    <a:gd name="T33" fmla="*/ 58 h 60"/>
                    <a:gd name="T34" fmla="*/ 77 w 116"/>
                    <a:gd name="T35" fmla="*/ 57 h 60"/>
                    <a:gd name="T36" fmla="*/ 79 w 116"/>
                    <a:gd name="T37" fmla="*/ 57 h 60"/>
                    <a:gd name="T38" fmla="*/ 79 w 116"/>
                    <a:gd name="T39" fmla="*/ 60 h 60"/>
                    <a:gd name="T40" fmla="*/ 80 w 116"/>
                    <a:gd name="T41" fmla="*/ 58 h 60"/>
                    <a:gd name="T42" fmla="*/ 82 w 116"/>
                    <a:gd name="T43" fmla="*/ 56 h 60"/>
                    <a:gd name="T44" fmla="*/ 83 w 116"/>
                    <a:gd name="T45" fmla="*/ 57 h 60"/>
                    <a:gd name="T46" fmla="*/ 85 w 116"/>
                    <a:gd name="T47" fmla="*/ 58 h 60"/>
                    <a:gd name="T48" fmla="*/ 87 w 116"/>
                    <a:gd name="T49" fmla="*/ 57 h 60"/>
                    <a:gd name="T50" fmla="*/ 87 w 116"/>
                    <a:gd name="T51" fmla="*/ 58 h 60"/>
                    <a:gd name="T52" fmla="*/ 90 w 116"/>
                    <a:gd name="T53" fmla="*/ 60 h 60"/>
                    <a:gd name="T54" fmla="*/ 93 w 116"/>
                    <a:gd name="T55" fmla="*/ 58 h 60"/>
                    <a:gd name="T56" fmla="*/ 99 w 116"/>
                    <a:gd name="T57" fmla="*/ 56 h 60"/>
                    <a:gd name="T58" fmla="*/ 101 w 116"/>
                    <a:gd name="T59" fmla="*/ 56 h 60"/>
                    <a:gd name="T60" fmla="*/ 106 w 116"/>
                    <a:gd name="T61" fmla="*/ 56 h 60"/>
                    <a:gd name="T62" fmla="*/ 113 w 116"/>
                    <a:gd name="T63" fmla="*/ 59 h 60"/>
                    <a:gd name="T64" fmla="*/ 115 w 116"/>
                    <a:gd name="T65" fmla="*/ 60 h 60"/>
                    <a:gd name="T66" fmla="*/ 116 w 116"/>
                    <a:gd name="T67" fmla="*/ 31 h 60"/>
                    <a:gd name="T68" fmla="*/ 114 w 116"/>
                    <a:gd name="T69" fmla="*/ 3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pattFill prst="pct75">
                  <a:fgClr>
                    <a:srgbClr val="AA1202"/>
                  </a:fgClr>
                  <a:bgClr>
                    <a:schemeClr val="tx1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" name="Freeform 125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76 w 90"/>
                    <a:gd name="T1" fmla="*/ 69 h 78"/>
                    <a:gd name="T2" fmla="*/ 77 w 90"/>
                    <a:gd name="T3" fmla="*/ 71 h 78"/>
                    <a:gd name="T4" fmla="*/ 77 w 90"/>
                    <a:gd name="T5" fmla="*/ 74 h 78"/>
                    <a:gd name="T6" fmla="*/ 74 w 90"/>
                    <a:gd name="T7" fmla="*/ 77 h 78"/>
                    <a:gd name="T8" fmla="*/ 83 w 90"/>
                    <a:gd name="T9" fmla="*/ 78 h 78"/>
                    <a:gd name="T10" fmla="*/ 83 w 90"/>
                    <a:gd name="T11" fmla="*/ 74 h 78"/>
                    <a:gd name="T12" fmla="*/ 85 w 90"/>
                    <a:gd name="T13" fmla="*/ 69 h 78"/>
                    <a:gd name="T14" fmla="*/ 88 w 90"/>
                    <a:gd name="T15" fmla="*/ 67 h 78"/>
                    <a:gd name="T16" fmla="*/ 89 w 90"/>
                    <a:gd name="T17" fmla="*/ 67 h 78"/>
                    <a:gd name="T18" fmla="*/ 90 w 90"/>
                    <a:gd name="T19" fmla="*/ 61 h 78"/>
                    <a:gd name="T20" fmla="*/ 89 w 90"/>
                    <a:gd name="T21" fmla="*/ 60 h 78"/>
                    <a:gd name="T22" fmla="*/ 88 w 90"/>
                    <a:gd name="T23" fmla="*/ 59 h 78"/>
                    <a:gd name="T24" fmla="*/ 87 w 90"/>
                    <a:gd name="T25" fmla="*/ 60 h 78"/>
                    <a:gd name="T26" fmla="*/ 84 w 90"/>
                    <a:gd name="T27" fmla="*/ 56 h 78"/>
                    <a:gd name="T28" fmla="*/ 85 w 90"/>
                    <a:gd name="T29" fmla="*/ 54 h 78"/>
                    <a:gd name="T30" fmla="*/ 84 w 90"/>
                    <a:gd name="T31" fmla="*/ 52 h 78"/>
                    <a:gd name="T32" fmla="*/ 79 w 90"/>
                    <a:gd name="T33" fmla="*/ 46 h 78"/>
                    <a:gd name="T34" fmla="*/ 74 w 90"/>
                    <a:gd name="T35" fmla="*/ 43 h 78"/>
                    <a:gd name="T36" fmla="*/ 71 w 90"/>
                    <a:gd name="T37" fmla="*/ 38 h 78"/>
                    <a:gd name="T38" fmla="*/ 74 w 90"/>
                    <a:gd name="T39" fmla="*/ 34 h 78"/>
                    <a:gd name="T40" fmla="*/ 74 w 90"/>
                    <a:gd name="T41" fmla="*/ 30 h 78"/>
                    <a:gd name="T42" fmla="*/ 70 w 90"/>
                    <a:gd name="T43" fmla="*/ 27 h 78"/>
                    <a:gd name="T44" fmla="*/ 68 w 90"/>
                    <a:gd name="T45" fmla="*/ 29 h 78"/>
                    <a:gd name="T46" fmla="*/ 65 w 90"/>
                    <a:gd name="T47" fmla="*/ 22 h 78"/>
                    <a:gd name="T48" fmla="*/ 60 w 90"/>
                    <a:gd name="T49" fmla="*/ 18 h 78"/>
                    <a:gd name="T50" fmla="*/ 56 w 90"/>
                    <a:gd name="T51" fmla="*/ 13 h 78"/>
                    <a:gd name="T52" fmla="*/ 55 w 90"/>
                    <a:gd name="T53" fmla="*/ 6 h 78"/>
                    <a:gd name="T54" fmla="*/ 55 w 90"/>
                    <a:gd name="T55" fmla="*/ 4 h 78"/>
                    <a:gd name="T56" fmla="*/ 0 w 90"/>
                    <a:gd name="T57" fmla="*/ 2 h 78"/>
                    <a:gd name="T58" fmla="*/ 2 w 90"/>
                    <a:gd name="T59" fmla="*/ 5 h 78"/>
                    <a:gd name="T60" fmla="*/ 5 w 90"/>
                    <a:gd name="T61" fmla="*/ 9 h 78"/>
                    <a:gd name="T62" fmla="*/ 5 w 90"/>
                    <a:gd name="T63" fmla="*/ 11 h 78"/>
                    <a:gd name="T64" fmla="*/ 11 w 90"/>
                    <a:gd name="T65" fmla="*/ 16 h 78"/>
                    <a:gd name="T66" fmla="*/ 9 w 90"/>
                    <a:gd name="T67" fmla="*/ 20 h 78"/>
                    <a:gd name="T68" fmla="*/ 11 w 90"/>
                    <a:gd name="T69" fmla="*/ 22 h 78"/>
                    <a:gd name="T70" fmla="*/ 13 w 90"/>
                    <a:gd name="T71" fmla="*/ 26 h 78"/>
                    <a:gd name="T72" fmla="*/ 15 w 90"/>
                    <a:gd name="T73" fmla="*/ 27 h 78"/>
                    <a:gd name="T74" fmla="*/ 16 w 90"/>
                    <a:gd name="T75" fmla="*/ 72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" name="Freeform 126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20 w 99"/>
                    <a:gd name="T1" fmla="*/ 49 h 51"/>
                    <a:gd name="T2" fmla="*/ 19 w 99"/>
                    <a:gd name="T3" fmla="*/ 47 h 51"/>
                    <a:gd name="T4" fmla="*/ 22 w 99"/>
                    <a:gd name="T5" fmla="*/ 47 h 51"/>
                    <a:gd name="T6" fmla="*/ 80 w 99"/>
                    <a:gd name="T7" fmla="*/ 41 h 51"/>
                    <a:gd name="T8" fmla="*/ 85 w 99"/>
                    <a:gd name="T9" fmla="*/ 38 h 51"/>
                    <a:gd name="T10" fmla="*/ 89 w 99"/>
                    <a:gd name="T11" fmla="*/ 35 h 51"/>
                    <a:gd name="T12" fmla="*/ 89 w 99"/>
                    <a:gd name="T13" fmla="*/ 33 h 51"/>
                    <a:gd name="T14" fmla="*/ 90 w 99"/>
                    <a:gd name="T15" fmla="*/ 31 h 51"/>
                    <a:gd name="T16" fmla="*/ 99 w 99"/>
                    <a:gd name="T17" fmla="*/ 23 h 51"/>
                    <a:gd name="T18" fmla="*/ 98 w 99"/>
                    <a:gd name="T19" fmla="*/ 22 h 51"/>
                    <a:gd name="T20" fmla="*/ 97 w 99"/>
                    <a:gd name="T21" fmla="*/ 21 h 51"/>
                    <a:gd name="T22" fmla="*/ 95 w 99"/>
                    <a:gd name="T23" fmla="*/ 20 h 51"/>
                    <a:gd name="T24" fmla="*/ 94 w 99"/>
                    <a:gd name="T25" fmla="*/ 20 h 51"/>
                    <a:gd name="T26" fmla="*/ 90 w 99"/>
                    <a:gd name="T27" fmla="*/ 14 h 51"/>
                    <a:gd name="T28" fmla="*/ 89 w 99"/>
                    <a:gd name="T29" fmla="*/ 12 h 51"/>
                    <a:gd name="T30" fmla="*/ 89 w 99"/>
                    <a:gd name="T31" fmla="*/ 8 h 51"/>
                    <a:gd name="T32" fmla="*/ 87 w 99"/>
                    <a:gd name="T33" fmla="*/ 7 h 51"/>
                    <a:gd name="T34" fmla="*/ 84 w 99"/>
                    <a:gd name="T35" fmla="*/ 4 h 51"/>
                    <a:gd name="T36" fmla="*/ 82 w 99"/>
                    <a:gd name="T37" fmla="*/ 4 h 51"/>
                    <a:gd name="T38" fmla="*/ 81 w 99"/>
                    <a:gd name="T39" fmla="*/ 6 h 51"/>
                    <a:gd name="T40" fmla="*/ 78 w 99"/>
                    <a:gd name="T41" fmla="*/ 6 h 51"/>
                    <a:gd name="T42" fmla="*/ 75 w 99"/>
                    <a:gd name="T43" fmla="*/ 6 h 51"/>
                    <a:gd name="T44" fmla="*/ 71 w 99"/>
                    <a:gd name="T45" fmla="*/ 5 h 51"/>
                    <a:gd name="T46" fmla="*/ 66 w 99"/>
                    <a:gd name="T47" fmla="*/ 4 h 51"/>
                    <a:gd name="T48" fmla="*/ 63 w 99"/>
                    <a:gd name="T49" fmla="*/ 0 h 51"/>
                    <a:gd name="T50" fmla="*/ 61 w 99"/>
                    <a:gd name="T51" fmla="*/ 1 h 51"/>
                    <a:gd name="T52" fmla="*/ 58 w 99"/>
                    <a:gd name="T53" fmla="*/ 0 h 51"/>
                    <a:gd name="T54" fmla="*/ 58 w 99"/>
                    <a:gd name="T55" fmla="*/ 2 h 51"/>
                    <a:gd name="T56" fmla="*/ 58 w 99"/>
                    <a:gd name="T57" fmla="*/ 6 h 51"/>
                    <a:gd name="T58" fmla="*/ 55 w 99"/>
                    <a:gd name="T59" fmla="*/ 8 h 51"/>
                    <a:gd name="T60" fmla="*/ 51 w 99"/>
                    <a:gd name="T61" fmla="*/ 8 h 51"/>
                    <a:gd name="T62" fmla="*/ 46 w 99"/>
                    <a:gd name="T63" fmla="*/ 18 h 51"/>
                    <a:gd name="T64" fmla="*/ 42 w 99"/>
                    <a:gd name="T65" fmla="*/ 21 h 51"/>
                    <a:gd name="T66" fmla="*/ 39 w 99"/>
                    <a:gd name="T67" fmla="*/ 19 h 51"/>
                    <a:gd name="T68" fmla="*/ 37 w 99"/>
                    <a:gd name="T69" fmla="*/ 24 h 51"/>
                    <a:gd name="T70" fmla="*/ 35 w 99"/>
                    <a:gd name="T71" fmla="*/ 24 h 51"/>
                    <a:gd name="T72" fmla="*/ 32 w 99"/>
                    <a:gd name="T73" fmla="*/ 23 h 51"/>
                    <a:gd name="T74" fmla="*/ 30 w 99"/>
                    <a:gd name="T75" fmla="*/ 26 h 51"/>
                    <a:gd name="T76" fmla="*/ 26 w 99"/>
                    <a:gd name="T77" fmla="*/ 24 h 51"/>
                    <a:gd name="T78" fmla="*/ 20 w 99"/>
                    <a:gd name="T79" fmla="*/ 25 h 51"/>
                    <a:gd name="T80" fmla="*/ 20 w 99"/>
                    <a:gd name="T81" fmla="*/ 27 h 51"/>
                    <a:gd name="T82" fmla="*/ 18 w 99"/>
                    <a:gd name="T83" fmla="*/ 27 h 51"/>
                    <a:gd name="T84" fmla="*/ 18 w 99"/>
                    <a:gd name="T85" fmla="*/ 27 h 51"/>
                    <a:gd name="T86" fmla="*/ 17 w 99"/>
                    <a:gd name="T87" fmla="*/ 30 h 51"/>
                    <a:gd name="T88" fmla="*/ 17 w 99"/>
                    <a:gd name="T89" fmla="*/ 30 h 51"/>
                    <a:gd name="T90" fmla="*/ 18 w 99"/>
                    <a:gd name="T91" fmla="*/ 33 h 51"/>
                    <a:gd name="T92" fmla="*/ 12 w 99"/>
                    <a:gd name="T93" fmla="*/ 34 h 51"/>
                    <a:gd name="T94" fmla="*/ 13 w 99"/>
                    <a:gd name="T95" fmla="*/ 40 h 51"/>
                    <a:gd name="T96" fmla="*/ 10 w 99"/>
                    <a:gd name="T97" fmla="*/ 39 h 51"/>
                    <a:gd name="T98" fmla="*/ 6 w 99"/>
                    <a:gd name="T99" fmla="*/ 38 h 51"/>
                    <a:gd name="T100" fmla="*/ 4 w 99"/>
                    <a:gd name="T101" fmla="*/ 42 h 51"/>
                    <a:gd name="T102" fmla="*/ 4 w 99"/>
                    <a:gd name="T103" fmla="*/ 42 h 51"/>
                    <a:gd name="T104" fmla="*/ 5 w 99"/>
                    <a:gd name="T105" fmla="*/ 44 h 51"/>
                    <a:gd name="T106" fmla="*/ 3 w 99"/>
                    <a:gd name="T107" fmla="*/ 49 h 51"/>
                    <a:gd name="T108" fmla="*/ 1 w 99"/>
                    <a:gd name="T109" fmla="*/ 49 h 51"/>
                    <a:gd name="T110" fmla="*/ 0 w 99"/>
                    <a:gd name="T111" fmla="*/ 51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" name="Freeform 127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111 w 111"/>
                    <a:gd name="T1" fmla="*/ 0 h 39"/>
                    <a:gd name="T2" fmla="*/ 89 w 111"/>
                    <a:gd name="T3" fmla="*/ 3 h 39"/>
                    <a:gd name="T4" fmla="*/ 87 w 111"/>
                    <a:gd name="T5" fmla="*/ 4 h 39"/>
                    <a:gd name="T6" fmla="*/ 31 w 111"/>
                    <a:gd name="T7" fmla="*/ 9 h 39"/>
                    <a:gd name="T8" fmla="*/ 31 w 111"/>
                    <a:gd name="T9" fmla="*/ 8 h 39"/>
                    <a:gd name="T10" fmla="*/ 28 w 111"/>
                    <a:gd name="T11" fmla="*/ 9 h 39"/>
                    <a:gd name="T12" fmla="*/ 29 w 111"/>
                    <a:gd name="T13" fmla="*/ 10 h 39"/>
                    <a:gd name="T14" fmla="*/ 29 w 111"/>
                    <a:gd name="T15" fmla="*/ 11 h 39"/>
                    <a:gd name="T16" fmla="*/ 9 w 111"/>
                    <a:gd name="T17" fmla="*/ 13 h 39"/>
                    <a:gd name="T18" fmla="*/ 8 w 111"/>
                    <a:gd name="T19" fmla="*/ 15 h 39"/>
                    <a:gd name="T20" fmla="*/ 7 w 111"/>
                    <a:gd name="T21" fmla="*/ 18 h 39"/>
                    <a:gd name="T22" fmla="*/ 8 w 111"/>
                    <a:gd name="T23" fmla="*/ 19 h 39"/>
                    <a:gd name="T24" fmla="*/ 7 w 111"/>
                    <a:gd name="T25" fmla="*/ 22 h 39"/>
                    <a:gd name="T26" fmla="*/ 7 w 111"/>
                    <a:gd name="T27" fmla="*/ 22 h 39"/>
                    <a:gd name="T28" fmla="*/ 7 w 111"/>
                    <a:gd name="T29" fmla="*/ 23 h 39"/>
                    <a:gd name="T30" fmla="*/ 6 w 111"/>
                    <a:gd name="T31" fmla="*/ 25 h 39"/>
                    <a:gd name="T32" fmla="*/ 5 w 111"/>
                    <a:gd name="T33" fmla="*/ 26 h 39"/>
                    <a:gd name="T34" fmla="*/ 4 w 111"/>
                    <a:gd name="T35" fmla="*/ 30 h 39"/>
                    <a:gd name="T36" fmla="*/ 2 w 111"/>
                    <a:gd name="T37" fmla="*/ 32 h 39"/>
                    <a:gd name="T38" fmla="*/ 2 w 111"/>
                    <a:gd name="T39" fmla="*/ 35 h 39"/>
                    <a:gd name="T40" fmla="*/ 2 w 111"/>
                    <a:gd name="T41" fmla="*/ 38 h 39"/>
                    <a:gd name="T42" fmla="*/ 2 w 111"/>
                    <a:gd name="T43" fmla="*/ 38 h 39"/>
                    <a:gd name="T44" fmla="*/ 0 w 111"/>
                    <a:gd name="T45" fmla="*/ 39 h 39"/>
                    <a:gd name="T46" fmla="*/ 29 w 111"/>
                    <a:gd name="T47" fmla="*/ 37 h 39"/>
                    <a:gd name="T48" fmla="*/ 65 w 111"/>
                    <a:gd name="T49" fmla="*/ 34 h 39"/>
                    <a:gd name="T50" fmla="*/ 78 w 111"/>
                    <a:gd name="T51" fmla="*/ 32 h 39"/>
                    <a:gd name="T52" fmla="*/ 79 w 111"/>
                    <a:gd name="T53" fmla="*/ 28 h 39"/>
                    <a:gd name="T54" fmla="*/ 80 w 111"/>
                    <a:gd name="T55" fmla="*/ 28 h 39"/>
                    <a:gd name="T56" fmla="*/ 80 w 111"/>
                    <a:gd name="T57" fmla="*/ 28 h 39"/>
                    <a:gd name="T58" fmla="*/ 81 w 111"/>
                    <a:gd name="T59" fmla="*/ 27 h 39"/>
                    <a:gd name="T60" fmla="*/ 82 w 111"/>
                    <a:gd name="T61" fmla="*/ 26 h 39"/>
                    <a:gd name="T62" fmla="*/ 81 w 111"/>
                    <a:gd name="T63" fmla="*/ 25 h 39"/>
                    <a:gd name="T64" fmla="*/ 82 w 111"/>
                    <a:gd name="T65" fmla="*/ 24 h 39"/>
                    <a:gd name="T66" fmla="*/ 83 w 111"/>
                    <a:gd name="T67" fmla="*/ 23 h 39"/>
                    <a:gd name="T68" fmla="*/ 86 w 111"/>
                    <a:gd name="T69" fmla="*/ 22 h 39"/>
                    <a:gd name="T70" fmla="*/ 89 w 111"/>
                    <a:gd name="T71" fmla="*/ 21 h 39"/>
                    <a:gd name="T72" fmla="*/ 92 w 111"/>
                    <a:gd name="T73" fmla="*/ 18 h 39"/>
                    <a:gd name="T74" fmla="*/ 93 w 111"/>
                    <a:gd name="T75" fmla="*/ 18 h 39"/>
                    <a:gd name="T76" fmla="*/ 95 w 111"/>
                    <a:gd name="T77" fmla="*/ 16 h 39"/>
                    <a:gd name="T78" fmla="*/ 96 w 111"/>
                    <a:gd name="T79" fmla="*/ 14 h 39"/>
                    <a:gd name="T80" fmla="*/ 96 w 111"/>
                    <a:gd name="T81" fmla="*/ 14 h 39"/>
                    <a:gd name="T82" fmla="*/ 97 w 111"/>
                    <a:gd name="T83" fmla="*/ 14 h 39"/>
                    <a:gd name="T84" fmla="*/ 98 w 111"/>
                    <a:gd name="T85" fmla="*/ 14 h 39"/>
                    <a:gd name="T86" fmla="*/ 98 w 111"/>
                    <a:gd name="T87" fmla="*/ 13 h 39"/>
                    <a:gd name="T88" fmla="*/ 99 w 111"/>
                    <a:gd name="T89" fmla="*/ 12 h 39"/>
                    <a:gd name="T90" fmla="*/ 99 w 111"/>
                    <a:gd name="T91" fmla="*/ 12 h 39"/>
                    <a:gd name="T92" fmla="*/ 100 w 111"/>
                    <a:gd name="T93" fmla="*/ 13 h 39"/>
                    <a:gd name="T94" fmla="*/ 101 w 111"/>
                    <a:gd name="T95" fmla="*/ 12 h 39"/>
                    <a:gd name="T96" fmla="*/ 101 w 111"/>
                    <a:gd name="T97" fmla="*/ 12 h 39"/>
                    <a:gd name="T98" fmla="*/ 103 w 111"/>
                    <a:gd name="T99" fmla="*/ 10 h 39"/>
                    <a:gd name="T100" fmla="*/ 104 w 111"/>
                    <a:gd name="T101" fmla="*/ 10 h 39"/>
                    <a:gd name="T102" fmla="*/ 106 w 111"/>
                    <a:gd name="T103" fmla="*/ 10 h 39"/>
                    <a:gd name="T104" fmla="*/ 109 w 111"/>
                    <a:gd name="T105" fmla="*/ 6 h 39"/>
                    <a:gd name="T106" fmla="*/ 110 w 111"/>
                    <a:gd name="T107" fmla="*/ 5 h 39"/>
                    <a:gd name="T108" fmla="*/ 111 w 111"/>
                    <a:gd name="T109" fmla="*/ 4 h 39"/>
                    <a:gd name="T110" fmla="*/ 111 w 111"/>
                    <a:gd name="T111" fmla="*/ 3 h 39"/>
                    <a:gd name="T112" fmla="*/ 111 w 111"/>
                    <a:gd name="T113" fmla="*/ 1 h 39"/>
                    <a:gd name="T114" fmla="*/ 111 w 111"/>
                    <a:gd name="T115" fmla="*/ 0 h 39"/>
                    <a:gd name="T116" fmla="*/ 111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" name="Freeform 128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3 h 83"/>
                    <a:gd name="T2" fmla="*/ 1 w 52"/>
                    <a:gd name="T3" fmla="*/ 5 h 83"/>
                    <a:gd name="T4" fmla="*/ 0 w 52"/>
                    <a:gd name="T5" fmla="*/ 55 h 83"/>
                    <a:gd name="T6" fmla="*/ 0 w 52"/>
                    <a:gd name="T7" fmla="*/ 57 h 83"/>
                    <a:gd name="T8" fmla="*/ 3 w 52"/>
                    <a:gd name="T9" fmla="*/ 82 h 83"/>
                    <a:gd name="T10" fmla="*/ 4 w 52"/>
                    <a:gd name="T11" fmla="*/ 82 h 83"/>
                    <a:gd name="T12" fmla="*/ 5 w 52"/>
                    <a:gd name="T13" fmla="*/ 81 h 83"/>
                    <a:gd name="T14" fmla="*/ 7 w 52"/>
                    <a:gd name="T15" fmla="*/ 82 h 83"/>
                    <a:gd name="T16" fmla="*/ 8 w 52"/>
                    <a:gd name="T17" fmla="*/ 81 h 83"/>
                    <a:gd name="T18" fmla="*/ 8 w 52"/>
                    <a:gd name="T19" fmla="*/ 77 h 83"/>
                    <a:gd name="T20" fmla="*/ 9 w 52"/>
                    <a:gd name="T21" fmla="*/ 75 h 83"/>
                    <a:gd name="T22" fmla="*/ 10 w 52"/>
                    <a:gd name="T23" fmla="*/ 77 h 83"/>
                    <a:gd name="T24" fmla="*/ 10 w 52"/>
                    <a:gd name="T25" fmla="*/ 78 h 83"/>
                    <a:gd name="T26" fmla="*/ 11 w 52"/>
                    <a:gd name="T27" fmla="*/ 80 h 83"/>
                    <a:gd name="T28" fmla="*/ 13 w 52"/>
                    <a:gd name="T29" fmla="*/ 83 h 83"/>
                    <a:gd name="T30" fmla="*/ 14 w 52"/>
                    <a:gd name="T31" fmla="*/ 83 h 83"/>
                    <a:gd name="T32" fmla="*/ 15 w 52"/>
                    <a:gd name="T33" fmla="*/ 83 h 83"/>
                    <a:gd name="T34" fmla="*/ 17 w 52"/>
                    <a:gd name="T35" fmla="*/ 81 h 83"/>
                    <a:gd name="T36" fmla="*/ 17 w 52"/>
                    <a:gd name="T37" fmla="*/ 81 h 83"/>
                    <a:gd name="T38" fmla="*/ 18 w 52"/>
                    <a:gd name="T39" fmla="*/ 80 h 83"/>
                    <a:gd name="T40" fmla="*/ 18 w 52"/>
                    <a:gd name="T41" fmla="*/ 80 h 83"/>
                    <a:gd name="T42" fmla="*/ 18 w 52"/>
                    <a:gd name="T43" fmla="*/ 79 h 83"/>
                    <a:gd name="T44" fmla="*/ 17 w 52"/>
                    <a:gd name="T45" fmla="*/ 79 h 83"/>
                    <a:gd name="T46" fmla="*/ 17 w 52"/>
                    <a:gd name="T47" fmla="*/ 78 h 83"/>
                    <a:gd name="T48" fmla="*/ 18 w 52"/>
                    <a:gd name="T49" fmla="*/ 77 h 83"/>
                    <a:gd name="T50" fmla="*/ 18 w 52"/>
                    <a:gd name="T51" fmla="*/ 76 h 83"/>
                    <a:gd name="T52" fmla="*/ 16 w 52"/>
                    <a:gd name="T53" fmla="*/ 75 h 83"/>
                    <a:gd name="T54" fmla="*/ 16 w 52"/>
                    <a:gd name="T55" fmla="*/ 75 h 83"/>
                    <a:gd name="T56" fmla="*/ 15 w 52"/>
                    <a:gd name="T57" fmla="*/ 75 h 83"/>
                    <a:gd name="T58" fmla="*/ 14 w 52"/>
                    <a:gd name="T59" fmla="*/ 73 h 83"/>
                    <a:gd name="T60" fmla="*/ 14 w 52"/>
                    <a:gd name="T61" fmla="*/ 72 h 83"/>
                    <a:gd name="T62" fmla="*/ 14 w 52"/>
                    <a:gd name="T63" fmla="*/ 71 h 83"/>
                    <a:gd name="T64" fmla="*/ 14 w 52"/>
                    <a:gd name="T65" fmla="*/ 71 h 83"/>
                    <a:gd name="T66" fmla="*/ 14 w 52"/>
                    <a:gd name="T67" fmla="*/ 70 h 83"/>
                    <a:gd name="T68" fmla="*/ 52 w 52"/>
                    <a:gd name="T69" fmla="*/ 66 h 83"/>
                    <a:gd name="T70" fmla="*/ 52 w 52"/>
                    <a:gd name="T71" fmla="*/ 65 h 83"/>
                    <a:gd name="T72" fmla="*/ 50 w 52"/>
                    <a:gd name="T73" fmla="*/ 63 h 83"/>
                    <a:gd name="T74" fmla="*/ 50 w 52"/>
                    <a:gd name="T75" fmla="*/ 58 h 83"/>
                    <a:gd name="T76" fmla="*/ 48 w 52"/>
                    <a:gd name="T77" fmla="*/ 55 h 83"/>
                    <a:gd name="T78" fmla="*/ 48 w 52"/>
                    <a:gd name="T79" fmla="*/ 52 h 83"/>
                    <a:gd name="T80" fmla="*/ 49 w 52"/>
                    <a:gd name="T81" fmla="*/ 50 h 83"/>
                    <a:gd name="T82" fmla="*/ 49 w 52"/>
                    <a:gd name="T83" fmla="*/ 47 h 83"/>
                    <a:gd name="T84" fmla="*/ 50 w 52"/>
                    <a:gd name="T85" fmla="*/ 45 h 83"/>
                    <a:gd name="T86" fmla="*/ 51 w 52"/>
                    <a:gd name="T87" fmla="*/ 45 h 83"/>
                    <a:gd name="T88" fmla="*/ 49 w 52"/>
                    <a:gd name="T89" fmla="*/ 44 h 83"/>
                    <a:gd name="T90" fmla="*/ 50 w 52"/>
                    <a:gd name="T91" fmla="*/ 42 h 83"/>
                    <a:gd name="T92" fmla="*/ 49 w 52"/>
                    <a:gd name="T93" fmla="*/ 41 h 83"/>
                    <a:gd name="T94" fmla="*/ 48 w 52"/>
                    <a:gd name="T95" fmla="*/ 40 h 83"/>
                    <a:gd name="T96" fmla="*/ 47 w 52"/>
                    <a:gd name="T97" fmla="*/ 39 h 83"/>
                    <a:gd name="T98" fmla="*/ 46 w 52"/>
                    <a:gd name="T99" fmla="*/ 37 h 83"/>
                    <a:gd name="T100" fmla="*/ 45 w 52"/>
                    <a:gd name="T101" fmla="*/ 36 h 83"/>
                    <a:gd name="T102" fmla="*/ 36 w 52"/>
                    <a:gd name="T103" fmla="*/ 0 h 83"/>
                    <a:gd name="T104" fmla="*/ 0 w 52"/>
                    <a:gd name="T105" fmla="*/ 3 h 83"/>
                    <a:gd name="T106" fmla="*/ 0 w 52"/>
                    <a:gd name="T107" fmla="*/ 3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" name="Freeform 129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2 w 119"/>
                    <a:gd name="T1" fmla="*/ 41 h 51"/>
                    <a:gd name="T2" fmla="*/ 4 w 119"/>
                    <a:gd name="T3" fmla="*/ 39 h 51"/>
                    <a:gd name="T4" fmla="*/ 5 w 119"/>
                    <a:gd name="T5" fmla="*/ 36 h 51"/>
                    <a:gd name="T6" fmla="*/ 14 w 119"/>
                    <a:gd name="T7" fmla="*/ 31 h 51"/>
                    <a:gd name="T8" fmla="*/ 18 w 119"/>
                    <a:gd name="T9" fmla="*/ 27 h 51"/>
                    <a:gd name="T10" fmla="*/ 20 w 119"/>
                    <a:gd name="T11" fmla="*/ 27 h 51"/>
                    <a:gd name="T12" fmla="*/ 21 w 119"/>
                    <a:gd name="T13" fmla="*/ 25 h 51"/>
                    <a:gd name="T14" fmla="*/ 23 w 119"/>
                    <a:gd name="T15" fmla="*/ 25 h 51"/>
                    <a:gd name="T16" fmla="*/ 28 w 119"/>
                    <a:gd name="T17" fmla="*/ 23 h 51"/>
                    <a:gd name="T18" fmla="*/ 33 w 119"/>
                    <a:gd name="T19" fmla="*/ 17 h 51"/>
                    <a:gd name="T20" fmla="*/ 33 w 119"/>
                    <a:gd name="T21" fmla="*/ 13 h 51"/>
                    <a:gd name="T22" fmla="*/ 37 w 119"/>
                    <a:gd name="T23" fmla="*/ 13 h 51"/>
                    <a:gd name="T24" fmla="*/ 42 w 119"/>
                    <a:gd name="T25" fmla="*/ 12 h 51"/>
                    <a:gd name="T26" fmla="*/ 113 w 119"/>
                    <a:gd name="T27" fmla="*/ 1 h 51"/>
                    <a:gd name="T28" fmla="*/ 114 w 119"/>
                    <a:gd name="T29" fmla="*/ 2 h 51"/>
                    <a:gd name="T30" fmla="*/ 116 w 119"/>
                    <a:gd name="T31" fmla="*/ 5 h 51"/>
                    <a:gd name="T32" fmla="*/ 116 w 119"/>
                    <a:gd name="T33" fmla="*/ 6 h 51"/>
                    <a:gd name="T34" fmla="*/ 114 w 119"/>
                    <a:gd name="T35" fmla="*/ 5 h 51"/>
                    <a:gd name="T36" fmla="*/ 113 w 119"/>
                    <a:gd name="T37" fmla="*/ 6 h 51"/>
                    <a:gd name="T38" fmla="*/ 109 w 119"/>
                    <a:gd name="T39" fmla="*/ 8 h 51"/>
                    <a:gd name="T40" fmla="*/ 105 w 119"/>
                    <a:gd name="T41" fmla="*/ 11 h 51"/>
                    <a:gd name="T42" fmla="*/ 106 w 119"/>
                    <a:gd name="T43" fmla="*/ 12 h 51"/>
                    <a:gd name="T44" fmla="*/ 112 w 119"/>
                    <a:gd name="T45" fmla="*/ 9 h 51"/>
                    <a:gd name="T46" fmla="*/ 114 w 119"/>
                    <a:gd name="T47" fmla="*/ 11 h 51"/>
                    <a:gd name="T48" fmla="*/ 115 w 119"/>
                    <a:gd name="T49" fmla="*/ 11 h 51"/>
                    <a:gd name="T50" fmla="*/ 118 w 119"/>
                    <a:gd name="T51" fmla="*/ 9 h 51"/>
                    <a:gd name="T52" fmla="*/ 119 w 119"/>
                    <a:gd name="T53" fmla="*/ 14 h 51"/>
                    <a:gd name="T54" fmla="*/ 117 w 119"/>
                    <a:gd name="T55" fmla="*/ 17 h 51"/>
                    <a:gd name="T56" fmla="*/ 114 w 119"/>
                    <a:gd name="T57" fmla="*/ 19 h 51"/>
                    <a:gd name="T58" fmla="*/ 110 w 119"/>
                    <a:gd name="T59" fmla="*/ 20 h 51"/>
                    <a:gd name="T60" fmla="*/ 109 w 119"/>
                    <a:gd name="T61" fmla="*/ 19 h 51"/>
                    <a:gd name="T62" fmla="*/ 108 w 119"/>
                    <a:gd name="T63" fmla="*/ 18 h 51"/>
                    <a:gd name="T64" fmla="*/ 108 w 119"/>
                    <a:gd name="T65" fmla="*/ 21 h 51"/>
                    <a:gd name="T66" fmla="*/ 109 w 119"/>
                    <a:gd name="T67" fmla="*/ 22 h 51"/>
                    <a:gd name="T68" fmla="*/ 110 w 119"/>
                    <a:gd name="T69" fmla="*/ 24 h 51"/>
                    <a:gd name="T70" fmla="*/ 105 w 119"/>
                    <a:gd name="T71" fmla="*/ 27 h 51"/>
                    <a:gd name="T72" fmla="*/ 105 w 119"/>
                    <a:gd name="T73" fmla="*/ 29 h 51"/>
                    <a:gd name="T74" fmla="*/ 112 w 119"/>
                    <a:gd name="T75" fmla="*/ 27 h 51"/>
                    <a:gd name="T76" fmla="*/ 114 w 119"/>
                    <a:gd name="T77" fmla="*/ 27 h 51"/>
                    <a:gd name="T78" fmla="*/ 109 w 119"/>
                    <a:gd name="T79" fmla="*/ 32 h 51"/>
                    <a:gd name="T80" fmla="*/ 103 w 119"/>
                    <a:gd name="T81" fmla="*/ 36 h 51"/>
                    <a:gd name="T82" fmla="*/ 102 w 119"/>
                    <a:gd name="T83" fmla="*/ 37 h 51"/>
                    <a:gd name="T84" fmla="*/ 96 w 119"/>
                    <a:gd name="T85" fmla="*/ 44 h 51"/>
                    <a:gd name="T86" fmla="*/ 93 w 119"/>
                    <a:gd name="T87" fmla="*/ 50 h 51"/>
                    <a:gd name="T88" fmla="*/ 69 w 119"/>
                    <a:gd name="T89" fmla="*/ 39 h 51"/>
                    <a:gd name="T90" fmla="*/ 50 w 119"/>
                    <a:gd name="T91" fmla="*/ 36 h 51"/>
                    <a:gd name="T92" fmla="*/ 49 w 119"/>
                    <a:gd name="T93" fmla="*/ 36 h 51"/>
                    <a:gd name="T94" fmla="*/ 30 w 119"/>
                    <a:gd name="T95" fmla="*/ 37 h 51"/>
                    <a:gd name="T96" fmla="*/ 26 w 119"/>
                    <a:gd name="T97" fmla="*/ 40 h 51"/>
                    <a:gd name="T98" fmla="*/ 0 w 119"/>
                    <a:gd name="T99" fmla="*/ 45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" name="Freeform 130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3 h 62"/>
                    <a:gd name="T2" fmla="*/ 60 w 67"/>
                    <a:gd name="T3" fmla="*/ 0 h 62"/>
                    <a:gd name="T4" fmla="*/ 60 w 67"/>
                    <a:gd name="T5" fmla="*/ 1 h 62"/>
                    <a:gd name="T6" fmla="*/ 61 w 67"/>
                    <a:gd name="T7" fmla="*/ 2 h 62"/>
                    <a:gd name="T8" fmla="*/ 62 w 67"/>
                    <a:gd name="T9" fmla="*/ 3 h 62"/>
                    <a:gd name="T10" fmla="*/ 61 w 67"/>
                    <a:gd name="T11" fmla="*/ 5 h 62"/>
                    <a:gd name="T12" fmla="*/ 60 w 67"/>
                    <a:gd name="T13" fmla="*/ 6 h 62"/>
                    <a:gd name="T14" fmla="*/ 58 w 67"/>
                    <a:gd name="T15" fmla="*/ 8 h 62"/>
                    <a:gd name="T16" fmla="*/ 58 w 67"/>
                    <a:gd name="T17" fmla="*/ 9 h 62"/>
                    <a:gd name="T18" fmla="*/ 67 w 67"/>
                    <a:gd name="T19" fmla="*/ 9 h 62"/>
                    <a:gd name="T20" fmla="*/ 67 w 67"/>
                    <a:gd name="T21" fmla="*/ 9 h 62"/>
                    <a:gd name="T22" fmla="*/ 67 w 67"/>
                    <a:gd name="T23" fmla="*/ 10 h 62"/>
                    <a:gd name="T24" fmla="*/ 66 w 67"/>
                    <a:gd name="T25" fmla="*/ 12 h 62"/>
                    <a:gd name="T26" fmla="*/ 65 w 67"/>
                    <a:gd name="T27" fmla="*/ 13 h 62"/>
                    <a:gd name="T28" fmla="*/ 64 w 67"/>
                    <a:gd name="T29" fmla="*/ 17 h 62"/>
                    <a:gd name="T30" fmla="*/ 62 w 67"/>
                    <a:gd name="T31" fmla="*/ 19 h 62"/>
                    <a:gd name="T32" fmla="*/ 62 w 67"/>
                    <a:gd name="T33" fmla="*/ 22 h 62"/>
                    <a:gd name="T34" fmla="*/ 62 w 67"/>
                    <a:gd name="T35" fmla="*/ 25 h 62"/>
                    <a:gd name="T36" fmla="*/ 62 w 67"/>
                    <a:gd name="T37" fmla="*/ 25 h 62"/>
                    <a:gd name="T38" fmla="*/ 60 w 67"/>
                    <a:gd name="T39" fmla="*/ 26 h 62"/>
                    <a:gd name="T40" fmla="*/ 60 w 67"/>
                    <a:gd name="T41" fmla="*/ 27 h 62"/>
                    <a:gd name="T42" fmla="*/ 57 w 67"/>
                    <a:gd name="T43" fmla="*/ 29 h 62"/>
                    <a:gd name="T44" fmla="*/ 57 w 67"/>
                    <a:gd name="T45" fmla="*/ 32 h 62"/>
                    <a:gd name="T46" fmla="*/ 57 w 67"/>
                    <a:gd name="T47" fmla="*/ 35 h 62"/>
                    <a:gd name="T48" fmla="*/ 56 w 67"/>
                    <a:gd name="T49" fmla="*/ 36 h 62"/>
                    <a:gd name="T50" fmla="*/ 54 w 67"/>
                    <a:gd name="T51" fmla="*/ 38 h 62"/>
                    <a:gd name="T52" fmla="*/ 52 w 67"/>
                    <a:gd name="T53" fmla="*/ 40 h 62"/>
                    <a:gd name="T54" fmla="*/ 51 w 67"/>
                    <a:gd name="T55" fmla="*/ 41 h 62"/>
                    <a:gd name="T56" fmla="*/ 51 w 67"/>
                    <a:gd name="T57" fmla="*/ 43 h 62"/>
                    <a:gd name="T58" fmla="*/ 50 w 67"/>
                    <a:gd name="T59" fmla="*/ 45 h 62"/>
                    <a:gd name="T60" fmla="*/ 50 w 67"/>
                    <a:gd name="T61" fmla="*/ 46 h 62"/>
                    <a:gd name="T62" fmla="*/ 49 w 67"/>
                    <a:gd name="T63" fmla="*/ 49 h 62"/>
                    <a:gd name="T64" fmla="*/ 48 w 67"/>
                    <a:gd name="T65" fmla="*/ 51 h 62"/>
                    <a:gd name="T66" fmla="*/ 49 w 67"/>
                    <a:gd name="T67" fmla="*/ 54 h 62"/>
                    <a:gd name="T68" fmla="*/ 50 w 67"/>
                    <a:gd name="T69" fmla="*/ 55 h 62"/>
                    <a:gd name="T70" fmla="*/ 50 w 67"/>
                    <a:gd name="T71" fmla="*/ 57 h 62"/>
                    <a:gd name="T72" fmla="*/ 50 w 67"/>
                    <a:gd name="T73" fmla="*/ 57 h 62"/>
                    <a:gd name="T74" fmla="*/ 50 w 67"/>
                    <a:gd name="T75" fmla="*/ 58 h 62"/>
                    <a:gd name="T76" fmla="*/ 50 w 67"/>
                    <a:gd name="T77" fmla="*/ 58 h 62"/>
                    <a:gd name="T78" fmla="*/ 49 w 67"/>
                    <a:gd name="T79" fmla="*/ 60 h 62"/>
                    <a:gd name="T80" fmla="*/ 50 w 67"/>
                    <a:gd name="T81" fmla="*/ 61 h 62"/>
                    <a:gd name="T82" fmla="*/ 8 w 67"/>
                    <a:gd name="T83" fmla="*/ 62 h 62"/>
                    <a:gd name="T84" fmla="*/ 8 w 67"/>
                    <a:gd name="T85" fmla="*/ 53 h 62"/>
                    <a:gd name="T86" fmla="*/ 6 w 67"/>
                    <a:gd name="T87" fmla="*/ 52 h 62"/>
                    <a:gd name="T88" fmla="*/ 4 w 67"/>
                    <a:gd name="T89" fmla="*/ 53 h 62"/>
                    <a:gd name="T90" fmla="*/ 4 w 67"/>
                    <a:gd name="T91" fmla="*/ 53 h 62"/>
                    <a:gd name="T92" fmla="*/ 2 w 67"/>
                    <a:gd name="T93" fmla="*/ 51 h 62"/>
                    <a:gd name="T94" fmla="*/ 2 w 67"/>
                    <a:gd name="T95" fmla="*/ 22 h 62"/>
                    <a:gd name="T96" fmla="*/ 0 w 67"/>
                    <a:gd name="T97" fmla="*/ 3 h 62"/>
                    <a:gd name="T98" fmla="*/ 0 w 67"/>
                    <a:gd name="T99" fmla="*/ 3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302" name="Group 131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7325" name="Freeform 132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14 w 188"/>
                      <a:gd name="T1" fmla="*/ 31 h 160"/>
                      <a:gd name="T2" fmla="*/ 26 w 188"/>
                      <a:gd name="T3" fmla="*/ 40 h 160"/>
                      <a:gd name="T4" fmla="*/ 18 w 188"/>
                      <a:gd name="T5" fmla="*/ 50 h 160"/>
                      <a:gd name="T6" fmla="*/ 16 w 188"/>
                      <a:gd name="T7" fmla="*/ 43 h 160"/>
                      <a:gd name="T8" fmla="*/ 5 w 188"/>
                      <a:gd name="T9" fmla="*/ 55 h 160"/>
                      <a:gd name="T10" fmla="*/ 11 w 188"/>
                      <a:gd name="T11" fmla="*/ 64 h 160"/>
                      <a:gd name="T12" fmla="*/ 27 w 188"/>
                      <a:gd name="T13" fmla="*/ 61 h 160"/>
                      <a:gd name="T14" fmla="*/ 22 w 188"/>
                      <a:gd name="T15" fmla="*/ 74 h 160"/>
                      <a:gd name="T16" fmla="*/ 18 w 188"/>
                      <a:gd name="T17" fmla="*/ 79 h 160"/>
                      <a:gd name="T18" fmla="*/ 10 w 188"/>
                      <a:gd name="T19" fmla="*/ 82 h 160"/>
                      <a:gd name="T20" fmla="*/ 6 w 188"/>
                      <a:gd name="T21" fmla="*/ 98 h 160"/>
                      <a:gd name="T22" fmla="*/ 11 w 188"/>
                      <a:gd name="T23" fmla="*/ 107 h 160"/>
                      <a:gd name="T24" fmla="*/ 22 w 188"/>
                      <a:gd name="T25" fmla="*/ 112 h 160"/>
                      <a:gd name="T26" fmla="*/ 22 w 188"/>
                      <a:gd name="T27" fmla="*/ 120 h 160"/>
                      <a:gd name="T28" fmla="*/ 35 w 188"/>
                      <a:gd name="T29" fmla="*/ 123 h 160"/>
                      <a:gd name="T30" fmla="*/ 42 w 188"/>
                      <a:gd name="T31" fmla="*/ 125 h 160"/>
                      <a:gd name="T32" fmla="*/ 29 w 188"/>
                      <a:gd name="T33" fmla="*/ 141 h 160"/>
                      <a:gd name="T34" fmla="*/ 19 w 188"/>
                      <a:gd name="T35" fmla="*/ 147 h 160"/>
                      <a:gd name="T36" fmla="*/ 3 w 188"/>
                      <a:gd name="T37" fmla="*/ 155 h 160"/>
                      <a:gd name="T38" fmla="*/ 3 w 188"/>
                      <a:gd name="T39" fmla="*/ 160 h 160"/>
                      <a:gd name="T40" fmla="*/ 29 w 188"/>
                      <a:gd name="T41" fmla="*/ 149 h 160"/>
                      <a:gd name="T42" fmla="*/ 62 w 188"/>
                      <a:gd name="T43" fmla="*/ 120 h 160"/>
                      <a:gd name="T44" fmla="*/ 59 w 188"/>
                      <a:gd name="T45" fmla="*/ 117 h 160"/>
                      <a:gd name="T46" fmla="*/ 77 w 188"/>
                      <a:gd name="T47" fmla="*/ 95 h 160"/>
                      <a:gd name="T48" fmla="*/ 72 w 188"/>
                      <a:gd name="T49" fmla="*/ 101 h 160"/>
                      <a:gd name="T50" fmla="*/ 73 w 188"/>
                      <a:gd name="T51" fmla="*/ 109 h 160"/>
                      <a:gd name="T52" fmla="*/ 72 w 188"/>
                      <a:gd name="T53" fmla="*/ 114 h 160"/>
                      <a:gd name="T54" fmla="*/ 86 w 188"/>
                      <a:gd name="T55" fmla="*/ 106 h 160"/>
                      <a:gd name="T56" fmla="*/ 86 w 188"/>
                      <a:gd name="T57" fmla="*/ 98 h 160"/>
                      <a:gd name="T58" fmla="*/ 107 w 188"/>
                      <a:gd name="T59" fmla="*/ 103 h 160"/>
                      <a:gd name="T60" fmla="*/ 121 w 188"/>
                      <a:gd name="T61" fmla="*/ 101 h 160"/>
                      <a:gd name="T62" fmla="*/ 145 w 188"/>
                      <a:gd name="T63" fmla="*/ 109 h 160"/>
                      <a:gd name="T64" fmla="*/ 153 w 188"/>
                      <a:gd name="T65" fmla="*/ 119 h 160"/>
                      <a:gd name="T66" fmla="*/ 166 w 188"/>
                      <a:gd name="T67" fmla="*/ 128 h 160"/>
                      <a:gd name="T68" fmla="*/ 188 w 188"/>
                      <a:gd name="T69" fmla="*/ 130 h 160"/>
                      <a:gd name="T70" fmla="*/ 185 w 188"/>
                      <a:gd name="T71" fmla="*/ 117 h 160"/>
                      <a:gd name="T72" fmla="*/ 176 w 188"/>
                      <a:gd name="T73" fmla="*/ 115 h 160"/>
                      <a:gd name="T74" fmla="*/ 163 w 188"/>
                      <a:gd name="T75" fmla="*/ 106 h 160"/>
                      <a:gd name="T76" fmla="*/ 147 w 188"/>
                      <a:gd name="T77" fmla="*/ 95 h 160"/>
                      <a:gd name="T78" fmla="*/ 141 w 188"/>
                      <a:gd name="T79" fmla="*/ 103 h 160"/>
                      <a:gd name="T80" fmla="*/ 129 w 188"/>
                      <a:gd name="T81" fmla="*/ 93 h 160"/>
                      <a:gd name="T82" fmla="*/ 117 w 188"/>
                      <a:gd name="T83" fmla="*/ 80 h 160"/>
                      <a:gd name="T84" fmla="*/ 102 w 188"/>
                      <a:gd name="T85" fmla="*/ 21 h 160"/>
                      <a:gd name="T86" fmla="*/ 90 w 188"/>
                      <a:gd name="T87" fmla="*/ 5 h 160"/>
                      <a:gd name="T88" fmla="*/ 69 w 188"/>
                      <a:gd name="T89" fmla="*/ 5 h 160"/>
                      <a:gd name="T90" fmla="*/ 59 w 188"/>
                      <a:gd name="T91" fmla="*/ 5 h 160"/>
                      <a:gd name="T92" fmla="*/ 45 w 188"/>
                      <a:gd name="T93" fmla="*/ 0 h 160"/>
                      <a:gd name="T94" fmla="*/ 35 w 188"/>
                      <a:gd name="T95" fmla="*/ 4 h 160"/>
                      <a:gd name="T96" fmla="*/ 24 w 188"/>
                      <a:gd name="T97" fmla="*/ 13 h 160"/>
                      <a:gd name="T98" fmla="*/ 19 w 188"/>
                      <a:gd name="T99" fmla="*/ 21 h 160"/>
                      <a:gd name="T100" fmla="*/ 10 w 188"/>
                      <a:gd name="T101" fmla="*/ 26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6" name="Freeform 133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2 w 4"/>
                      <a:gd name="T1" fmla="*/ 2 h 3"/>
                      <a:gd name="T2" fmla="*/ 2 w 4"/>
                      <a:gd name="T3" fmla="*/ 1 h 3"/>
                      <a:gd name="T4" fmla="*/ 2 w 4"/>
                      <a:gd name="T5" fmla="*/ 1 h 3"/>
                      <a:gd name="T6" fmla="*/ 2 w 4"/>
                      <a:gd name="T7" fmla="*/ 1 h 3"/>
                      <a:gd name="T8" fmla="*/ 2 w 4"/>
                      <a:gd name="T9" fmla="*/ 1 h 3"/>
                      <a:gd name="T10" fmla="*/ 2 w 4"/>
                      <a:gd name="T11" fmla="*/ 1 h 3"/>
                      <a:gd name="T12" fmla="*/ 2 w 4"/>
                      <a:gd name="T13" fmla="*/ 1 h 3"/>
                      <a:gd name="T14" fmla="*/ 1 w 4"/>
                      <a:gd name="T15" fmla="*/ 0 h 3"/>
                      <a:gd name="T16" fmla="*/ 1 w 4"/>
                      <a:gd name="T17" fmla="*/ 0 h 3"/>
                      <a:gd name="T18" fmla="*/ 0 w 4"/>
                      <a:gd name="T19" fmla="*/ 1 h 3"/>
                      <a:gd name="T20" fmla="*/ 0 w 4"/>
                      <a:gd name="T21" fmla="*/ 1 h 3"/>
                      <a:gd name="T22" fmla="*/ 0 w 4"/>
                      <a:gd name="T23" fmla="*/ 1 h 3"/>
                      <a:gd name="T24" fmla="*/ 0 w 4"/>
                      <a:gd name="T25" fmla="*/ 1 h 3"/>
                      <a:gd name="T26" fmla="*/ 0 w 4"/>
                      <a:gd name="T27" fmla="*/ 1 h 3"/>
                      <a:gd name="T28" fmla="*/ 0 w 4"/>
                      <a:gd name="T29" fmla="*/ 1 h 3"/>
                      <a:gd name="T30" fmla="*/ 0 w 4"/>
                      <a:gd name="T31" fmla="*/ 2 h 3"/>
                      <a:gd name="T32" fmla="*/ 0 w 4"/>
                      <a:gd name="T33" fmla="*/ 2 h 3"/>
                      <a:gd name="T34" fmla="*/ 1 w 4"/>
                      <a:gd name="T35" fmla="*/ 2 h 3"/>
                      <a:gd name="T36" fmla="*/ 1 w 4"/>
                      <a:gd name="T37" fmla="*/ 2 h 3"/>
                      <a:gd name="T38" fmla="*/ 1 w 4"/>
                      <a:gd name="T39" fmla="*/ 3 h 3"/>
                      <a:gd name="T40" fmla="*/ 2 w 4"/>
                      <a:gd name="T41" fmla="*/ 3 h 3"/>
                      <a:gd name="T42" fmla="*/ 2 w 4"/>
                      <a:gd name="T43" fmla="*/ 3 h 3"/>
                      <a:gd name="T44" fmla="*/ 3 w 4"/>
                      <a:gd name="T45" fmla="*/ 3 h 3"/>
                      <a:gd name="T46" fmla="*/ 3 w 4"/>
                      <a:gd name="T47" fmla="*/ 3 h 3"/>
                      <a:gd name="T48" fmla="*/ 4 w 4"/>
                      <a:gd name="T49" fmla="*/ 2 h 3"/>
                      <a:gd name="T50" fmla="*/ 4 w 4"/>
                      <a:gd name="T51" fmla="*/ 2 h 3"/>
                      <a:gd name="T52" fmla="*/ 4 w 4"/>
                      <a:gd name="T53" fmla="*/ 2 h 3"/>
                      <a:gd name="T54" fmla="*/ 4 w 4"/>
                      <a:gd name="T55" fmla="*/ 1 h 3"/>
                      <a:gd name="T56" fmla="*/ 4 w 4"/>
                      <a:gd name="T57" fmla="*/ 1 h 3"/>
                      <a:gd name="T58" fmla="*/ 4 w 4"/>
                      <a:gd name="T59" fmla="*/ 1 h 3"/>
                      <a:gd name="T60" fmla="*/ 4 w 4"/>
                      <a:gd name="T61" fmla="*/ 1 h 3"/>
                      <a:gd name="T62" fmla="*/ 4 w 4"/>
                      <a:gd name="T63" fmla="*/ 1 h 3"/>
                      <a:gd name="T64" fmla="*/ 4 w 4"/>
                      <a:gd name="T65" fmla="*/ 0 h 3"/>
                      <a:gd name="T66" fmla="*/ 4 w 4"/>
                      <a:gd name="T67" fmla="*/ 0 h 3"/>
                      <a:gd name="T68" fmla="*/ 4 w 4"/>
                      <a:gd name="T69" fmla="*/ 0 h 3"/>
                      <a:gd name="T70" fmla="*/ 4 w 4"/>
                      <a:gd name="T71" fmla="*/ 0 h 3"/>
                      <a:gd name="T72" fmla="*/ 4 w 4"/>
                      <a:gd name="T73" fmla="*/ 1 h 3"/>
                      <a:gd name="T74" fmla="*/ 3 w 4"/>
                      <a:gd name="T75" fmla="*/ 1 h 3"/>
                      <a:gd name="T76" fmla="*/ 3 w 4"/>
                      <a:gd name="T77" fmla="*/ 1 h 3"/>
                      <a:gd name="T78" fmla="*/ 2 w 4"/>
                      <a:gd name="T79" fmla="*/ 2 h 3"/>
                      <a:gd name="T80" fmla="*/ 2 w 4"/>
                      <a:gd name="T81" fmla="*/ 2 h 3"/>
                      <a:gd name="T82" fmla="*/ 2 w 4"/>
                      <a:gd name="T83" fmla="*/ 2 h 3"/>
                      <a:gd name="T84" fmla="*/ 2 w 4"/>
                      <a:gd name="T85" fmla="*/ 2 h 3"/>
                      <a:gd name="T86" fmla="*/ 2 w 4"/>
                      <a:gd name="T87" fmla="*/ 3 h 3"/>
                      <a:gd name="T88" fmla="*/ 3 w 4"/>
                      <a:gd name="T89" fmla="*/ 3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7" name="Freeform 134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7 w 9"/>
                      <a:gd name="T1" fmla="*/ 0 h 6"/>
                      <a:gd name="T2" fmla="*/ 4 w 9"/>
                      <a:gd name="T3" fmla="*/ 0 h 6"/>
                      <a:gd name="T4" fmla="*/ 3 w 9"/>
                      <a:gd name="T5" fmla="*/ 1 h 6"/>
                      <a:gd name="T6" fmla="*/ 3 w 9"/>
                      <a:gd name="T7" fmla="*/ 1 h 6"/>
                      <a:gd name="T8" fmla="*/ 3 w 9"/>
                      <a:gd name="T9" fmla="*/ 2 h 6"/>
                      <a:gd name="T10" fmla="*/ 3 w 9"/>
                      <a:gd name="T11" fmla="*/ 3 h 6"/>
                      <a:gd name="T12" fmla="*/ 2 w 9"/>
                      <a:gd name="T13" fmla="*/ 3 h 6"/>
                      <a:gd name="T14" fmla="*/ 2 w 9"/>
                      <a:gd name="T15" fmla="*/ 3 h 6"/>
                      <a:gd name="T16" fmla="*/ 1 w 9"/>
                      <a:gd name="T17" fmla="*/ 3 h 6"/>
                      <a:gd name="T18" fmla="*/ 1 w 9"/>
                      <a:gd name="T19" fmla="*/ 4 h 6"/>
                      <a:gd name="T20" fmla="*/ 1 w 9"/>
                      <a:gd name="T21" fmla="*/ 5 h 6"/>
                      <a:gd name="T22" fmla="*/ 0 w 9"/>
                      <a:gd name="T23" fmla="*/ 5 h 6"/>
                      <a:gd name="T24" fmla="*/ 0 w 9"/>
                      <a:gd name="T25" fmla="*/ 6 h 6"/>
                      <a:gd name="T26" fmla="*/ 0 w 9"/>
                      <a:gd name="T27" fmla="*/ 6 h 6"/>
                      <a:gd name="T28" fmla="*/ 0 w 9"/>
                      <a:gd name="T29" fmla="*/ 6 h 6"/>
                      <a:gd name="T30" fmla="*/ 0 w 9"/>
                      <a:gd name="T31" fmla="*/ 6 h 6"/>
                      <a:gd name="T32" fmla="*/ 0 w 9"/>
                      <a:gd name="T33" fmla="*/ 6 h 6"/>
                      <a:gd name="T34" fmla="*/ 0 w 9"/>
                      <a:gd name="T35" fmla="*/ 6 h 6"/>
                      <a:gd name="T36" fmla="*/ 0 w 9"/>
                      <a:gd name="T37" fmla="*/ 6 h 6"/>
                      <a:gd name="T38" fmla="*/ 1 w 9"/>
                      <a:gd name="T39" fmla="*/ 6 h 6"/>
                      <a:gd name="T40" fmla="*/ 2 w 9"/>
                      <a:gd name="T41" fmla="*/ 6 h 6"/>
                      <a:gd name="T42" fmla="*/ 3 w 9"/>
                      <a:gd name="T43" fmla="*/ 5 h 6"/>
                      <a:gd name="T44" fmla="*/ 6 w 9"/>
                      <a:gd name="T45" fmla="*/ 3 h 6"/>
                      <a:gd name="T46" fmla="*/ 7 w 9"/>
                      <a:gd name="T47" fmla="*/ 2 h 6"/>
                      <a:gd name="T48" fmla="*/ 8 w 9"/>
                      <a:gd name="T49" fmla="*/ 2 h 6"/>
                      <a:gd name="T50" fmla="*/ 9 w 9"/>
                      <a:gd name="T51" fmla="*/ 1 h 6"/>
                      <a:gd name="T52" fmla="*/ 9 w 9"/>
                      <a:gd name="T53" fmla="*/ 1 h 6"/>
                      <a:gd name="T54" fmla="*/ 9 w 9"/>
                      <a:gd name="T55" fmla="*/ 1 h 6"/>
                      <a:gd name="T56" fmla="*/ 8 w 9"/>
                      <a:gd name="T57" fmla="*/ 0 h 6"/>
                      <a:gd name="T58" fmla="*/ 8 w 9"/>
                      <a:gd name="T59" fmla="*/ 0 h 6"/>
                      <a:gd name="T60" fmla="*/ 8 w 9"/>
                      <a:gd name="T61" fmla="*/ 0 h 6"/>
                      <a:gd name="T62" fmla="*/ 8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8" name="Freeform 135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8 w 9"/>
                      <a:gd name="T1" fmla="*/ 3 h 7"/>
                      <a:gd name="T2" fmla="*/ 8 w 9"/>
                      <a:gd name="T3" fmla="*/ 1 h 7"/>
                      <a:gd name="T4" fmla="*/ 5 w 9"/>
                      <a:gd name="T5" fmla="*/ 3 h 7"/>
                      <a:gd name="T6" fmla="*/ 4 w 9"/>
                      <a:gd name="T7" fmla="*/ 4 h 7"/>
                      <a:gd name="T8" fmla="*/ 4 w 9"/>
                      <a:gd name="T9" fmla="*/ 4 h 7"/>
                      <a:gd name="T10" fmla="*/ 2 w 9"/>
                      <a:gd name="T11" fmla="*/ 5 h 7"/>
                      <a:gd name="T12" fmla="*/ 1 w 9"/>
                      <a:gd name="T13" fmla="*/ 6 h 7"/>
                      <a:gd name="T14" fmla="*/ 0 w 9"/>
                      <a:gd name="T15" fmla="*/ 6 h 7"/>
                      <a:gd name="T16" fmla="*/ 2 w 9"/>
                      <a:gd name="T17" fmla="*/ 6 h 7"/>
                      <a:gd name="T18" fmla="*/ 3 w 9"/>
                      <a:gd name="T19" fmla="*/ 5 h 7"/>
                      <a:gd name="T20" fmla="*/ 6 w 9"/>
                      <a:gd name="T21" fmla="*/ 4 h 7"/>
                      <a:gd name="T22" fmla="*/ 8 w 9"/>
                      <a:gd name="T23" fmla="*/ 3 h 7"/>
                      <a:gd name="T24" fmla="*/ 8 w 9"/>
                      <a:gd name="T25" fmla="*/ 3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9" name="Freeform 136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8 w 8"/>
                      <a:gd name="T1" fmla="*/ 2 h 6"/>
                      <a:gd name="T2" fmla="*/ 8 w 8"/>
                      <a:gd name="T3" fmla="*/ 1 h 6"/>
                      <a:gd name="T4" fmla="*/ 8 w 8"/>
                      <a:gd name="T5" fmla="*/ 1 h 6"/>
                      <a:gd name="T6" fmla="*/ 8 w 8"/>
                      <a:gd name="T7" fmla="*/ 0 h 6"/>
                      <a:gd name="T8" fmla="*/ 8 w 8"/>
                      <a:gd name="T9" fmla="*/ 0 h 6"/>
                      <a:gd name="T10" fmla="*/ 8 w 8"/>
                      <a:gd name="T11" fmla="*/ 0 h 6"/>
                      <a:gd name="T12" fmla="*/ 8 w 8"/>
                      <a:gd name="T13" fmla="*/ 0 h 6"/>
                      <a:gd name="T14" fmla="*/ 8 w 8"/>
                      <a:gd name="T15" fmla="*/ 0 h 6"/>
                      <a:gd name="T16" fmla="*/ 8 w 8"/>
                      <a:gd name="T17" fmla="*/ 0 h 6"/>
                      <a:gd name="T18" fmla="*/ 8 w 8"/>
                      <a:gd name="T19" fmla="*/ 0 h 6"/>
                      <a:gd name="T20" fmla="*/ 7 w 8"/>
                      <a:gd name="T21" fmla="*/ 0 h 6"/>
                      <a:gd name="T22" fmla="*/ 7 w 8"/>
                      <a:gd name="T23" fmla="*/ 0 h 6"/>
                      <a:gd name="T24" fmla="*/ 6 w 8"/>
                      <a:gd name="T25" fmla="*/ 0 h 6"/>
                      <a:gd name="T26" fmla="*/ 5 w 8"/>
                      <a:gd name="T27" fmla="*/ 1 h 6"/>
                      <a:gd name="T28" fmla="*/ 5 w 8"/>
                      <a:gd name="T29" fmla="*/ 2 h 6"/>
                      <a:gd name="T30" fmla="*/ 5 w 8"/>
                      <a:gd name="T31" fmla="*/ 2 h 6"/>
                      <a:gd name="T32" fmla="*/ 4 w 8"/>
                      <a:gd name="T33" fmla="*/ 2 h 6"/>
                      <a:gd name="T34" fmla="*/ 4 w 8"/>
                      <a:gd name="T35" fmla="*/ 2 h 6"/>
                      <a:gd name="T36" fmla="*/ 4 w 8"/>
                      <a:gd name="T37" fmla="*/ 2 h 6"/>
                      <a:gd name="T38" fmla="*/ 4 w 8"/>
                      <a:gd name="T39" fmla="*/ 3 h 6"/>
                      <a:gd name="T40" fmla="*/ 4 w 8"/>
                      <a:gd name="T41" fmla="*/ 3 h 6"/>
                      <a:gd name="T42" fmla="*/ 4 w 8"/>
                      <a:gd name="T43" fmla="*/ 3 h 6"/>
                      <a:gd name="T44" fmla="*/ 4 w 8"/>
                      <a:gd name="T45" fmla="*/ 3 h 6"/>
                      <a:gd name="T46" fmla="*/ 2 w 8"/>
                      <a:gd name="T47" fmla="*/ 4 h 6"/>
                      <a:gd name="T48" fmla="*/ 2 w 8"/>
                      <a:gd name="T49" fmla="*/ 4 h 6"/>
                      <a:gd name="T50" fmla="*/ 2 w 8"/>
                      <a:gd name="T51" fmla="*/ 4 h 6"/>
                      <a:gd name="T52" fmla="*/ 2 w 8"/>
                      <a:gd name="T53" fmla="*/ 4 h 6"/>
                      <a:gd name="T54" fmla="*/ 1 w 8"/>
                      <a:gd name="T55" fmla="*/ 4 h 6"/>
                      <a:gd name="T56" fmla="*/ 1 w 8"/>
                      <a:gd name="T57" fmla="*/ 5 h 6"/>
                      <a:gd name="T58" fmla="*/ 1 w 8"/>
                      <a:gd name="T59" fmla="*/ 5 h 6"/>
                      <a:gd name="T60" fmla="*/ 0 w 8"/>
                      <a:gd name="T61" fmla="*/ 5 h 6"/>
                      <a:gd name="T62" fmla="*/ 0 w 8"/>
                      <a:gd name="T63" fmla="*/ 5 h 6"/>
                      <a:gd name="T64" fmla="*/ 0 w 8"/>
                      <a:gd name="T65" fmla="*/ 5 h 6"/>
                      <a:gd name="T66" fmla="*/ 1 w 8"/>
                      <a:gd name="T67" fmla="*/ 6 h 6"/>
                      <a:gd name="T68" fmla="*/ 1 w 8"/>
                      <a:gd name="T69" fmla="*/ 6 h 6"/>
                      <a:gd name="T70" fmla="*/ 1 w 8"/>
                      <a:gd name="T71" fmla="*/ 6 h 6"/>
                      <a:gd name="T72" fmla="*/ 1 w 8"/>
                      <a:gd name="T73" fmla="*/ 6 h 6"/>
                      <a:gd name="T74" fmla="*/ 2 w 8"/>
                      <a:gd name="T75" fmla="*/ 5 h 6"/>
                      <a:gd name="T76" fmla="*/ 2 w 8"/>
                      <a:gd name="T77" fmla="*/ 5 h 6"/>
                      <a:gd name="T78" fmla="*/ 3 w 8"/>
                      <a:gd name="T79" fmla="*/ 5 h 6"/>
                      <a:gd name="T80" fmla="*/ 3 w 8"/>
                      <a:gd name="T81" fmla="*/ 4 h 6"/>
                      <a:gd name="T82" fmla="*/ 3 w 8"/>
                      <a:gd name="T83" fmla="*/ 4 h 6"/>
                      <a:gd name="T84" fmla="*/ 5 w 8"/>
                      <a:gd name="T85" fmla="*/ 4 h 6"/>
                      <a:gd name="T86" fmla="*/ 5 w 8"/>
                      <a:gd name="T87" fmla="*/ 3 h 6"/>
                      <a:gd name="T88" fmla="*/ 6 w 8"/>
                      <a:gd name="T89" fmla="*/ 3 h 6"/>
                      <a:gd name="T90" fmla="*/ 7 w 8"/>
                      <a:gd name="T91" fmla="*/ 3 h 6"/>
                      <a:gd name="T92" fmla="*/ 7 w 8"/>
                      <a:gd name="T93" fmla="*/ 2 h 6"/>
                      <a:gd name="T94" fmla="*/ 7 w 8"/>
                      <a:gd name="T95" fmla="*/ 2 h 6"/>
                      <a:gd name="T96" fmla="*/ 8 w 8"/>
                      <a:gd name="T97" fmla="*/ 2 h 6"/>
                      <a:gd name="T98" fmla="*/ 8 w 8"/>
                      <a:gd name="T99" fmla="*/ 2 h 6"/>
                      <a:gd name="T100" fmla="*/ 8 w 8"/>
                      <a:gd name="T101" fmla="*/ 2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0" name="Freeform 13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1" name="Freeform 138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1 h 1"/>
                      <a:gd name="T18" fmla="*/ 0 w 1"/>
                      <a:gd name="T19" fmla="*/ 1 h 1"/>
                      <a:gd name="T20" fmla="*/ 0 w 1"/>
                      <a:gd name="T21" fmla="*/ 1 h 1"/>
                      <a:gd name="T22" fmla="*/ 0 w 1"/>
                      <a:gd name="T23" fmla="*/ 1 h 1"/>
                      <a:gd name="T24" fmla="*/ 0 w 1"/>
                      <a:gd name="T25" fmla="*/ 1 h 1"/>
                      <a:gd name="T26" fmla="*/ 1 w 1"/>
                      <a:gd name="T27" fmla="*/ 1 h 1"/>
                      <a:gd name="T28" fmla="*/ 1 w 1"/>
                      <a:gd name="T29" fmla="*/ 0 h 1"/>
                      <a:gd name="T30" fmla="*/ 1 w 1"/>
                      <a:gd name="T31" fmla="*/ 0 h 1"/>
                      <a:gd name="T32" fmla="*/ 1 w 1"/>
                      <a:gd name="T33" fmla="*/ 0 h 1"/>
                      <a:gd name="T34" fmla="*/ 1 w 1"/>
                      <a:gd name="T35" fmla="*/ 0 h 1"/>
                      <a:gd name="T36" fmla="*/ 1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2" name="Freeform 139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2 w 3"/>
                      <a:gd name="T1" fmla="*/ 1 h 3"/>
                      <a:gd name="T2" fmla="*/ 3 w 3"/>
                      <a:gd name="T3" fmla="*/ 1 h 3"/>
                      <a:gd name="T4" fmla="*/ 2 w 3"/>
                      <a:gd name="T5" fmla="*/ 1 h 3"/>
                      <a:gd name="T6" fmla="*/ 3 w 3"/>
                      <a:gd name="T7" fmla="*/ 2 h 3"/>
                      <a:gd name="T8" fmla="*/ 2 w 3"/>
                      <a:gd name="T9" fmla="*/ 2 h 3"/>
                      <a:gd name="T10" fmla="*/ 1 w 3"/>
                      <a:gd name="T11" fmla="*/ 3 h 3"/>
                      <a:gd name="T12" fmla="*/ 0 w 3"/>
                      <a:gd name="T13" fmla="*/ 3 h 3"/>
                      <a:gd name="T14" fmla="*/ 1 w 3"/>
                      <a:gd name="T15" fmla="*/ 1 h 3"/>
                      <a:gd name="T16" fmla="*/ 2 w 3"/>
                      <a:gd name="T17" fmla="*/ 1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3" name="Freeform 140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0 h 2"/>
                      <a:gd name="T4" fmla="*/ 2 w 3"/>
                      <a:gd name="T5" fmla="*/ 0 h 2"/>
                      <a:gd name="T6" fmla="*/ 2 w 3"/>
                      <a:gd name="T7" fmla="*/ 0 h 2"/>
                      <a:gd name="T8" fmla="*/ 3 w 3"/>
                      <a:gd name="T9" fmla="*/ 0 h 2"/>
                      <a:gd name="T10" fmla="*/ 3 w 3"/>
                      <a:gd name="T11" fmla="*/ 0 h 2"/>
                      <a:gd name="T12" fmla="*/ 3 w 3"/>
                      <a:gd name="T13" fmla="*/ 0 h 2"/>
                      <a:gd name="T14" fmla="*/ 3 w 3"/>
                      <a:gd name="T15" fmla="*/ 0 h 2"/>
                      <a:gd name="T16" fmla="*/ 3 w 3"/>
                      <a:gd name="T17" fmla="*/ 0 h 2"/>
                      <a:gd name="T18" fmla="*/ 3 w 3"/>
                      <a:gd name="T19" fmla="*/ 0 h 2"/>
                      <a:gd name="T20" fmla="*/ 3 w 3"/>
                      <a:gd name="T21" fmla="*/ 0 h 2"/>
                      <a:gd name="T22" fmla="*/ 2 w 3"/>
                      <a:gd name="T23" fmla="*/ 0 h 2"/>
                      <a:gd name="T24" fmla="*/ 2 w 3"/>
                      <a:gd name="T25" fmla="*/ 1 h 2"/>
                      <a:gd name="T26" fmla="*/ 3 w 3"/>
                      <a:gd name="T27" fmla="*/ 1 h 2"/>
                      <a:gd name="T28" fmla="*/ 3 w 3"/>
                      <a:gd name="T29" fmla="*/ 1 h 2"/>
                      <a:gd name="T30" fmla="*/ 3 w 3"/>
                      <a:gd name="T31" fmla="*/ 1 h 2"/>
                      <a:gd name="T32" fmla="*/ 2 w 3"/>
                      <a:gd name="T33" fmla="*/ 1 h 2"/>
                      <a:gd name="T34" fmla="*/ 2 w 3"/>
                      <a:gd name="T35" fmla="*/ 1 h 2"/>
                      <a:gd name="T36" fmla="*/ 2 w 3"/>
                      <a:gd name="T37" fmla="*/ 1 h 2"/>
                      <a:gd name="T38" fmla="*/ 2 w 3"/>
                      <a:gd name="T39" fmla="*/ 1 h 2"/>
                      <a:gd name="T40" fmla="*/ 2 w 3"/>
                      <a:gd name="T41" fmla="*/ 1 h 2"/>
                      <a:gd name="T42" fmla="*/ 1 w 3"/>
                      <a:gd name="T43" fmla="*/ 2 h 2"/>
                      <a:gd name="T44" fmla="*/ 1 w 3"/>
                      <a:gd name="T45" fmla="*/ 2 h 2"/>
                      <a:gd name="T46" fmla="*/ 1 w 3"/>
                      <a:gd name="T47" fmla="*/ 2 h 2"/>
                      <a:gd name="T48" fmla="*/ 0 w 3"/>
                      <a:gd name="T49" fmla="*/ 2 h 2"/>
                      <a:gd name="T50" fmla="*/ 0 w 3"/>
                      <a:gd name="T51" fmla="*/ 2 h 2"/>
                      <a:gd name="T52" fmla="*/ 0 w 3"/>
                      <a:gd name="T53" fmla="*/ 1 h 2"/>
                      <a:gd name="T54" fmla="*/ 1 w 3"/>
                      <a:gd name="T55" fmla="*/ 1 h 2"/>
                      <a:gd name="T56" fmla="*/ 1 w 3"/>
                      <a:gd name="T57" fmla="*/ 1 h 2"/>
                      <a:gd name="T58" fmla="*/ 1 w 3"/>
                      <a:gd name="T59" fmla="*/ 1 h 2"/>
                      <a:gd name="T60" fmla="*/ 1 w 3"/>
                      <a:gd name="T61" fmla="*/ 0 h 2"/>
                      <a:gd name="T62" fmla="*/ 2 w 3"/>
                      <a:gd name="T63" fmla="*/ 0 h 2"/>
                      <a:gd name="T64" fmla="*/ 2 w 3"/>
                      <a:gd name="T65" fmla="*/ 0 h 2"/>
                      <a:gd name="T66" fmla="*/ 2 w 3"/>
                      <a:gd name="T67" fmla="*/ 0 h 2"/>
                      <a:gd name="T68" fmla="*/ 2 w 3"/>
                      <a:gd name="T69" fmla="*/ 0 h 2"/>
                      <a:gd name="T70" fmla="*/ 2 w 3"/>
                      <a:gd name="T71" fmla="*/ 0 h 2"/>
                      <a:gd name="T72" fmla="*/ 2 w 3"/>
                      <a:gd name="T73" fmla="*/ 0 h 2"/>
                      <a:gd name="T74" fmla="*/ 2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4" name="Freeform 141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3 w 4"/>
                      <a:gd name="T3" fmla="*/ 0 h 2"/>
                      <a:gd name="T4" fmla="*/ 4 w 4"/>
                      <a:gd name="T5" fmla="*/ 0 h 2"/>
                      <a:gd name="T6" fmla="*/ 4 w 4"/>
                      <a:gd name="T7" fmla="*/ 1 h 2"/>
                      <a:gd name="T8" fmla="*/ 1 w 4"/>
                      <a:gd name="T9" fmla="*/ 2 h 2"/>
                      <a:gd name="T10" fmla="*/ 3 w 4"/>
                      <a:gd name="T11" fmla="*/ 1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5" name="Freeform 142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1 h 2"/>
                      <a:gd name="T4" fmla="*/ 2 w 3"/>
                      <a:gd name="T5" fmla="*/ 0 h 2"/>
                      <a:gd name="T6" fmla="*/ 2 w 3"/>
                      <a:gd name="T7" fmla="*/ 0 h 2"/>
                      <a:gd name="T8" fmla="*/ 2 w 3"/>
                      <a:gd name="T9" fmla="*/ 0 h 2"/>
                      <a:gd name="T10" fmla="*/ 2 w 3"/>
                      <a:gd name="T11" fmla="*/ 0 h 2"/>
                      <a:gd name="T12" fmla="*/ 2 w 3"/>
                      <a:gd name="T13" fmla="*/ 0 h 2"/>
                      <a:gd name="T14" fmla="*/ 3 w 3"/>
                      <a:gd name="T15" fmla="*/ 0 h 2"/>
                      <a:gd name="T16" fmla="*/ 3 w 3"/>
                      <a:gd name="T17" fmla="*/ 0 h 2"/>
                      <a:gd name="T18" fmla="*/ 3 w 3"/>
                      <a:gd name="T19" fmla="*/ 0 h 2"/>
                      <a:gd name="T20" fmla="*/ 3 w 3"/>
                      <a:gd name="T21" fmla="*/ 1 h 2"/>
                      <a:gd name="T22" fmla="*/ 3 w 3"/>
                      <a:gd name="T23" fmla="*/ 1 h 2"/>
                      <a:gd name="T24" fmla="*/ 3 w 3"/>
                      <a:gd name="T25" fmla="*/ 1 h 2"/>
                      <a:gd name="T26" fmla="*/ 3 w 3"/>
                      <a:gd name="T27" fmla="*/ 1 h 2"/>
                      <a:gd name="T28" fmla="*/ 2 w 3"/>
                      <a:gd name="T29" fmla="*/ 2 h 2"/>
                      <a:gd name="T30" fmla="*/ 1 w 3"/>
                      <a:gd name="T31" fmla="*/ 2 h 2"/>
                      <a:gd name="T32" fmla="*/ 0 w 3"/>
                      <a:gd name="T33" fmla="*/ 2 h 2"/>
                      <a:gd name="T34" fmla="*/ 0 w 3"/>
                      <a:gd name="T35" fmla="*/ 2 h 2"/>
                      <a:gd name="T36" fmla="*/ 0 w 3"/>
                      <a:gd name="T37" fmla="*/ 2 h 2"/>
                      <a:gd name="T38" fmla="*/ 0 w 3"/>
                      <a:gd name="T39" fmla="*/ 2 h 2"/>
                      <a:gd name="T40" fmla="*/ 0 w 3"/>
                      <a:gd name="T41" fmla="*/ 2 h 2"/>
                      <a:gd name="T42" fmla="*/ 0 w 3"/>
                      <a:gd name="T43" fmla="*/ 2 h 2"/>
                      <a:gd name="T44" fmla="*/ 1 w 3"/>
                      <a:gd name="T45" fmla="*/ 2 h 2"/>
                      <a:gd name="T46" fmla="*/ 2 w 3"/>
                      <a:gd name="T47" fmla="*/ 1 h 2"/>
                      <a:gd name="T48" fmla="*/ 2 w 3"/>
                      <a:gd name="T49" fmla="*/ 1 h 2"/>
                      <a:gd name="T50" fmla="*/ 2 w 3"/>
                      <a:gd name="T51" fmla="*/ 1 h 2"/>
                      <a:gd name="T52" fmla="*/ 2 w 3"/>
                      <a:gd name="T53" fmla="*/ 1 h 2"/>
                      <a:gd name="T54" fmla="*/ 2 w 3"/>
                      <a:gd name="T55" fmla="*/ 1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6" name="Freeform 14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1 w 2"/>
                      <a:gd name="T1" fmla="*/ 1 h 3"/>
                      <a:gd name="T2" fmla="*/ 0 w 2"/>
                      <a:gd name="T3" fmla="*/ 0 h 3"/>
                      <a:gd name="T4" fmla="*/ 0 w 2"/>
                      <a:gd name="T5" fmla="*/ 0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2 h 3"/>
                      <a:gd name="T12" fmla="*/ 0 w 2"/>
                      <a:gd name="T13" fmla="*/ 3 h 3"/>
                      <a:gd name="T14" fmla="*/ 1 w 2"/>
                      <a:gd name="T15" fmla="*/ 3 h 3"/>
                      <a:gd name="T16" fmla="*/ 1 w 2"/>
                      <a:gd name="T17" fmla="*/ 3 h 3"/>
                      <a:gd name="T18" fmla="*/ 2 w 2"/>
                      <a:gd name="T19" fmla="*/ 3 h 3"/>
                      <a:gd name="T20" fmla="*/ 2 w 2"/>
                      <a:gd name="T21" fmla="*/ 1 h 3"/>
                      <a:gd name="T22" fmla="*/ 2 w 2"/>
                      <a:gd name="T23" fmla="*/ 0 h 3"/>
                      <a:gd name="T24" fmla="*/ 1 w 2"/>
                      <a:gd name="T25" fmla="*/ 0 h 3"/>
                      <a:gd name="T26" fmla="*/ 1 w 2"/>
                      <a:gd name="T27" fmla="*/ 1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7" name="Freeform 144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1 w 2"/>
                      <a:gd name="T1" fmla="*/ 1 h 3"/>
                      <a:gd name="T2" fmla="*/ 1 w 2"/>
                      <a:gd name="T3" fmla="*/ 0 h 3"/>
                      <a:gd name="T4" fmla="*/ 1 w 2"/>
                      <a:gd name="T5" fmla="*/ 0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1 h 3"/>
                      <a:gd name="T14" fmla="*/ 1 w 2"/>
                      <a:gd name="T15" fmla="*/ 1 h 3"/>
                      <a:gd name="T16" fmla="*/ 1 w 2"/>
                      <a:gd name="T17" fmla="*/ 1 h 3"/>
                      <a:gd name="T18" fmla="*/ 1 w 2"/>
                      <a:gd name="T19" fmla="*/ 2 h 3"/>
                      <a:gd name="T20" fmla="*/ 0 w 2"/>
                      <a:gd name="T21" fmla="*/ 2 h 3"/>
                      <a:gd name="T22" fmla="*/ 0 w 2"/>
                      <a:gd name="T23" fmla="*/ 2 h 3"/>
                      <a:gd name="T24" fmla="*/ 0 w 2"/>
                      <a:gd name="T25" fmla="*/ 2 h 3"/>
                      <a:gd name="T26" fmla="*/ 0 w 2"/>
                      <a:gd name="T27" fmla="*/ 2 h 3"/>
                      <a:gd name="T28" fmla="*/ 0 w 2"/>
                      <a:gd name="T29" fmla="*/ 2 h 3"/>
                      <a:gd name="T30" fmla="*/ 0 w 2"/>
                      <a:gd name="T31" fmla="*/ 2 h 3"/>
                      <a:gd name="T32" fmla="*/ 0 w 2"/>
                      <a:gd name="T33" fmla="*/ 3 h 3"/>
                      <a:gd name="T34" fmla="*/ 1 w 2"/>
                      <a:gd name="T35" fmla="*/ 3 h 3"/>
                      <a:gd name="T36" fmla="*/ 1 w 2"/>
                      <a:gd name="T37" fmla="*/ 3 h 3"/>
                      <a:gd name="T38" fmla="*/ 1 w 2"/>
                      <a:gd name="T39" fmla="*/ 3 h 3"/>
                      <a:gd name="T40" fmla="*/ 1 w 2"/>
                      <a:gd name="T41" fmla="*/ 3 h 3"/>
                      <a:gd name="T42" fmla="*/ 1 w 2"/>
                      <a:gd name="T43" fmla="*/ 3 h 3"/>
                      <a:gd name="T44" fmla="*/ 2 w 2"/>
                      <a:gd name="T45" fmla="*/ 3 h 3"/>
                      <a:gd name="T46" fmla="*/ 2 w 2"/>
                      <a:gd name="T47" fmla="*/ 2 h 3"/>
                      <a:gd name="T48" fmla="*/ 2 w 2"/>
                      <a:gd name="T49" fmla="*/ 1 h 3"/>
                      <a:gd name="T50" fmla="*/ 2 w 2"/>
                      <a:gd name="T51" fmla="*/ 1 h 3"/>
                      <a:gd name="T52" fmla="*/ 2 w 2"/>
                      <a:gd name="T53" fmla="*/ 1 h 3"/>
                      <a:gd name="T54" fmla="*/ 2 w 2"/>
                      <a:gd name="T55" fmla="*/ 0 h 3"/>
                      <a:gd name="T56" fmla="*/ 2 w 2"/>
                      <a:gd name="T57" fmla="*/ 0 h 3"/>
                      <a:gd name="T58" fmla="*/ 2 w 2"/>
                      <a:gd name="T59" fmla="*/ 0 h 3"/>
                      <a:gd name="T60" fmla="*/ 1 w 2"/>
                      <a:gd name="T61" fmla="*/ 0 h 3"/>
                      <a:gd name="T62" fmla="*/ 1 w 2"/>
                      <a:gd name="T63" fmla="*/ 0 h 3"/>
                      <a:gd name="T64" fmla="*/ 1 w 2"/>
                      <a:gd name="T65" fmla="*/ 1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8" name="Freeform 145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3 w 3"/>
                      <a:gd name="T3" fmla="*/ 3 h 3"/>
                      <a:gd name="T4" fmla="*/ 3 w 3"/>
                      <a:gd name="T5" fmla="*/ 3 h 3"/>
                      <a:gd name="T6" fmla="*/ 3 w 3"/>
                      <a:gd name="T7" fmla="*/ 3 h 3"/>
                      <a:gd name="T8" fmla="*/ 3 w 3"/>
                      <a:gd name="T9" fmla="*/ 3 h 3"/>
                      <a:gd name="T10" fmla="*/ 3 w 3"/>
                      <a:gd name="T11" fmla="*/ 3 h 3"/>
                      <a:gd name="T12" fmla="*/ 2 w 3"/>
                      <a:gd name="T13" fmla="*/ 2 h 3"/>
                      <a:gd name="T14" fmla="*/ 1 w 3"/>
                      <a:gd name="T15" fmla="*/ 1 h 3"/>
                      <a:gd name="T16" fmla="*/ 1 w 3"/>
                      <a:gd name="T17" fmla="*/ 1 h 3"/>
                      <a:gd name="T18" fmla="*/ 1 w 3"/>
                      <a:gd name="T19" fmla="*/ 1 h 3"/>
                      <a:gd name="T20" fmla="*/ 1 w 3"/>
                      <a:gd name="T21" fmla="*/ 1 h 3"/>
                      <a:gd name="T22" fmla="*/ 1 w 3"/>
                      <a:gd name="T23" fmla="*/ 1 h 3"/>
                      <a:gd name="T24" fmla="*/ 1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1 h 3"/>
                      <a:gd name="T42" fmla="*/ 0 w 3"/>
                      <a:gd name="T43" fmla="*/ 1 h 3"/>
                      <a:gd name="T44" fmla="*/ 0 w 3"/>
                      <a:gd name="T45" fmla="*/ 1 h 3"/>
                      <a:gd name="T46" fmla="*/ 0 w 3"/>
                      <a:gd name="T47" fmla="*/ 1 h 3"/>
                      <a:gd name="T48" fmla="*/ 1 w 3"/>
                      <a:gd name="T49" fmla="*/ 1 h 3"/>
                      <a:gd name="T50" fmla="*/ 1 w 3"/>
                      <a:gd name="T51" fmla="*/ 2 h 3"/>
                      <a:gd name="T52" fmla="*/ 1 w 3"/>
                      <a:gd name="T53" fmla="*/ 2 h 3"/>
                      <a:gd name="T54" fmla="*/ 2 w 3"/>
                      <a:gd name="T55" fmla="*/ 3 h 3"/>
                      <a:gd name="T56" fmla="*/ 2 w 3"/>
                      <a:gd name="T57" fmla="*/ 3 h 3"/>
                      <a:gd name="T58" fmla="*/ 3 w 3"/>
                      <a:gd name="T59" fmla="*/ 3 h 3"/>
                      <a:gd name="T60" fmla="*/ 3 w 3"/>
                      <a:gd name="T61" fmla="*/ 3 h 3"/>
                      <a:gd name="T62" fmla="*/ 3 w 3"/>
                      <a:gd name="T63" fmla="*/ 3 h 3"/>
                      <a:gd name="T64" fmla="*/ 3 w 3"/>
                      <a:gd name="T65" fmla="*/ 3 h 3"/>
                      <a:gd name="T66" fmla="*/ 3 w 3"/>
                      <a:gd name="T67" fmla="*/ 3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9" name="Freeform 146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0 w 4"/>
                      <a:gd name="T3" fmla="*/ 1 h 2"/>
                      <a:gd name="T4" fmla="*/ 1 w 4"/>
                      <a:gd name="T5" fmla="*/ 0 h 2"/>
                      <a:gd name="T6" fmla="*/ 1 w 4"/>
                      <a:gd name="T7" fmla="*/ 0 h 2"/>
                      <a:gd name="T8" fmla="*/ 2 w 4"/>
                      <a:gd name="T9" fmla="*/ 0 h 2"/>
                      <a:gd name="T10" fmla="*/ 3 w 4"/>
                      <a:gd name="T11" fmla="*/ 0 h 2"/>
                      <a:gd name="T12" fmla="*/ 3 w 4"/>
                      <a:gd name="T13" fmla="*/ 0 h 2"/>
                      <a:gd name="T14" fmla="*/ 3 w 4"/>
                      <a:gd name="T15" fmla="*/ 0 h 2"/>
                      <a:gd name="T16" fmla="*/ 3 w 4"/>
                      <a:gd name="T17" fmla="*/ 1 h 2"/>
                      <a:gd name="T18" fmla="*/ 4 w 4"/>
                      <a:gd name="T19" fmla="*/ 1 h 2"/>
                      <a:gd name="T20" fmla="*/ 4 w 4"/>
                      <a:gd name="T21" fmla="*/ 1 h 2"/>
                      <a:gd name="T22" fmla="*/ 4 w 4"/>
                      <a:gd name="T23" fmla="*/ 1 h 2"/>
                      <a:gd name="T24" fmla="*/ 4 w 4"/>
                      <a:gd name="T25" fmla="*/ 1 h 2"/>
                      <a:gd name="T26" fmla="*/ 4 w 4"/>
                      <a:gd name="T27" fmla="*/ 1 h 2"/>
                      <a:gd name="T28" fmla="*/ 4 w 4"/>
                      <a:gd name="T29" fmla="*/ 1 h 2"/>
                      <a:gd name="T30" fmla="*/ 4 w 4"/>
                      <a:gd name="T31" fmla="*/ 1 h 2"/>
                      <a:gd name="T32" fmla="*/ 4 w 4"/>
                      <a:gd name="T33" fmla="*/ 2 h 2"/>
                      <a:gd name="T34" fmla="*/ 4 w 4"/>
                      <a:gd name="T35" fmla="*/ 2 h 2"/>
                      <a:gd name="T36" fmla="*/ 4 w 4"/>
                      <a:gd name="T37" fmla="*/ 2 h 2"/>
                      <a:gd name="T38" fmla="*/ 4 w 4"/>
                      <a:gd name="T39" fmla="*/ 2 h 2"/>
                      <a:gd name="T40" fmla="*/ 3 w 4"/>
                      <a:gd name="T41" fmla="*/ 1 h 2"/>
                      <a:gd name="T42" fmla="*/ 3 w 4"/>
                      <a:gd name="T43" fmla="*/ 1 h 2"/>
                      <a:gd name="T44" fmla="*/ 3 w 4"/>
                      <a:gd name="T45" fmla="*/ 2 h 2"/>
                      <a:gd name="T46" fmla="*/ 3 w 4"/>
                      <a:gd name="T47" fmla="*/ 2 h 2"/>
                      <a:gd name="T48" fmla="*/ 3 w 4"/>
                      <a:gd name="T49" fmla="*/ 2 h 2"/>
                      <a:gd name="T50" fmla="*/ 2 w 4"/>
                      <a:gd name="T51" fmla="*/ 2 h 2"/>
                      <a:gd name="T52" fmla="*/ 2 w 4"/>
                      <a:gd name="T53" fmla="*/ 2 h 2"/>
                      <a:gd name="T54" fmla="*/ 2 w 4"/>
                      <a:gd name="T55" fmla="*/ 2 h 2"/>
                      <a:gd name="T56" fmla="*/ 2 w 4"/>
                      <a:gd name="T57" fmla="*/ 2 h 2"/>
                      <a:gd name="T58" fmla="*/ 2 w 4"/>
                      <a:gd name="T59" fmla="*/ 2 h 2"/>
                      <a:gd name="T60" fmla="*/ 2 w 4"/>
                      <a:gd name="T61" fmla="*/ 2 h 2"/>
                      <a:gd name="T62" fmla="*/ 2 w 4"/>
                      <a:gd name="T63" fmla="*/ 2 h 2"/>
                      <a:gd name="T64" fmla="*/ 1 w 4"/>
                      <a:gd name="T65" fmla="*/ 2 h 2"/>
                      <a:gd name="T66" fmla="*/ 1 w 4"/>
                      <a:gd name="T67" fmla="*/ 2 h 2"/>
                      <a:gd name="T68" fmla="*/ 1 w 4"/>
                      <a:gd name="T69" fmla="*/ 1 h 2"/>
                      <a:gd name="T70" fmla="*/ 1 w 4"/>
                      <a:gd name="T71" fmla="*/ 1 h 2"/>
                      <a:gd name="T72" fmla="*/ 1 w 4"/>
                      <a:gd name="T73" fmla="*/ 1 h 2"/>
                      <a:gd name="T74" fmla="*/ 1 w 4"/>
                      <a:gd name="T75" fmla="*/ 1 h 2"/>
                      <a:gd name="T76" fmla="*/ 1 w 4"/>
                      <a:gd name="T77" fmla="*/ 1 h 2"/>
                      <a:gd name="T78" fmla="*/ 1 w 4"/>
                      <a:gd name="T79" fmla="*/ 1 h 2"/>
                      <a:gd name="T80" fmla="*/ 1 w 4"/>
                      <a:gd name="T81" fmla="*/ 1 h 2"/>
                      <a:gd name="T82" fmla="*/ 1 w 4"/>
                      <a:gd name="T83" fmla="*/ 1 h 2"/>
                      <a:gd name="T84" fmla="*/ 1 w 4"/>
                      <a:gd name="T85" fmla="*/ 1 h 2"/>
                      <a:gd name="T86" fmla="*/ 1 w 4"/>
                      <a:gd name="T87" fmla="*/ 1 h 2"/>
                      <a:gd name="T88" fmla="*/ 1 w 4"/>
                      <a:gd name="T89" fmla="*/ 1 h 2"/>
                      <a:gd name="T90" fmla="*/ 1 w 4"/>
                      <a:gd name="T91" fmla="*/ 1 h 2"/>
                      <a:gd name="T92" fmla="*/ 1 w 4"/>
                      <a:gd name="T93" fmla="*/ 1 h 2"/>
                      <a:gd name="T94" fmla="*/ 0 w 4"/>
                      <a:gd name="T95" fmla="*/ 1 h 2"/>
                      <a:gd name="T96" fmla="*/ 0 w 4"/>
                      <a:gd name="T97" fmla="*/ 1 h 2"/>
                      <a:gd name="T98" fmla="*/ 0 w 4"/>
                      <a:gd name="T99" fmla="*/ 1 h 2"/>
                      <a:gd name="T100" fmla="*/ 0 w 4"/>
                      <a:gd name="T101" fmla="*/ 1 h 2"/>
                      <a:gd name="T102" fmla="*/ 0 w 4"/>
                      <a:gd name="T103" fmla="*/ 1 h 2"/>
                      <a:gd name="T104" fmla="*/ 0 w 4"/>
                      <a:gd name="T105" fmla="*/ 1 h 2"/>
                      <a:gd name="T106" fmla="*/ 0 w 4"/>
                      <a:gd name="T107" fmla="*/ 1 h 2"/>
                      <a:gd name="T108" fmla="*/ 0 w 4"/>
                      <a:gd name="T109" fmla="*/ 1 h 2"/>
                      <a:gd name="T110" fmla="*/ 0 w 4"/>
                      <a:gd name="T111" fmla="*/ 1 h 2"/>
                      <a:gd name="T112" fmla="*/ 0 w 4"/>
                      <a:gd name="T113" fmla="*/ 1 h 2"/>
                      <a:gd name="T114" fmla="*/ 0 w 4"/>
                      <a:gd name="T115" fmla="*/ 1 h 2"/>
                      <a:gd name="T116" fmla="*/ 0 w 4"/>
                      <a:gd name="T117" fmla="*/ 1 h 2"/>
                      <a:gd name="T118" fmla="*/ 0 w 4"/>
                      <a:gd name="T119" fmla="*/ 1 h 2"/>
                      <a:gd name="T120" fmla="*/ 0 w 4"/>
                      <a:gd name="T121" fmla="*/ 1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03" name="Group 147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7323" name="Freeform 148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26 w 52"/>
                      <a:gd name="T1" fmla="*/ 68 h 71"/>
                      <a:gd name="T2" fmla="*/ 43 w 52"/>
                      <a:gd name="T3" fmla="*/ 67 h 71"/>
                      <a:gd name="T4" fmla="*/ 45 w 52"/>
                      <a:gd name="T5" fmla="*/ 62 h 71"/>
                      <a:gd name="T6" fmla="*/ 45 w 52"/>
                      <a:gd name="T7" fmla="*/ 58 h 71"/>
                      <a:gd name="T8" fmla="*/ 48 w 52"/>
                      <a:gd name="T9" fmla="*/ 55 h 71"/>
                      <a:gd name="T10" fmla="*/ 49 w 52"/>
                      <a:gd name="T11" fmla="*/ 52 h 71"/>
                      <a:gd name="T12" fmla="*/ 50 w 52"/>
                      <a:gd name="T13" fmla="*/ 50 h 71"/>
                      <a:gd name="T14" fmla="*/ 51 w 52"/>
                      <a:gd name="T15" fmla="*/ 51 h 71"/>
                      <a:gd name="T16" fmla="*/ 52 w 52"/>
                      <a:gd name="T17" fmla="*/ 50 h 71"/>
                      <a:gd name="T18" fmla="*/ 52 w 52"/>
                      <a:gd name="T19" fmla="*/ 46 h 71"/>
                      <a:gd name="T20" fmla="*/ 51 w 52"/>
                      <a:gd name="T21" fmla="*/ 42 h 71"/>
                      <a:gd name="T22" fmla="*/ 47 w 52"/>
                      <a:gd name="T23" fmla="*/ 28 h 71"/>
                      <a:gd name="T24" fmla="*/ 42 w 52"/>
                      <a:gd name="T25" fmla="*/ 28 h 71"/>
                      <a:gd name="T26" fmla="*/ 36 w 52"/>
                      <a:gd name="T27" fmla="*/ 36 h 71"/>
                      <a:gd name="T28" fmla="*/ 35 w 52"/>
                      <a:gd name="T29" fmla="*/ 35 h 71"/>
                      <a:gd name="T30" fmla="*/ 33 w 52"/>
                      <a:gd name="T31" fmla="*/ 34 h 71"/>
                      <a:gd name="T32" fmla="*/ 33 w 52"/>
                      <a:gd name="T33" fmla="*/ 30 h 71"/>
                      <a:gd name="T34" fmla="*/ 36 w 52"/>
                      <a:gd name="T35" fmla="*/ 28 h 71"/>
                      <a:gd name="T36" fmla="*/ 36 w 52"/>
                      <a:gd name="T37" fmla="*/ 26 h 71"/>
                      <a:gd name="T38" fmla="*/ 38 w 52"/>
                      <a:gd name="T39" fmla="*/ 24 h 71"/>
                      <a:gd name="T40" fmla="*/ 38 w 52"/>
                      <a:gd name="T41" fmla="*/ 17 h 71"/>
                      <a:gd name="T42" fmla="*/ 37 w 52"/>
                      <a:gd name="T43" fmla="*/ 14 h 71"/>
                      <a:gd name="T44" fmla="*/ 35 w 52"/>
                      <a:gd name="T45" fmla="*/ 12 h 71"/>
                      <a:gd name="T46" fmla="*/ 37 w 52"/>
                      <a:gd name="T47" fmla="*/ 10 h 71"/>
                      <a:gd name="T48" fmla="*/ 36 w 52"/>
                      <a:gd name="T49" fmla="*/ 7 h 71"/>
                      <a:gd name="T50" fmla="*/ 30 w 52"/>
                      <a:gd name="T51" fmla="*/ 4 h 71"/>
                      <a:gd name="T52" fmla="*/ 26 w 52"/>
                      <a:gd name="T53" fmla="*/ 2 h 71"/>
                      <a:gd name="T54" fmla="*/ 21 w 52"/>
                      <a:gd name="T55" fmla="*/ 1 h 71"/>
                      <a:gd name="T56" fmla="*/ 18 w 52"/>
                      <a:gd name="T57" fmla="*/ 1 h 71"/>
                      <a:gd name="T58" fmla="*/ 15 w 52"/>
                      <a:gd name="T59" fmla="*/ 3 h 71"/>
                      <a:gd name="T60" fmla="*/ 15 w 52"/>
                      <a:gd name="T61" fmla="*/ 6 h 71"/>
                      <a:gd name="T62" fmla="*/ 16 w 52"/>
                      <a:gd name="T63" fmla="*/ 7 h 71"/>
                      <a:gd name="T64" fmla="*/ 15 w 52"/>
                      <a:gd name="T65" fmla="*/ 8 h 71"/>
                      <a:gd name="T66" fmla="*/ 13 w 52"/>
                      <a:gd name="T67" fmla="*/ 10 h 71"/>
                      <a:gd name="T68" fmla="*/ 12 w 52"/>
                      <a:gd name="T69" fmla="*/ 13 h 71"/>
                      <a:gd name="T70" fmla="*/ 12 w 52"/>
                      <a:gd name="T71" fmla="*/ 17 h 71"/>
                      <a:gd name="T72" fmla="*/ 10 w 52"/>
                      <a:gd name="T73" fmla="*/ 16 h 71"/>
                      <a:gd name="T74" fmla="*/ 10 w 52"/>
                      <a:gd name="T75" fmla="*/ 13 h 71"/>
                      <a:gd name="T76" fmla="*/ 10 w 52"/>
                      <a:gd name="T77" fmla="*/ 11 h 71"/>
                      <a:gd name="T78" fmla="*/ 8 w 52"/>
                      <a:gd name="T79" fmla="*/ 13 h 71"/>
                      <a:gd name="T80" fmla="*/ 8 w 52"/>
                      <a:gd name="T81" fmla="*/ 16 h 71"/>
                      <a:gd name="T82" fmla="*/ 5 w 52"/>
                      <a:gd name="T83" fmla="*/ 17 h 71"/>
                      <a:gd name="T84" fmla="*/ 4 w 52"/>
                      <a:gd name="T85" fmla="*/ 19 h 71"/>
                      <a:gd name="T86" fmla="*/ 3 w 52"/>
                      <a:gd name="T87" fmla="*/ 23 h 71"/>
                      <a:gd name="T88" fmla="*/ 2 w 52"/>
                      <a:gd name="T89" fmla="*/ 28 h 71"/>
                      <a:gd name="T90" fmla="*/ 1 w 52"/>
                      <a:gd name="T91" fmla="*/ 32 h 71"/>
                      <a:gd name="T92" fmla="*/ 2 w 52"/>
                      <a:gd name="T93" fmla="*/ 37 h 71"/>
                      <a:gd name="T94" fmla="*/ 2 w 52"/>
                      <a:gd name="T95" fmla="*/ 41 h 71"/>
                      <a:gd name="T96" fmla="*/ 6 w 52"/>
                      <a:gd name="T97" fmla="*/ 50 h 71"/>
                      <a:gd name="T98" fmla="*/ 7 w 52"/>
                      <a:gd name="T99" fmla="*/ 55 h 71"/>
                      <a:gd name="T100" fmla="*/ 7 w 52"/>
                      <a:gd name="T101" fmla="*/ 56 h 71"/>
                      <a:gd name="T102" fmla="*/ 6 w 52"/>
                      <a:gd name="T103" fmla="*/ 62 h 71"/>
                      <a:gd name="T104" fmla="*/ 2 w 52"/>
                      <a:gd name="T105" fmla="*/ 69 h 71"/>
                      <a:gd name="T106" fmla="*/ 0 w 52"/>
                      <a:gd name="T107" fmla="*/ 71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4" name="Freeform 149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4 w 83"/>
                      <a:gd name="T1" fmla="*/ 16 h 41"/>
                      <a:gd name="T2" fmla="*/ 8 w 83"/>
                      <a:gd name="T3" fmla="*/ 13 h 41"/>
                      <a:gd name="T4" fmla="*/ 20 w 83"/>
                      <a:gd name="T5" fmla="*/ 6 h 41"/>
                      <a:gd name="T6" fmla="*/ 26 w 83"/>
                      <a:gd name="T7" fmla="*/ 1 h 41"/>
                      <a:gd name="T8" fmla="*/ 31 w 83"/>
                      <a:gd name="T9" fmla="*/ 1 h 41"/>
                      <a:gd name="T10" fmla="*/ 28 w 83"/>
                      <a:gd name="T11" fmla="*/ 4 h 41"/>
                      <a:gd name="T12" fmla="*/ 23 w 83"/>
                      <a:gd name="T13" fmla="*/ 9 h 41"/>
                      <a:gd name="T14" fmla="*/ 23 w 83"/>
                      <a:gd name="T15" fmla="*/ 12 h 41"/>
                      <a:gd name="T16" fmla="*/ 28 w 83"/>
                      <a:gd name="T17" fmla="*/ 10 h 41"/>
                      <a:gd name="T18" fmla="*/ 39 w 83"/>
                      <a:gd name="T19" fmla="*/ 15 h 41"/>
                      <a:gd name="T20" fmla="*/ 43 w 83"/>
                      <a:gd name="T21" fmla="*/ 16 h 41"/>
                      <a:gd name="T22" fmla="*/ 44 w 83"/>
                      <a:gd name="T23" fmla="*/ 17 h 41"/>
                      <a:gd name="T24" fmla="*/ 49 w 83"/>
                      <a:gd name="T25" fmla="*/ 13 h 41"/>
                      <a:gd name="T26" fmla="*/ 64 w 83"/>
                      <a:gd name="T27" fmla="*/ 8 h 41"/>
                      <a:gd name="T28" fmla="*/ 63 w 83"/>
                      <a:gd name="T29" fmla="*/ 11 h 41"/>
                      <a:gd name="T30" fmla="*/ 66 w 83"/>
                      <a:gd name="T31" fmla="*/ 14 h 41"/>
                      <a:gd name="T32" fmla="*/ 72 w 83"/>
                      <a:gd name="T33" fmla="*/ 13 h 41"/>
                      <a:gd name="T34" fmla="*/ 76 w 83"/>
                      <a:gd name="T35" fmla="*/ 18 h 41"/>
                      <a:gd name="T36" fmla="*/ 82 w 83"/>
                      <a:gd name="T37" fmla="*/ 19 h 41"/>
                      <a:gd name="T38" fmla="*/ 82 w 83"/>
                      <a:gd name="T39" fmla="*/ 21 h 41"/>
                      <a:gd name="T40" fmla="*/ 79 w 83"/>
                      <a:gd name="T41" fmla="*/ 21 h 41"/>
                      <a:gd name="T42" fmla="*/ 75 w 83"/>
                      <a:gd name="T43" fmla="*/ 21 h 41"/>
                      <a:gd name="T44" fmla="*/ 69 w 83"/>
                      <a:gd name="T45" fmla="*/ 21 h 41"/>
                      <a:gd name="T46" fmla="*/ 69 w 83"/>
                      <a:gd name="T47" fmla="*/ 24 h 41"/>
                      <a:gd name="T48" fmla="*/ 62 w 83"/>
                      <a:gd name="T49" fmla="*/ 21 h 41"/>
                      <a:gd name="T50" fmla="*/ 57 w 83"/>
                      <a:gd name="T51" fmla="*/ 23 h 41"/>
                      <a:gd name="T52" fmla="*/ 55 w 83"/>
                      <a:gd name="T53" fmla="*/ 25 h 41"/>
                      <a:gd name="T54" fmla="*/ 50 w 83"/>
                      <a:gd name="T55" fmla="*/ 25 h 41"/>
                      <a:gd name="T56" fmla="*/ 46 w 83"/>
                      <a:gd name="T57" fmla="*/ 30 h 41"/>
                      <a:gd name="T58" fmla="*/ 47 w 83"/>
                      <a:gd name="T59" fmla="*/ 28 h 41"/>
                      <a:gd name="T60" fmla="*/ 44 w 83"/>
                      <a:gd name="T61" fmla="*/ 28 h 41"/>
                      <a:gd name="T62" fmla="*/ 42 w 83"/>
                      <a:gd name="T63" fmla="*/ 27 h 41"/>
                      <a:gd name="T64" fmla="*/ 40 w 83"/>
                      <a:gd name="T65" fmla="*/ 32 h 41"/>
                      <a:gd name="T66" fmla="*/ 36 w 83"/>
                      <a:gd name="T67" fmla="*/ 38 h 41"/>
                      <a:gd name="T68" fmla="*/ 34 w 83"/>
                      <a:gd name="T69" fmla="*/ 39 h 41"/>
                      <a:gd name="T70" fmla="*/ 35 w 83"/>
                      <a:gd name="T71" fmla="*/ 36 h 41"/>
                      <a:gd name="T72" fmla="*/ 32 w 83"/>
                      <a:gd name="T73" fmla="*/ 36 h 41"/>
                      <a:gd name="T74" fmla="*/ 30 w 83"/>
                      <a:gd name="T75" fmla="*/ 29 h 41"/>
                      <a:gd name="T76" fmla="*/ 29 w 83"/>
                      <a:gd name="T77" fmla="*/ 28 h 41"/>
                      <a:gd name="T78" fmla="*/ 23 w 83"/>
                      <a:gd name="T79" fmla="*/ 26 h 41"/>
                      <a:gd name="T80" fmla="*/ 22 w 83"/>
                      <a:gd name="T81" fmla="*/ 26 h 41"/>
                      <a:gd name="T82" fmla="*/ 16 w 83"/>
                      <a:gd name="T83" fmla="*/ 24 h 41"/>
                      <a:gd name="T84" fmla="*/ 4 w 83"/>
                      <a:gd name="T85" fmla="*/ 19 h 41"/>
                      <a:gd name="T86" fmla="*/ 0 w 83"/>
                      <a:gd name="T87" fmla="*/ 17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04" name="Freeform 150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1 w 40"/>
                    <a:gd name="T1" fmla="*/ 5 h 72"/>
                    <a:gd name="T2" fmla="*/ 4 w 40"/>
                    <a:gd name="T3" fmla="*/ 45 h 72"/>
                    <a:gd name="T4" fmla="*/ 4 w 40"/>
                    <a:gd name="T5" fmla="*/ 46 h 72"/>
                    <a:gd name="T6" fmla="*/ 4 w 40"/>
                    <a:gd name="T7" fmla="*/ 47 h 72"/>
                    <a:gd name="T8" fmla="*/ 4 w 40"/>
                    <a:gd name="T9" fmla="*/ 49 h 72"/>
                    <a:gd name="T10" fmla="*/ 5 w 40"/>
                    <a:gd name="T11" fmla="*/ 52 h 72"/>
                    <a:gd name="T12" fmla="*/ 6 w 40"/>
                    <a:gd name="T13" fmla="*/ 56 h 72"/>
                    <a:gd name="T14" fmla="*/ 4 w 40"/>
                    <a:gd name="T15" fmla="*/ 59 h 72"/>
                    <a:gd name="T16" fmla="*/ 4 w 40"/>
                    <a:gd name="T17" fmla="*/ 60 h 72"/>
                    <a:gd name="T18" fmla="*/ 2 w 40"/>
                    <a:gd name="T19" fmla="*/ 63 h 72"/>
                    <a:gd name="T20" fmla="*/ 0 w 40"/>
                    <a:gd name="T21" fmla="*/ 65 h 72"/>
                    <a:gd name="T22" fmla="*/ 0 w 40"/>
                    <a:gd name="T23" fmla="*/ 68 h 72"/>
                    <a:gd name="T24" fmla="*/ 0 w 40"/>
                    <a:gd name="T25" fmla="*/ 71 h 72"/>
                    <a:gd name="T26" fmla="*/ 0 w 40"/>
                    <a:gd name="T27" fmla="*/ 71 h 72"/>
                    <a:gd name="T28" fmla="*/ 0 w 40"/>
                    <a:gd name="T29" fmla="*/ 72 h 72"/>
                    <a:gd name="T30" fmla="*/ 0 w 40"/>
                    <a:gd name="T31" fmla="*/ 72 h 72"/>
                    <a:gd name="T32" fmla="*/ 1 w 40"/>
                    <a:gd name="T33" fmla="*/ 72 h 72"/>
                    <a:gd name="T34" fmla="*/ 2 w 40"/>
                    <a:gd name="T35" fmla="*/ 72 h 72"/>
                    <a:gd name="T36" fmla="*/ 2 w 40"/>
                    <a:gd name="T37" fmla="*/ 71 h 72"/>
                    <a:gd name="T38" fmla="*/ 2 w 40"/>
                    <a:gd name="T39" fmla="*/ 70 h 72"/>
                    <a:gd name="T40" fmla="*/ 5 w 40"/>
                    <a:gd name="T41" fmla="*/ 70 h 72"/>
                    <a:gd name="T42" fmla="*/ 8 w 40"/>
                    <a:gd name="T43" fmla="*/ 69 h 72"/>
                    <a:gd name="T44" fmla="*/ 12 w 40"/>
                    <a:gd name="T45" fmla="*/ 71 h 72"/>
                    <a:gd name="T46" fmla="*/ 12 w 40"/>
                    <a:gd name="T47" fmla="*/ 71 h 72"/>
                    <a:gd name="T48" fmla="*/ 13 w 40"/>
                    <a:gd name="T49" fmla="*/ 71 h 72"/>
                    <a:gd name="T50" fmla="*/ 14 w 40"/>
                    <a:gd name="T51" fmla="*/ 68 h 72"/>
                    <a:gd name="T52" fmla="*/ 16 w 40"/>
                    <a:gd name="T53" fmla="*/ 68 h 72"/>
                    <a:gd name="T54" fmla="*/ 17 w 40"/>
                    <a:gd name="T55" fmla="*/ 69 h 72"/>
                    <a:gd name="T56" fmla="*/ 18 w 40"/>
                    <a:gd name="T57" fmla="*/ 70 h 72"/>
                    <a:gd name="T58" fmla="*/ 19 w 40"/>
                    <a:gd name="T59" fmla="*/ 69 h 72"/>
                    <a:gd name="T60" fmla="*/ 20 w 40"/>
                    <a:gd name="T61" fmla="*/ 65 h 72"/>
                    <a:gd name="T62" fmla="*/ 21 w 40"/>
                    <a:gd name="T63" fmla="*/ 64 h 72"/>
                    <a:gd name="T64" fmla="*/ 22 w 40"/>
                    <a:gd name="T65" fmla="*/ 64 h 72"/>
                    <a:gd name="T66" fmla="*/ 24 w 40"/>
                    <a:gd name="T67" fmla="*/ 66 h 72"/>
                    <a:gd name="T68" fmla="*/ 27 w 40"/>
                    <a:gd name="T69" fmla="*/ 66 h 72"/>
                    <a:gd name="T70" fmla="*/ 28 w 40"/>
                    <a:gd name="T71" fmla="*/ 63 h 72"/>
                    <a:gd name="T72" fmla="*/ 33 w 40"/>
                    <a:gd name="T73" fmla="*/ 56 h 72"/>
                    <a:gd name="T74" fmla="*/ 33 w 40"/>
                    <a:gd name="T75" fmla="*/ 53 h 72"/>
                    <a:gd name="T76" fmla="*/ 34 w 40"/>
                    <a:gd name="T77" fmla="*/ 53 h 72"/>
                    <a:gd name="T78" fmla="*/ 37 w 40"/>
                    <a:gd name="T79" fmla="*/ 53 h 72"/>
                    <a:gd name="T80" fmla="*/ 38 w 40"/>
                    <a:gd name="T81" fmla="*/ 52 h 72"/>
                    <a:gd name="T82" fmla="*/ 40 w 40"/>
                    <a:gd name="T83" fmla="*/ 51 h 72"/>
                    <a:gd name="T84" fmla="*/ 40 w 40"/>
                    <a:gd name="T85" fmla="*/ 50 h 72"/>
                    <a:gd name="T86" fmla="*/ 40 w 40"/>
                    <a:gd name="T87" fmla="*/ 47 h 72"/>
                    <a:gd name="T88" fmla="*/ 40 w 40"/>
                    <a:gd name="T89" fmla="*/ 47 h 72"/>
                    <a:gd name="T90" fmla="*/ 40 w 40"/>
                    <a:gd name="T91" fmla="*/ 45 h 72"/>
                    <a:gd name="T92" fmla="*/ 35 w 40"/>
                    <a:gd name="T93" fmla="*/ 1 h 72"/>
                    <a:gd name="T94" fmla="*/ 35 w 40"/>
                    <a:gd name="T95" fmla="*/ 0 h 72"/>
                    <a:gd name="T96" fmla="*/ 9 w 40"/>
                    <a:gd name="T97" fmla="*/ 3 h 72"/>
                    <a:gd name="T98" fmla="*/ 8 w 40"/>
                    <a:gd name="T99" fmla="*/ 4 h 72"/>
                    <a:gd name="T100" fmla="*/ 6 w 40"/>
                    <a:gd name="T101" fmla="*/ 5 h 72"/>
                    <a:gd name="T102" fmla="*/ 5 w 40"/>
                    <a:gd name="T103" fmla="*/ 6 h 72"/>
                    <a:gd name="T104" fmla="*/ 3 w 40"/>
                    <a:gd name="T105" fmla="*/ 6 h 72"/>
                    <a:gd name="T106" fmla="*/ 1 w 40"/>
                    <a:gd name="T107" fmla="*/ 5 h 72"/>
                    <a:gd name="T108" fmla="*/ 1 w 40"/>
                    <a:gd name="T109" fmla="*/ 5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" name="Freeform 151" descr="75%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41 w 69"/>
                    <a:gd name="T1" fmla="*/ 53 h 53"/>
                    <a:gd name="T2" fmla="*/ 38 w 69"/>
                    <a:gd name="T3" fmla="*/ 52 h 53"/>
                    <a:gd name="T4" fmla="*/ 37 w 69"/>
                    <a:gd name="T5" fmla="*/ 48 h 53"/>
                    <a:gd name="T6" fmla="*/ 33 w 69"/>
                    <a:gd name="T7" fmla="*/ 44 h 53"/>
                    <a:gd name="T8" fmla="*/ 31 w 69"/>
                    <a:gd name="T9" fmla="*/ 39 h 53"/>
                    <a:gd name="T10" fmla="*/ 29 w 69"/>
                    <a:gd name="T11" fmla="*/ 37 h 53"/>
                    <a:gd name="T12" fmla="*/ 25 w 69"/>
                    <a:gd name="T13" fmla="*/ 34 h 53"/>
                    <a:gd name="T14" fmla="*/ 23 w 69"/>
                    <a:gd name="T15" fmla="*/ 32 h 53"/>
                    <a:gd name="T16" fmla="*/ 22 w 69"/>
                    <a:gd name="T17" fmla="*/ 30 h 53"/>
                    <a:gd name="T18" fmla="*/ 15 w 69"/>
                    <a:gd name="T19" fmla="*/ 25 h 53"/>
                    <a:gd name="T20" fmla="*/ 13 w 69"/>
                    <a:gd name="T21" fmla="*/ 23 h 53"/>
                    <a:gd name="T22" fmla="*/ 10 w 69"/>
                    <a:gd name="T23" fmla="*/ 19 h 53"/>
                    <a:gd name="T24" fmla="*/ 8 w 69"/>
                    <a:gd name="T25" fmla="*/ 16 h 53"/>
                    <a:gd name="T26" fmla="*/ 1 w 69"/>
                    <a:gd name="T27" fmla="*/ 14 h 53"/>
                    <a:gd name="T28" fmla="*/ 1 w 69"/>
                    <a:gd name="T29" fmla="*/ 10 h 53"/>
                    <a:gd name="T30" fmla="*/ 3 w 69"/>
                    <a:gd name="T31" fmla="*/ 8 h 53"/>
                    <a:gd name="T32" fmla="*/ 3 w 69"/>
                    <a:gd name="T33" fmla="*/ 7 h 53"/>
                    <a:gd name="T34" fmla="*/ 8 w 69"/>
                    <a:gd name="T35" fmla="*/ 5 h 53"/>
                    <a:gd name="T36" fmla="*/ 12 w 69"/>
                    <a:gd name="T37" fmla="*/ 3 h 53"/>
                    <a:gd name="T38" fmla="*/ 13 w 69"/>
                    <a:gd name="T39" fmla="*/ 2 h 53"/>
                    <a:gd name="T40" fmla="*/ 31 w 69"/>
                    <a:gd name="T41" fmla="*/ 1 h 53"/>
                    <a:gd name="T42" fmla="*/ 31 w 69"/>
                    <a:gd name="T43" fmla="*/ 2 h 53"/>
                    <a:gd name="T44" fmla="*/ 35 w 69"/>
                    <a:gd name="T45" fmla="*/ 4 h 53"/>
                    <a:gd name="T46" fmla="*/ 51 w 69"/>
                    <a:gd name="T47" fmla="*/ 4 h 53"/>
                    <a:gd name="T48" fmla="*/ 68 w 69"/>
                    <a:gd name="T49" fmla="*/ 17 h 53"/>
                    <a:gd name="T50" fmla="*/ 66 w 69"/>
                    <a:gd name="T51" fmla="*/ 19 h 53"/>
                    <a:gd name="T52" fmla="*/ 63 w 69"/>
                    <a:gd name="T53" fmla="*/ 24 h 53"/>
                    <a:gd name="T54" fmla="*/ 62 w 69"/>
                    <a:gd name="T55" fmla="*/ 28 h 53"/>
                    <a:gd name="T56" fmla="*/ 62 w 69"/>
                    <a:gd name="T57" fmla="*/ 30 h 53"/>
                    <a:gd name="T58" fmla="*/ 60 w 69"/>
                    <a:gd name="T59" fmla="*/ 31 h 53"/>
                    <a:gd name="T60" fmla="*/ 59 w 69"/>
                    <a:gd name="T61" fmla="*/ 33 h 53"/>
                    <a:gd name="T62" fmla="*/ 57 w 69"/>
                    <a:gd name="T63" fmla="*/ 35 h 53"/>
                    <a:gd name="T64" fmla="*/ 53 w 69"/>
                    <a:gd name="T65" fmla="*/ 39 h 53"/>
                    <a:gd name="T66" fmla="*/ 50 w 69"/>
                    <a:gd name="T67" fmla="*/ 41 h 53"/>
                    <a:gd name="T68" fmla="*/ 49 w 69"/>
                    <a:gd name="T69" fmla="*/ 43 h 53"/>
                    <a:gd name="T70" fmla="*/ 46 w 69"/>
                    <a:gd name="T71" fmla="*/ 44 h 53"/>
                    <a:gd name="T72" fmla="*/ 46 w 69"/>
                    <a:gd name="T73" fmla="*/ 45 h 53"/>
                    <a:gd name="T74" fmla="*/ 45 w 69"/>
                    <a:gd name="T75" fmla="*/ 47 h 53"/>
                    <a:gd name="T76" fmla="*/ 43 w 69"/>
                    <a:gd name="T77" fmla="*/ 48 h 53"/>
                    <a:gd name="T78" fmla="*/ 43 w 69"/>
                    <a:gd name="T79" fmla="*/ 48 h 53"/>
                    <a:gd name="T80" fmla="*/ 43 w 69"/>
                    <a:gd name="T81" fmla="*/ 49 h 53"/>
                    <a:gd name="T82" fmla="*/ 44 w 69"/>
                    <a:gd name="T83" fmla="*/ 50 h 53"/>
                    <a:gd name="T84" fmla="*/ 42 w 69"/>
                    <a:gd name="T85" fmla="*/ 51 h 53"/>
                    <a:gd name="T86" fmla="*/ 41 w 69"/>
                    <a:gd name="T87" fmla="*/ 52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pattFill prst="pct75">
                  <a:fgClr>
                    <a:srgbClr val="AA1202"/>
                  </a:fgClr>
                  <a:bgClr>
                    <a:schemeClr val="tx1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" name="Freeform 152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9 w 73"/>
                    <a:gd name="T1" fmla="*/ 41 h 77"/>
                    <a:gd name="T2" fmla="*/ 11 w 73"/>
                    <a:gd name="T3" fmla="*/ 44 h 77"/>
                    <a:gd name="T4" fmla="*/ 13 w 73"/>
                    <a:gd name="T5" fmla="*/ 46 h 77"/>
                    <a:gd name="T6" fmla="*/ 13 w 73"/>
                    <a:gd name="T7" fmla="*/ 49 h 77"/>
                    <a:gd name="T8" fmla="*/ 14 w 73"/>
                    <a:gd name="T9" fmla="*/ 50 h 77"/>
                    <a:gd name="T10" fmla="*/ 13 w 73"/>
                    <a:gd name="T11" fmla="*/ 55 h 77"/>
                    <a:gd name="T12" fmla="*/ 12 w 73"/>
                    <a:gd name="T13" fmla="*/ 60 h 77"/>
                    <a:gd name="T14" fmla="*/ 14 w 73"/>
                    <a:gd name="T15" fmla="*/ 68 h 77"/>
                    <a:gd name="T16" fmla="*/ 16 w 73"/>
                    <a:gd name="T17" fmla="*/ 71 h 77"/>
                    <a:gd name="T18" fmla="*/ 17 w 73"/>
                    <a:gd name="T19" fmla="*/ 74 h 77"/>
                    <a:gd name="T20" fmla="*/ 18 w 73"/>
                    <a:gd name="T21" fmla="*/ 76 h 77"/>
                    <a:gd name="T22" fmla="*/ 58 w 73"/>
                    <a:gd name="T23" fmla="*/ 76 h 77"/>
                    <a:gd name="T24" fmla="*/ 60 w 73"/>
                    <a:gd name="T25" fmla="*/ 77 h 77"/>
                    <a:gd name="T26" fmla="*/ 59 w 73"/>
                    <a:gd name="T27" fmla="*/ 71 h 77"/>
                    <a:gd name="T28" fmla="*/ 60 w 73"/>
                    <a:gd name="T29" fmla="*/ 69 h 77"/>
                    <a:gd name="T30" fmla="*/ 64 w 73"/>
                    <a:gd name="T31" fmla="*/ 69 h 77"/>
                    <a:gd name="T32" fmla="*/ 67 w 73"/>
                    <a:gd name="T33" fmla="*/ 69 h 77"/>
                    <a:gd name="T34" fmla="*/ 67 w 73"/>
                    <a:gd name="T35" fmla="*/ 65 h 77"/>
                    <a:gd name="T36" fmla="*/ 67 w 73"/>
                    <a:gd name="T37" fmla="*/ 62 h 77"/>
                    <a:gd name="T38" fmla="*/ 69 w 73"/>
                    <a:gd name="T39" fmla="*/ 53 h 77"/>
                    <a:gd name="T40" fmla="*/ 71 w 73"/>
                    <a:gd name="T41" fmla="*/ 48 h 77"/>
                    <a:gd name="T42" fmla="*/ 73 w 73"/>
                    <a:gd name="T43" fmla="*/ 47 h 77"/>
                    <a:gd name="T44" fmla="*/ 73 w 73"/>
                    <a:gd name="T45" fmla="*/ 46 h 77"/>
                    <a:gd name="T46" fmla="*/ 72 w 73"/>
                    <a:gd name="T47" fmla="*/ 46 h 77"/>
                    <a:gd name="T48" fmla="*/ 69 w 73"/>
                    <a:gd name="T49" fmla="*/ 45 h 77"/>
                    <a:gd name="T50" fmla="*/ 68 w 73"/>
                    <a:gd name="T51" fmla="*/ 41 h 77"/>
                    <a:gd name="T52" fmla="*/ 64 w 73"/>
                    <a:gd name="T53" fmla="*/ 37 h 77"/>
                    <a:gd name="T54" fmla="*/ 62 w 73"/>
                    <a:gd name="T55" fmla="*/ 32 h 77"/>
                    <a:gd name="T56" fmla="*/ 60 w 73"/>
                    <a:gd name="T57" fmla="*/ 30 h 77"/>
                    <a:gd name="T58" fmla="*/ 56 w 73"/>
                    <a:gd name="T59" fmla="*/ 27 h 77"/>
                    <a:gd name="T60" fmla="*/ 54 w 73"/>
                    <a:gd name="T61" fmla="*/ 25 h 77"/>
                    <a:gd name="T62" fmla="*/ 53 w 73"/>
                    <a:gd name="T63" fmla="*/ 23 h 77"/>
                    <a:gd name="T64" fmla="*/ 46 w 73"/>
                    <a:gd name="T65" fmla="*/ 18 h 77"/>
                    <a:gd name="T66" fmla="*/ 44 w 73"/>
                    <a:gd name="T67" fmla="*/ 16 h 77"/>
                    <a:gd name="T68" fmla="*/ 41 w 73"/>
                    <a:gd name="T69" fmla="*/ 12 h 77"/>
                    <a:gd name="T70" fmla="*/ 39 w 73"/>
                    <a:gd name="T71" fmla="*/ 9 h 77"/>
                    <a:gd name="T72" fmla="*/ 32 w 73"/>
                    <a:gd name="T73" fmla="*/ 7 h 77"/>
                    <a:gd name="T74" fmla="*/ 32 w 73"/>
                    <a:gd name="T75" fmla="*/ 3 h 77"/>
                    <a:gd name="T76" fmla="*/ 34 w 73"/>
                    <a:gd name="T77" fmla="*/ 1 h 77"/>
                    <a:gd name="T78" fmla="*/ 34 w 73"/>
                    <a:gd name="T79" fmla="*/ 0 h 77"/>
                    <a:gd name="T80" fmla="*/ 0 w 73"/>
                    <a:gd name="T81" fmla="*/ 5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" name="Freeform 153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36 w 62"/>
                    <a:gd name="T1" fmla="*/ 2 h 29"/>
                    <a:gd name="T2" fmla="*/ 2 w 62"/>
                    <a:gd name="T3" fmla="*/ 17 h 29"/>
                    <a:gd name="T4" fmla="*/ 4 w 62"/>
                    <a:gd name="T5" fmla="*/ 16 h 29"/>
                    <a:gd name="T6" fmla="*/ 8 w 62"/>
                    <a:gd name="T7" fmla="*/ 13 h 29"/>
                    <a:gd name="T8" fmla="*/ 10 w 62"/>
                    <a:gd name="T9" fmla="*/ 11 h 29"/>
                    <a:gd name="T10" fmla="*/ 11 w 62"/>
                    <a:gd name="T11" fmla="*/ 10 h 29"/>
                    <a:gd name="T12" fmla="*/ 14 w 62"/>
                    <a:gd name="T13" fmla="*/ 9 h 29"/>
                    <a:gd name="T14" fmla="*/ 19 w 62"/>
                    <a:gd name="T15" fmla="*/ 7 h 29"/>
                    <a:gd name="T16" fmla="*/ 21 w 62"/>
                    <a:gd name="T17" fmla="*/ 8 h 29"/>
                    <a:gd name="T18" fmla="*/ 23 w 62"/>
                    <a:gd name="T19" fmla="*/ 8 h 29"/>
                    <a:gd name="T20" fmla="*/ 25 w 62"/>
                    <a:gd name="T21" fmla="*/ 12 h 29"/>
                    <a:gd name="T22" fmla="*/ 27 w 62"/>
                    <a:gd name="T23" fmla="*/ 12 h 29"/>
                    <a:gd name="T24" fmla="*/ 27 w 62"/>
                    <a:gd name="T25" fmla="*/ 14 h 29"/>
                    <a:gd name="T26" fmla="*/ 31 w 62"/>
                    <a:gd name="T27" fmla="*/ 15 h 29"/>
                    <a:gd name="T28" fmla="*/ 34 w 62"/>
                    <a:gd name="T29" fmla="*/ 17 h 29"/>
                    <a:gd name="T30" fmla="*/ 35 w 62"/>
                    <a:gd name="T31" fmla="*/ 19 h 29"/>
                    <a:gd name="T32" fmla="*/ 32 w 62"/>
                    <a:gd name="T33" fmla="*/ 25 h 29"/>
                    <a:gd name="T34" fmla="*/ 35 w 62"/>
                    <a:gd name="T35" fmla="*/ 27 h 29"/>
                    <a:gd name="T36" fmla="*/ 38 w 62"/>
                    <a:gd name="T37" fmla="*/ 28 h 29"/>
                    <a:gd name="T38" fmla="*/ 39 w 62"/>
                    <a:gd name="T39" fmla="*/ 28 h 29"/>
                    <a:gd name="T40" fmla="*/ 42 w 62"/>
                    <a:gd name="T41" fmla="*/ 27 h 29"/>
                    <a:gd name="T42" fmla="*/ 46 w 62"/>
                    <a:gd name="T43" fmla="*/ 29 h 29"/>
                    <a:gd name="T44" fmla="*/ 47 w 62"/>
                    <a:gd name="T45" fmla="*/ 28 h 29"/>
                    <a:gd name="T46" fmla="*/ 45 w 62"/>
                    <a:gd name="T47" fmla="*/ 26 h 29"/>
                    <a:gd name="T48" fmla="*/ 44 w 62"/>
                    <a:gd name="T49" fmla="*/ 25 h 29"/>
                    <a:gd name="T50" fmla="*/ 45 w 62"/>
                    <a:gd name="T51" fmla="*/ 24 h 29"/>
                    <a:gd name="T52" fmla="*/ 44 w 62"/>
                    <a:gd name="T53" fmla="*/ 23 h 29"/>
                    <a:gd name="T54" fmla="*/ 41 w 62"/>
                    <a:gd name="T55" fmla="*/ 19 h 29"/>
                    <a:gd name="T56" fmla="*/ 41 w 62"/>
                    <a:gd name="T57" fmla="*/ 16 h 29"/>
                    <a:gd name="T58" fmla="*/ 41 w 62"/>
                    <a:gd name="T59" fmla="*/ 12 h 29"/>
                    <a:gd name="T60" fmla="*/ 41 w 62"/>
                    <a:gd name="T61" fmla="*/ 10 h 29"/>
                    <a:gd name="T62" fmla="*/ 41 w 62"/>
                    <a:gd name="T63" fmla="*/ 9 h 29"/>
                    <a:gd name="T64" fmla="*/ 44 w 62"/>
                    <a:gd name="T65" fmla="*/ 6 h 29"/>
                    <a:gd name="T66" fmla="*/ 45 w 62"/>
                    <a:gd name="T67" fmla="*/ 4 h 29"/>
                    <a:gd name="T68" fmla="*/ 47 w 62"/>
                    <a:gd name="T69" fmla="*/ 4 h 29"/>
                    <a:gd name="T70" fmla="*/ 45 w 62"/>
                    <a:gd name="T71" fmla="*/ 8 h 29"/>
                    <a:gd name="T72" fmla="*/ 44 w 62"/>
                    <a:gd name="T73" fmla="*/ 10 h 29"/>
                    <a:gd name="T74" fmla="*/ 46 w 62"/>
                    <a:gd name="T75" fmla="*/ 12 h 29"/>
                    <a:gd name="T76" fmla="*/ 46 w 62"/>
                    <a:gd name="T77" fmla="*/ 16 h 29"/>
                    <a:gd name="T78" fmla="*/ 45 w 62"/>
                    <a:gd name="T79" fmla="*/ 18 h 29"/>
                    <a:gd name="T80" fmla="*/ 46 w 62"/>
                    <a:gd name="T81" fmla="*/ 19 h 29"/>
                    <a:gd name="T82" fmla="*/ 46 w 62"/>
                    <a:gd name="T83" fmla="*/ 21 h 29"/>
                    <a:gd name="T84" fmla="*/ 47 w 62"/>
                    <a:gd name="T85" fmla="*/ 24 h 29"/>
                    <a:gd name="T86" fmla="*/ 50 w 62"/>
                    <a:gd name="T87" fmla="*/ 25 h 29"/>
                    <a:gd name="T88" fmla="*/ 52 w 62"/>
                    <a:gd name="T89" fmla="*/ 24 h 29"/>
                    <a:gd name="T90" fmla="*/ 52 w 62"/>
                    <a:gd name="T91" fmla="*/ 26 h 29"/>
                    <a:gd name="T92" fmla="*/ 53 w 62"/>
                    <a:gd name="T93" fmla="*/ 28 h 29"/>
                    <a:gd name="T94" fmla="*/ 55 w 62"/>
                    <a:gd name="T95" fmla="*/ 29 h 29"/>
                    <a:gd name="T96" fmla="*/ 56 w 62"/>
                    <a:gd name="T97" fmla="*/ 28 h 29"/>
                    <a:gd name="T98" fmla="*/ 61 w 62"/>
                    <a:gd name="T99" fmla="*/ 26 h 29"/>
                    <a:gd name="T100" fmla="*/ 62 w 62"/>
                    <a:gd name="T101" fmla="*/ 19 h 29"/>
                    <a:gd name="T102" fmla="*/ 54 w 62"/>
                    <a:gd name="T103" fmla="*/ 21 h 29"/>
                    <a:gd name="T104" fmla="*/ 47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" name="Freeform 154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15 w 15"/>
                    <a:gd name="T1" fmla="*/ 22 h 24"/>
                    <a:gd name="T2" fmla="*/ 15 w 15"/>
                    <a:gd name="T3" fmla="*/ 20 h 24"/>
                    <a:gd name="T4" fmla="*/ 14 w 15"/>
                    <a:gd name="T5" fmla="*/ 18 h 24"/>
                    <a:gd name="T6" fmla="*/ 12 w 15"/>
                    <a:gd name="T7" fmla="*/ 16 h 24"/>
                    <a:gd name="T8" fmla="*/ 10 w 15"/>
                    <a:gd name="T9" fmla="*/ 15 h 24"/>
                    <a:gd name="T10" fmla="*/ 9 w 15"/>
                    <a:gd name="T11" fmla="*/ 14 h 24"/>
                    <a:gd name="T12" fmla="*/ 9 w 15"/>
                    <a:gd name="T13" fmla="*/ 12 h 24"/>
                    <a:gd name="T14" fmla="*/ 7 w 15"/>
                    <a:gd name="T15" fmla="*/ 9 h 24"/>
                    <a:gd name="T16" fmla="*/ 6 w 15"/>
                    <a:gd name="T17" fmla="*/ 8 h 24"/>
                    <a:gd name="T18" fmla="*/ 5 w 15"/>
                    <a:gd name="T19" fmla="*/ 6 h 24"/>
                    <a:gd name="T20" fmla="*/ 4 w 15"/>
                    <a:gd name="T21" fmla="*/ 5 h 24"/>
                    <a:gd name="T22" fmla="*/ 4 w 15"/>
                    <a:gd name="T23" fmla="*/ 4 h 24"/>
                    <a:gd name="T24" fmla="*/ 4 w 15"/>
                    <a:gd name="T25" fmla="*/ 4 h 24"/>
                    <a:gd name="T26" fmla="*/ 4 w 15"/>
                    <a:gd name="T27" fmla="*/ 3 h 24"/>
                    <a:gd name="T28" fmla="*/ 5 w 15"/>
                    <a:gd name="T29" fmla="*/ 0 h 24"/>
                    <a:gd name="T30" fmla="*/ 4 w 15"/>
                    <a:gd name="T31" fmla="*/ 0 h 24"/>
                    <a:gd name="T32" fmla="*/ 2 w 15"/>
                    <a:gd name="T33" fmla="*/ 0 h 24"/>
                    <a:gd name="T34" fmla="*/ 1 w 15"/>
                    <a:gd name="T35" fmla="*/ 1 h 24"/>
                    <a:gd name="T36" fmla="*/ 1 w 15"/>
                    <a:gd name="T37" fmla="*/ 2 h 24"/>
                    <a:gd name="T38" fmla="*/ 1 w 15"/>
                    <a:gd name="T39" fmla="*/ 3 h 24"/>
                    <a:gd name="T40" fmla="*/ 0 w 15"/>
                    <a:gd name="T41" fmla="*/ 3 h 24"/>
                    <a:gd name="T42" fmla="*/ 7 w 15"/>
                    <a:gd name="T43" fmla="*/ 24 h 24"/>
                    <a:gd name="T44" fmla="*/ 15 w 15"/>
                    <a:gd name="T45" fmla="*/ 22 h 24"/>
                    <a:gd name="T46" fmla="*/ 15 w 15"/>
                    <a:gd name="T47" fmla="*/ 22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" name="Freeform 155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31 h 42"/>
                    <a:gd name="T2" fmla="*/ 0 w 19"/>
                    <a:gd name="T3" fmla="*/ 32 h 42"/>
                    <a:gd name="T4" fmla="*/ 2 w 19"/>
                    <a:gd name="T5" fmla="*/ 34 h 42"/>
                    <a:gd name="T6" fmla="*/ 6 w 19"/>
                    <a:gd name="T7" fmla="*/ 37 h 42"/>
                    <a:gd name="T8" fmla="*/ 9 w 19"/>
                    <a:gd name="T9" fmla="*/ 38 h 42"/>
                    <a:gd name="T10" fmla="*/ 10 w 19"/>
                    <a:gd name="T11" fmla="*/ 40 h 42"/>
                    <a:gd name="T12" fmla="*/ 11 w 19"/>
                    <a:gd name="T13" fmla="*/ 42 h 42"/>
                    <a:gd name="T14" fmla="*/ 13 w 19"/>
                    <a:gd name="T15" fmla="*/ 39 h 42"/>
                    <a:gd name="T16" fmla="*/ 14 w 19"/>
                    <a:gd name="T17" fmla="*/ 35 h 42"/>
                    <a:gd name="T18" fmla="*/ 17 w 19"/>
                    <a:gd name="T19" fmla="*/ 30 h 42"/>
                    <a:gd name="T20" fmla="*/ 19 w 19"/>
                    <a:gd name="T21" fmla="*/ 26 h 42"/>
                    <a:gd name="T22" fmla="*/ 18 w 19"/>
                    <a:gd name="T23" fmla="*/ 19 h 42"/>
                    <a:gd name="T24" fmla="*/ 17 w 19"/>
                    <a:gd name="T25" fmla="*/ 13 h 42"/>
                    <a:gd name="T26" fmla="*/ 14 w 19"/>
                    <a:gd name="T27" fmla="*/ 14 h 42"/>
                    <a:gd name="T28" fmla="*/ 13 w 19"/>
                    <a:gd name="T29" fmla="*/ 14 h 42"/>
                    <a:gd name="T30" fmla="*/ 12 w 19"/>
                    <a:gd name="T31" fmla="*/ 14 h 42"/>
                    <a:gd name="T32" fmla="*/ 13 w 19"/>
                    <a:gd name="T33" fmla="*/ 11 h 42"/>
                    <a:gd name="T34" fmla="*/ 14 w 19"/>
                    <a:gd name="T35" fmla="*/ 11 h 42"/>
                    <a:gd name="T36" fmla="*/ 15 w 19"/>
                    <a:gd name="T37" fmla="*/ 8 h 42"/>
                    <a:gd name="T38" fmla="*/ 16 w 19"/>
                    <a:gd name="T39" fmla="*/ 6 h 42"/>
                    <a:gd name="T40" fmla="*/ 4 w 19"/>
                    <a:gd name="T41" fmla="*/ 0 h 42"/>
                    <a:gd name="T42" fmla="*/ 3 w 19"/>
                    <a:gd name="T43" fmla="*/ 2 h 42"/>
                    <a:gd name="T44" fmla="*/ 2 w 19"/>
                    <a:gd name="T45" fmla="*/ 6 h 42"/>
                    <a:gd name="T46" fmla="*/ 0 w 19"/>
                    <a:gd name="T47" fmla="*/ 8 h 42"/>
                    <a:gd name="T48" fmla="*/ 1 w 19"/>
                    <a:gd name="T49" fmla="*/ 9 h 42"/>
                    <a:gd name="T50" fmla="*/ 1 w 19"/>
                    <a:gd name="T51" fmla="*/ 11 h 42"/>
                    <a:gd name="T52" fmla="*/ 1 w 19"/>
                    <a:gd name="T53" fmla="*/ 15 h 42"/>
                    <a:gd name="T54" fmla="*/ 3 w 19"/>
                    <a:gd name="T55" fmla="*/ 17 h 42"/>
                    <a:gd name="T56" fmla="*/ 5 w 19"/>
                    <a:gd name="T57" fmla="*/ 18 h 42"/>
                    <a:gd name="T58" fmla="*/ 7 w 19"/>
                    <a:gd name="T59" fmla="*/ 19 h 42"/>
                    <a:gd name="T60" fmla="*/ 9 w 19"/>
                    <a:gd name="T61" fmla="*/ 21 h 42"/>
                    <a:gd name="T62" fmla="*/ 4 w 19"/>
                    <a:gd name="T63" fmla="*/ 24 h 42"/>
                    <a:gd name="T64" fmla="*/ 1 w 19"/>
                    <a:gd name="T65" fmla="*/ 28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" name="Freeform 156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4 h 22"/>
                    <a:gd name="T2" fmla="*/ 8 w 23"/>
                    <a:gd name="T3" fmla="*/ 2 h 22"/>
                    <a:gd name="T4" fmla="*/ 8 w 23"/>
                    <a:gd name="T5" fmla="*/ 3 h 22"/>
                    <a:gd name="T6" fmla="*/ 9 w 23"/>
                    <a:gd name="T7" fmla="*/ 3 h 22"/>
                    <a:gd name="T8" fmla="*/ 9 w 23"/>
                    <a:gd name="T9" fmla="*/ 3 h 22"/>
                    <a:gd name="T10" fmla="*/ 20 w 23"/>
                    <a:gd name="T11" fmla="*/ 0 h 22"/>
                    <a:gd name="T12" fmla="*/ 23 w 23"/>
                    <a:gd name="T13" fmla="*/ 9 h 22"/>
                    <a:gd name="T14" fmla="*/ 23 w 23"/>
                    <a:gd name="T15" fmla="*/ 10 h 22"/>
                    <a:gd name="T16" fmla="*/ 22 w 23"/>
                    <a:gd name="T17" fmla="*/ 10 h 22"/>
                    <a:gd name="T18" fmla="*/ 23 w 23"/>
                    <a:gd name="T19" fmla="*/ 11 h 22"/>
                    <a:gd name="T20" fmla="*/ 23 w 23"/>
                    <a:gd name="T21" fmla="*/ 11 h 22"/>
                    <a:gd name="T22" fmla="*/ 21 w 23"/>
                    <a:gd name="T23" fmla="*/ 12 h 22"/>
                    <a:gd name="T24" fmla="*/ 17 w 23"/>
                    <a:gd name="T25" fmla="*/ 13 h 22"/>
                    <a:gd name="T26" fmla="*/ 16 w 23"/>
                    <a:gd name="T27" fmla="*/ 13 h 22"/>
                    <a:gd name="T28" fmla="*/ 16 w 23"/>
                    <a:gd name="T29" fmla="*/ 13 h 22"/>
                    <a:gd name="T30" fmla="*/ 16 w 23"/>
                    <a:gd name="T31" fmla="*/ 14 h 22"/>
                    <a:gd name="T32" fmla="*/ 16 w 23"/>
                    <a:gd name="T33" fmla="*/ 14 h 22"/>
                    <a:gd name="T34" fmla="*/ 13 w 23"/>
                    <a:gd name="T35" fmla="*/ 15 h 22"/>
                    <a:gd name="T36" fmla="*/ 10 w 23"/>
                    <a:gd name="T37" fmla="*/ 16 h 22"/>
                    <a:gd name="T38" fmla="*/ 10 w 23"/>
                    <a:gd name="T39" fmla="*/ 16 h 22"/>
                    <a:gd name="T40" fmla="*/ 8 w 23"/>
                    <a:gd name="T41" fmla="*/ 18 h 22"/>
                    <a:gd name="T42" fmla="*/ 3 w 23"/>
                    <a:gd name="T43" fmla="*/ 21 h 22"/>
                    <a:gd name="T44" fmla="*/ 2 w 23"/>
                    <a:gd name="T45" fmla="*/ 22 h 22"/>
                    <a:gd name="T46" fmla="*/ 0 w 23"/>
                    <a:gd name="T47" fmla="*/ 21 h 22"/>
                    <a:gd name="T48" fmla="*/ 2 w 23"/>
                    <a:gd name="T49" fmla="*/ 19 h 22"/>
                    <a:gd name="T50" fmla="*/ 2 w 23"/>
                    <a:gd name="T51" fmla="*/ 18 h 22"/>
                    <a:gd name="T52" fmla="*/ 2 w 23"/>
                    <a:gd name="T53" fmla="*/ 17 h 22"/>
                    <a:gd name="T54" fmla="*/ 0 w 23"/>
                    <a:gd name="T55" fmla="*/ 4 h 22"/>
                    <a:gd name="T56" fmla="*/ 0 w 23"/>
                    <a:gd name="T57" fmla="*/ 4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" name="Freeform 157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10 w 45"/>
                    <a:gd name="T1" fmla="*/ 7 h 23"/>
                    <a:gd name="T2" fmla="*/ 24 w 45"/>
                    <a:gd name="T3" fmla="*/ 3 h 23"/>
                    <a:gd name="T4" fmla="*/ 25 w 45"/>
                    <a:gd name="T5" fmla="*/ 3 h 23"/>
                    <a:gd name="T6" fmla="*/ 25 w 45"/>
                    <a:gd name="T7" fmla="*/ 2 h 23"/>
                    <a:gd name="T8" fmla="*/ 27 w 45"/>
                    <a:gd name="T9" fmla="*/ 0 h 23"/>
                    <a:gd name="T10" fmla="*/ 29 w 45"/>
                    <a:gd name="T11" fmla="*/ 0 h 23"/>
                    <a:gd name="T12" fmla="*/ 31 w 45"/>
                    <a:gd name="T13" fmla="*/ 3 h 23"/>
                    <a:gd name="T14" fmla="*/ 32 w 45"/>
                    <a:gd name="T15" fmla="*/ 5 h 23"/>
                    <a:gd name="T16" fmla="*/ 30 w 45"/>
                    <a:gd name="T17" fmla="*/ 7 h 23"/>
                    <a:gd name="T18" fmla="*/ 29 w 45"/>
                    <a:gd name="T19" fmla="*/ 10 h 23"/>
                    <a:gd name="T20" fmla="*/ 33 w 45"/>
                    <a:gd name="T21" fmla="*/ 10 h 23"/>
                    <a:gd name="T22" fmla="*/ 36 w 45"/>
                    <a:gd name="T23" fmla="*/ 15 h 23"/>
                    <a:gd name="T24" fmla="*/ 41 w 45"/>
                    <a:gd name="T25" fmla="*/ 16 h 23"/>
                    <a:gd name="T26" fmla="*/ 43 w 45"/>
                    <a:gd name="T27" fmla="*/ 14 h 23"/>
                    <a:gd name="T28" fmla="*/ 42 w 45"/>
                    <a:gd name="T29" fmla="*/ 12 h 23"/>
                    <a:gd name="T30" fmla="*/ 40 w 45"/>
                    <a:gd name="T31" fmla="*/ 10 h 23"/>
                    <a:gd name="T32" fmla="*/ 42 w 45"/>
                    <a:gd name="T33" fmla="*/ 11 h 23"/>
                    <a:gd name="T34" fmla="*/ 45 w 45"/>
                    <a:gd name="T35" fmla="*/ 16 h 23"/>
                    <a:gd name="T36" fmla="*/ 44 w 45"/>
                    <a:gd name="T37" fmla="*/ 17 h 23"/>
                    <a:gd name="T38" fmla="*/ 40 w 45"/>
                    <a:gd name="T39" fmla="*/ 19 h 23"/>
                    <a:gd name="T40" fmla="*/ 37 w 45"/>
                    <a:gd name="T41" fmla="*/ 21 h 23"/>
                    <a:gd name="T42" fmla="*/ 37 w 45"/>
                    <a:gd name="T43" fmla="*/ 20 h 23"/>
                    <a:gd name="T44" fmla="*/ 36 w 45"/>
                    <a:gd name="T45" fmla="*/ 18 h 23"/>
                    <a:gd name="T46" fmla="*/ 34 w 45"/>
                    <a:gd name="T47" fmla="*/ 22 h 23"/>
                    <a:gd name="T48" fmla="*/ 32 w 45"/>
                    <a:gd name="T49" fmla="*/ 22 h 23"/>
                    <a:gd name="T50" fmla="*/ 32 w 45"/>
                    <a:gd name="T51" fmla="*/ 21 h 23"/>
                    <a:gd name="T52" fmla="*/ 30 w 45"/>
                    <a:gd name="T53" fmla="*/ 20 h 23"/>
                    <a:gd name="T54" fmla="*/ 28 w 45"/>
                    <a:gd name="T55" fmla="*/ 19 h 23"/>
                    <a:gd name="T56" fmla="*/ 27 w 45"/>
                    <a:gd name="T57" fmla="*/ 17 h 23"/>
                    <a:gd name="T58" fmla="*/ 21 w 45"/>
                    <a:gd name="T59" fmla="*/ 17 h 23"/>
                    <a:gd name="T60" fmla="*/ 10 w 45"/>
                    <a:gd name="T61" fmla="*/ 20 h 23"/>
                    <a:gd name="T62" fmla="*/ 9 w 45"/>
                    <a:gd name="T63" fmla="*/ 19 h 23"/>
                    <a:gd name="T64" fmla="*/ 0 w 45"/>
                    <a:gd name="T65" fmla="*/ 21 h 23"/>
                    <a:gd name="T66" fmla="*/ 0 w 45"/>
                    <a:gd name="T67" fmla="*/ 9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" name="Freeform 158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2 h 13"/>
                    <a:gd name="T2" fmla="*/ 3 w 12"/>
                    <a:gd name="T3" fmla="*/ 11 h 13"/>
                    <a:gd name="T4" fmla="*/ 3 w 12"/>
                    <a:gd name="T5" fmla="*/ 12 h 13"/>
                    <a:gd name="T6" fmla="*/ 2 w 12"/>
                    <a:gd name="T7" fmla="*/ 12 h 13"/>
                    <a:gd name="T8" fmla="*/ 3 w 12"/>
                    <a:gd name="T9" fmla="*/ 13 h 13"/>
                    <a:gd name="T10" fmla="*/ 3 w 12"/>
                    <a:gd name="T11" fmla="*/ 13 h 13"/>
                    <a:gd name="T12" fmla="*/ 3 w 12"/>
                    <a:gd name="T13" fmla="*/ 13 h 13"/>
                    <a:gd name="T14" fmla="*/ 6 w 12"/>
                    <a:gd name="T15" fmla="*/ 12 h 13"/>
                    <a:gd name="T16" fmla="*/ 7 w 12"/>
                    <a:gd name="T17" fmla="*/ 11 h 13"/>
                    <a:gd name="T18" fmla="*/ 7 w 12"/>
                    <a:gd name="T19" fmla="*/ 10 h 13"/>
                    <a:gd name="T20" fmla="*/ 7 w 12"/>
                    <a:gd name="T21" fmla="*/ 9 h 13"/>
                    <a:gd name="T22" fmla="*/ 7 w 12"/>
                    <a:gd name="T23" fmla="*/ 7 h 13"/>
                    <a:gd name="T24" fmla="*/ 8 w 12"/>
                    <a:gd name="T25" fmla="*/ 6 h 13"/>
                    <a:gd name="T26" fmla="*/ 8 w 12"/>
                    <a:gd name="T27" fmla="*/ 7 h 13"/>
                    <a:gd name="T28" fmla="*/ 8 w 12"/>
                    <a:gd name="T29" fmla="*/ 8 h 13"/>
                    <a:gd name="T30" fmla="*/ 8 w 12"/>
                    <a:gd name="T31" fmla="*/ 10 h 13"/>
                    <a:gd name="T32" fmla="*/ 9 w 12"/>
                    <a:gd name="T33" fmla="*/ 10 h 13"/>
                    <a:gd name="T34" fmla="*/ 9 w 12"/>
                    <a:gd name="T35" fmla="*/ 10 h 13"/>
                    <a:gd name="T36" fmla="*/ 9 w 12"/>
                    <a:gd name="T37" fmla="*/ 9 h 13"/>
                    <a:gd name="T38" fmla="*/ 10 w 12"/>
                    <a:gd name="T39" fmla="*/ 9 h 13"/>
                    <a:gd name="T40" fmla="*/ 11 w 12"/>
                    <a:gd name="T41" fmla="*/ 8 h 13"/>
                    <a:gd name="T42" fmla="*/ 12 w 12"/>
                    <a:gd name="T43" fmla="*/ 8 h 13"/>
                    <a:gd name="T44" fmla="*/ 12 w 12"/>
                    <a:gd name="T45" fmla="*/ 8 h 13"/>
                    <a:gd name="T46" fmla="*/ 11 w 12"/>
                    <a:gd name="T47" fmla="*/ 7 h 13"/>
                    <a:gd name="T48" fmla="*/ 11 w 12"/>
                    <a:gd name="T49" fmla="*/ 6 h 13"/>
                    <a:gd name="T50" fmla="*/ 11 w 12"/>
                    <a:gd name="T51" fmla="*/ 6 h 13"/>
                    <a:gd name="T52" fmla="*/ 10 w 12"/>
                    <a:gd name="T53" fmla="*/ 6 h 13"/>
                    <a:gd name="T54" fmla="*/ 9 w 12"/>
                    <a:gd name="T55" fmla="*/ 5 h 13"/>
                    <a:gd name="T56" fmla="*/ 9 w 12"/>
                    <a:gd name="T57" fmla="*/ 5 h 13"/>
                    <a:gd name="T58" fmla="*/ 7 w 12"/>
                    <a:gd name="T59" fmla="*/ 4 h 13"/>
                    <a:gd name="T60" fmla="*/ 6 w 12"/>
                    <a:gd name="T61" fmla="*/ 2 h 13"/>
                    <a:gd name="T62" fmla="*/ 6 w 12"/>
                    <a:gd name="T63" fmla="*/ 2 h 13"/>
                    <a:gd name="T64" fmla="*/ 5 w 12"/>
                    <a:gd name="T65" fmla="*/ 0 h 13"/>
                    <a:gd name="T66" fmla="*/ 0 w 12"/>
                    <a:gd name="T67" fmla="*/ 2 h 13"/>
                    <a:gd name="T68" fmla="*/ 0 w 12"/>
                    <a:gd name="T69" fmla="*/ 2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" name="Freeform 159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21 w 21"/>
                    <a:gd name="T1" fmla="*/ 40 h 47"/>
                    <a:gd name="T2" fmla="*/ 20 w 21"/>
                    <a:gd name="T3" fmla="*/ 40 h 47"/>
                    <a:gd name="T4" fmla="*/ 19 w 21"/>
                    <a:gd name="T5" fmla="*/ 40 h 47"/>
                    <a:gd name="T6" fmla="*/ 18 w 21"/>
                    <a:gd name="T7" fmla="*/ 42 h 47"/>
                    <a:gd name="T8" fmla="*/ 17 w 21"/>
                    <a:gd name="T9" fmla="*/ 42 h 47"/>
                    <a:gd name="T10" fmla="*/ 17 w 21"/>
                    <a:gd name="T11" fmla="*/ 43 h 47"/>
                    <a:gd name="T12" fmla="*/ 17 w 21"/>
                    <a:gd name="T13" fmla="*/ 43 h 47"/>
                    <a:gd name="T14" fmla="*/ 17 w 21"/>
                    <a:gd name="T15" fmla="*/ 43 h 47"/>
                    <a:gd name="T16" fmla="*/ 16 w 21"/>
                    <a:gd name="T17" fmla="*/ 43 h 47"/>
                    <a:gd name="T18" fmla="*/ 16 w 21"/>
                    <a:gd name="T19" fmla="*/ 44 h 47"/>
                    <a:gd name="T20" fmla="*/ 2 w 21"/>
                    <a:gd name="T21" fmla="*/ 47 h 47"/>
                    <a:gd name="T22" fmla="*/ 1 w 21"/>
                    <a:gd name="T23" fmla="*/ 46 h 47"/>
                    <a:gd name="T24" fmla="*/ 0 w 21"/>
                    <a:gd name="T25" fmla="*/ 45 h 47"/>
                    <a:gd name="T26" fmla="*/ 0 w 21"/>
                    <a:gd name="T27" fmla="*/ 44 h 47"/>
                    <a:gd name="T28" fmla="*/ 1 w 21"/>
                    <a:gd name="T29" fmla="*/ 43 h 47"/>
                    <a:gd name="T30" fmla="*/ 0 w 21"/>
                    <a:gd name="T31" fmla="*/ 41 h 47"/>
                    <a:gd name="T32" fmla="*/ 0 w 21"/>
                    <a:gd name="T33" fmla="*/ 34 h 47"/>
                    <a:gd name="T34" fmla="*/ 0 w 21"/>
                    <a:gd name="T35" fmla="*/ 32 h 47"/>
                    <a:gd name="T36" fmla="*/ 1 w 21"/>
                    <a:gd name="T37" fmla="*/ 28 h 47"/>
                    <a:gd name="T38" fmla="*/ 1 w 21"/>
                    <a:gd name="T39" fmla="*/ 26 h 47"/>
                    <a:gd name="T40" fmla="*/ 1 w 21"/>
                    <a:gd name="T41" fmla="*/ 24 h 47"/>
                    <a:gd name="T42" fmla="*/ 1 w 21"/>
                    <a:gd name="T43" fmla="*/ 22 h 47"/>
                    <a:gd name="T44" fmla="*/ 1 w 21"/>
                    <a:gd name="T45" fmla="*/ 21 h 47"/>
                    <a:gd name="T46" fmla="*/ 1 w 21"/>
                    <a:gd name="T47" fmla="*/ 20 h 47"/>
                    <a:gd name="T48" fmla="*/ 4 w 21"/>
                    <a:gd name="T49" fmla="*/ 18 h 47"/>
                    <a:gd name="T50" fmla="*/ 5 w 21"/>
                    <a:gd name="T51" fmla="*/ 14 h 47"/>
                    <a:gd name="T52" fmla="*/ 4 w 21"/>
                    <a:gd name="T53" fmla="*/ 12 h 47"/>
                    <a:gd name="T54" fmla="*/ 4 w 21"/>
                    <a:gd name="T55" fmla="*/ 10 h 47"/>
                    <a:gd name="T56" fmla="*/ 4 w 21"/>
                    <a:gd name="T57" fmla="*/ 10 h 47"/>
                    <a:gd name="T58" fmla="*/ 4 w 21"/>
                    <a:gd name="T59" fmla="*/ 9 h 47"/>
                    <a:gd name="T60" fmla="*/ 3 w 21"/>
                    <a:gd name="T61" fmla="*/ 7 h 47"/>
                    <a:gd name="T62" fmla="*/ 4 w 21"/>
                    <a:gd name="T63" fmla="*/ 4 h 47"/>
                    <a:gd name="T64" fmla="*/ 3 w 21"/>
                    <a:gd name="T65" fmla="*/ 3 h 47"/>
                    <a:gd name="T66" fmla="*/ 3 w 21"/>
                    <a:gd name="T67" fmla="*/ 2 h 47"/>
                    <a:gd name="T68" fmla="*/ 4 w 21"/>
                    <a:gd name="T69" fmla="*/ 2 h 47"/>
                    <a:gd name="T70" fmla="*/ 5 w 21"/>
                    <a:gd name="T71" fmla="*/ 1 h 47"/>
                    <a:gd name="T72" fmla="*/ 6 w 21"/>
                    <a:gd name="T73" fmla="*/ 1 h 47"/>
                    <a:gd name="T74" fmla="*/ 6 w 21"/>
                    <a:gd name="T75" fmla="*/ 1 h 47"/>
                    <a:gd name="T76" fmla="*/ 7 w 21"/>
                    <a:gd name="T77" fmla="*/ 0 h 47"/>
                    <a:gd name="T78" fmla="*/ 17 w 21"/>
                    <a:gd name="T79" fmla="*/ 29 h 47"/>
                    <a:gd name="T80" fmla="*/ 17 w 21"/>
                    <a:gd name="T81" fmla="*/ 30 h 47"/>
                    <a:gd name="T82" fmla="*/ 17 w 21"/>
                    <a:gd name="T83" fmla="*/ 31 h 47"/>
                    <a:gd name="T84" fmla="*/ 17 w 21"/>
                    <a:gd name="T85" fmla="*/ 31 h 47"/>
                    <a:gd name="T86" fmla="*/ 19 w 21"/>
                    <a:gd name="T87" fmla="*/ 33 h 47"/>
                    <a:gd name="T88" fmla="*/ 20 w 21"/>
                    <a:gd name="T89" fmla="*/ 33 h 47"/>
                    <a:gd name="T90" fmla="*/ 20 w 21"/>
                    <a:gd name="T91" fmla="*/ 34 h 47"/>
                    <a:gd name="T92" fmla="*/ 20 w 21"/>
                    <a:gd name="T93" fmla="*/ 35 h 47"/>
                    <a:gd name="T94" fmla="*/ 21 w 21"/>
                    <a:gd name="T95" fmla="*/ 37 h 47"/>
                    <a:gd name="T96" fmla="*/ 21 w 21"/>
                    <a:gd name="T97" fmla="*/ 38 h 47"/>
                    <a:gd name="T98" fmla="*/ 21 w 21"/>
                    <a:gd name="T99" fmla="*/ 39 h 47"/>
                    <a:gd name="T100" fmla="*/ 21 w 21"/>
                    <a:gd name="T101" fmla="*/ 40 h 47"/>
                    <a:gd name="T102" fmla="*/ 21 w 21"/>
                    <a:gd name="T103" fmla="*/ 40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314" name="Group 16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7315" name="Freeform 16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7 h 19"/>
                      <a:gd name="T2" fmla="*/ 1 w 16"/>
                      <a:gd name="T3" fmla="*/ 13 h 19"/>
                      <a:gd name="T4" fmla="*/ 1 w 16"/>
                      <a:gd name="T5" fmla="*/ 16 h 19"/>
                      <a:gd name="T6" fmla="*/ 6 w 16"/>
                      <a:gd name="T7" fmla="*/ 19 h 19"/>
                      <a:gd name="T8" fmla="*/ 8 w 16"/>
                      <a:gd name="T9" fmla="*/ 16 h 19"/>
                      <a:gd name="T10" fmla="*/ 16 w 16"/>
                      <a:gd name="T11" fmla="*/ 11 h 19"/>
                      <a:gd name="T12" fmla="*/ 13 w 16"/>
                      <a:gd name="T13" fmla="*/ 5 h 19"/>
                      <a:gd name="T14" fmla="*/ 3 w 16"/>
                      <a:gd name="T15" fmla="*/ 0 h 19"/>
                      <a:gd name="T16" fmla="*/ 3 w 16"/>
                      <a:gd name="T17" fmla="*/ 5 h 19"/>
                      <a:gd name="T18" fmla="*/ 0 w 16"/>
                      <a:gd name="T19" fmla="*/ 7 h 19"/>
                      <a:gd name="T20" fmla="*/ 0 w 16"/>
                      <a:gd name="T21" fmla="*/ 7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6" name="Freeform 16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3 w 9"/>
                      <a:gd name="T1" fmla="*/ 6 h 6"/>
                      <a:gd name="T2" fmla="*/ 8 w 9"/>
                      <a:gd name="T3" fmla="*/ 6 h 6"/>
                      <a:gd name="T4" fmla="*/ 9 w 9"/>
                      <a:gd name="T5" fmla="*/ 3 h 6"/>
                      <a:gd name="T6" fmla="*/ 5 w 9"/>
                      <a:gd name="T7" fmla="*/ 2 h 6"/>
                      <a:gd name="T8" fmla="*/ 3 w 9"/>
                      <a:gd name="T9" fmla="*/ 2 h 6"/>
                      <a:gd name="T10" fmla="*/ 2 w 9"/>
                      <a:gd name="T11" fmla="*/ 0 h 6"/>
                      <a:gd name="T12" fmla="*/ 0 w 9"/>
                      <a:gd name="T13" fmla="*/ 2 h 6"/>
                      <a:gd name="T14" fmla="*/ 2 w 9"/>
                      <a:gd name="T15" fmla="*/ 5 h 6"/>
                      <a:gd name="T16" fmla="*/ 3 w 9"/>
                      <a:gd name="T17" fmla="*/ 6 h 6"/>
                      <a:gd name="T18" fmla="*/ 3 w 9"/>
                      <a:gd name="T19" fmla="*/ 6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7" name="Freeform 16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4 w 4"/>
                      <a:gd name="T3" fmla="*/ 0 h 2"/>
                      <a:gd name="T4" fmla="*/ 4 w 4"/>
                      <a:gd name="T5" fmla="*/ 2 h 2"/>
                      <a:gd name="T6" fmla="*/ 0 w 4"/>
                      <a:gd name="T7" fmla="*/ 2 h 2"/>
                      <a:gd name="T8" fmla="*/ 0 w 4"/>
                      <a:gd name="T9" fmla="*/ 2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8" name="Freeform 16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2 w 4"/>
                      <a:gd name="T1" fmla="*/ 0 h 3"/>
                      <a:gd name="T2" fmla="*/ 2 w 4"/>
                      <a:gd name="T3" fmla="*/ 0 h 3"/>
                      <a:gd name="T4" fmla="*/ 3 w 4"/>
                      <a:gd name="T5" fmla="*/ 0 h 3"/>
                      <a:gd name="T6" fmla="*/ 3 w 4"/>
                      <a:gd name="T7" fmla="*/ 0 h 3"/>
                      <a:gd name="T8" fmla="*/ 3 w 4"/>
                      <a:gd name="T9" fmla="*/ 0 h 3"/>
                      <a:gd name="T10" fmla="*/ 3 w 4"/>
                      <a:gd name="T11" fmla="*/ 1 h 3"/>
                      <a:gd name="T12" fmla="*/ 3 w 4"/>
                      <a:gd name="T13" fmla="*/ 1 h 3"/>
                      <a:gd name="T14" fmla="*/ 3 w 4"/>
                      <a:gd name="T15" fmla="*/ 1 h 3"/>
                      <a:gd name="T16" fmla="*/ 4 w 4"/>
                      <a:gd name="T17" fmla="*/ 1 h 3"/>
                      <a:gd name="T18" fmla="*/ 3 w 4"/>
                      <a:gd name="T19" fmla="*/ 2 h 3"/>
                      <a:gd name="T20" fmla="*/ 3 w 4"/>
                      <a:gd name="T21" fmla="*/ 2 h 3"/>
                      <a:gd name="T22" fmla="*/ 3 w 4"/>
                      <a:gd name="T23" fmla="*/ 2 h 3"/>
                      <a:gd name="T24" fmla="*/ 3 w 4"/>
                      <a:gd name="T25" fmla="*/ 3 h 3"/>
                      <a:gd name="T26" fmla="*/ 3 w 4"/>
                      <a:gd name="T27" fmla="*/ 3 h 3"/>
                      <a:gd name="T28" fmla="*/ 3 w 4"/>
                      <a:gd name="T29" fmla="*/ 3 h 3"/>
                      <a:gd name="T30" fmla="*/ 2 w 4"/>
                      <a:gd name="T31" fmla="*/ 3 h 3"/>
                      <a:gd name="T32" fmla="*/ 2 w 4"/>
                      <a:gd name="T33" fmla="*/ 3 h 3"/>
                      <a:gd name="T34" fmla="*/ 2 w 4"/>
                      <a:gd name="T35" fmla="*/ 3 h 3"/>
                      <a:gd name="T36" fmla="*/ 1 w 4"/>
                      <a:gd name="T37" fmla="*/ 3 h 3"/>
                      <a:gd name="T38" fmla="*/ 1 w 4"/>
                      <a:gd name="T39" fmla="*/ 3 h 3"/>
                      <a:gd name="T40" fmla="*/ 1 w 4"/>
                      <a:gd name="T41" fmla="*/ 3 h 3"/>
                      <a:gd name="T42" fmla="*/ 1 w 4"/>
                      <a:gd name="T43" fmla="*/ 2 h 3"/>
                      <a:gd name="T44" fmla="*/ 0 w 4"/>
                      <a:gd name="T45" fmla="*/ 2 h 3"/>
                      <a:gd name="T46" fmla="*/ 0 w 4"/>
                      <a:gd name="T47" fmla="*/ 2 h 3"/>
                      <a:gd name="T48" fmla="*/ 0 w 4"/>
                      <a:gd name="T49" fmla="*/ 1 h 3"/>
                      <a:gd name="T50" fmla="*/ 0 w 4"/>
                      <a:gd name="T51" fmla="*/ 1 h 3"/>
                      <a:gd name="T52" fmla="*/ 0 w 4"/>
                      <a:gd name="T53" fmla="*/ 1 h 3"/>
                      <a:gd name="T54" fmla="*/ 1 w 4"/>
                      <a:gd name="T55" fmla="*/ 1 h 3"/>
                      <a:gd name="T56" fmla="*/ 1 w 4"/>
                      <a:gd name="T57" fmla="*/ 0 h 3"/>
                      <a:gd name="T58" fmla="*/ 1 w 4"/>
                      <a:gd name="T59" fmla="*/ 0 h 3"/>
                      <a:gd name="T60" fmla="*/ 1 w 4"/>
                      <a:gd name="T61" fmla="*/ 0 h 3"/>
                      <a:gd name="T62" fmla="*/ 2 w 4"/>
                      <a:gd name="T63" fmla="*/ 0 h 3"/>
                      <a:gd name="T64" fmla="*/ 2 w 4"/>
                      <a:gd name="T65" fmla="*/ 0 h 3"/>
                      <a:gd name="T66" fmla="*/ 2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9" name="Freeform 16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3 h 3"/>
                      <a:gd name="T2" fmla="*/ 7 w 8"/>
                      <a:gd name="T3" fmla="*/ 3 h 3"/>
                      <a:gd name="T4" fmla="*/ 8 w 8"/>
                      <a:gd name="T5" fmla="*/ 0 h 3"/>
                      <a:gd name="T6" fmla="*/ 2 w 8"/>
                      <a:gd name="T7" fmla="*/ 0 h 3"/>
                      <a:gd name="T8" fmla="*/ 0 w 8"/>
                      <a:gd name="T9" fmla="*/ 3 h 3"/>
                      <a:gd name="T10" fmla="*/ 0 w 8"/>
                      <a:gd name="T11" fmla="*/ 3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0" name="Freeform 16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4 h 5"/>
                      <a:gd name="T2" fmla="*/ 3 w 8"/>
                      <a:gd name="T3" fmla="*/ 5 h 5"/>
                      <a:gd name="T4" fmla="*/ 6 w 8"/>
                      <a:gd name="T5" fmla="*/ 5 h 5"/>
                      <a:gd name="T6" fmla="*/ 8 w 8"/>
                      <a:gd name="T7" fmla="*/ 2 h 5"/>
                      <a:gd name="T8" fmla="*/ 5 w 8"/>
                      <a:gd name="T9" fmla="*/ 0 h 5"/>
                      <a:gd name="T10" fmla="*/ 1 w 8"/>
                      <a:gd name="T11" fmla="*/ 2 h 5"/>
                      <a:gd name="T12" fmla="*/ 0 w 8"/>
                      <a:gd name="T13" fmla="*/ 4 h 5"/>
                      <a:gd name="T14" fmla="*/ 0 w 8"/>
                      <a:gd name="T15" fmla="*/ 4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1" name="Freeform 16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5 h 5"/>
                      <a:gd name="T2" fmla="*/ 4 w 4"/>
                      <a:gd name="T3" fmla="*/ 2 h 5"/>
                      <a:gd name="T4" fmla="*/ 4 w 4"/>
                      <a:gd name="T5" fmla="*/ 0 h 5"/>
                      <a:gd name="T6" fmla="*/ 0 w 4"/>
                      <a:gd name="T7" fmla="*/ 4 h 5"/>
                      <a:gd name="T8" fmla="*/ 0 w 4"/>
                      <a:gd name="T9" fmla="*/ 5 h 5"/>
                      <a:gd name="T10" fmla="*/ 0 w 4"/>
                      <a:gd name="T11" fmla="*/ 5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2" name="Freeform 16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3 w 8"/>
                      <a:gd name="T1" fmla="*/ 7 h 7"/>
                      <a:gd name="T2" fmla="*/ 8 w 8"/>
                      <a:gd name="T3" fmla="*/ 7 h 7"/>
                      <a:gd name="T4" fmla="*/ 8 w 8"/>
                      <a:gd name="T5" fmla="*/ 4 h 7"/>
                      <a:gd name="T6" fmla="*/ 4 w 8"/>
                      <a:gd name="T7" fmla="*/ 0 h 7"/>
                      <a:gd name="T8" fmla="*/ 0 w 8"/>
                      <a:gd name="T9" fmla="*/ 2 h 7"/>
                      <a:gd name="T10" fmla="*/ 3 w 8"/>
                      <a:gd name="T11" fmla="*/ 7 h 7"/>
                      <a:gd name="T12" fmla="*/ 3 w 8"/>
                      <a:gd name="T13" fmla="*/ 7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7186" name="Group 169"/>
          <p:cNvGrpSpPr>
            <a:grpSpLocks/>
          </p:cNvGrpSpPr>
          <p:nvPr/>
        </p:nvGrpSpPr>
        <p:grpSpPr bwMode="auto">
          <a:xfrm>
            <a:off x="6026150" y="1531938"/>
            <a:ext cx="3725863" cy="1908175"/>
            <a:chOff x="728" y="1077"/>
            <a:chExt cx="4371" cy="2247"/>
          </a:xfrm>
        </p:grpSpPr>
        <p:sp>
          <p:nvSpPr>
            <p:cNvPr id="7187" name="Freeform 170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51 h 64"/>
                <a:gd name="T2" fmla="*/ 3 w 94"/>
                <a:gd name="T3" fmla="*/ 17 h 64"/>
                <a:gd name="T4" fmla="*/ 4 w 94"/>
                <a:gd name="T5" fmla="*/ 0 h 64"/>
                <a:gd name="T6" fmla="*/ 93 w 94"/>
                <a:gd name="T7" fmla="*/ 4 h 64"/>
                <a:gd name="T8" fmla="*/ 93 w 94"/>
                <a:gd name="T9" fmla="*/ 6 h 64"/>
                <a:gd name="T10" fmla="*/ 92 w 94"/>
                <a:gd name="T11" fmla="*/ 7 h 64"/>
                <a:gd name="T12" fmla="*/ 90 w 94"/>
                <a:gd name="T13" fmla="*/ 10 h 64"/>
                <a:gd name="T14" fmla="*/ 90 w 94"/>
                <a:gd name="T15" fmla="*/ 11 h 64"/>
                <a:gd name="T16" fmla="*/ 94 w 94"/>
                <a:gd name="T17" fmla="*/ 15 h 64"/>
                <a:gd name="T18" fmla="*/ 94 w 94"/>
                <a:gd name="T19" fmla="*/ 46 h 64"/>
                <a:gd name="T20" fmla="*/ 94 w 94"/>
                <a:gd name="T21" fmla="*/ 46 h 64"/>
                <a:gd name="T22" fmla="*/ 92 w 94"/>
                <a:gd name="T23" fmla="*/ 46 h 64"/>
                <a:gd name="T24" fmla="*/ 93 w 94"/>
                <a:gd name="T25" fmla="*/ 47 h 64"/>
                <a:gd name="T26" fmla="*/ 94 w 94"/>
                <a:gd name="T27" fmla="*/ 48 h 64"/>
                <a:gd name="T28" fmla="*/ 93 w 94"/>
                <a:gd name="T29" fmla="*/ 50 h 64"/>
                <a:gd name="T30" fmla="*/ 94 w 94"/>
                <a:gd name="T31" fmla="*/ 51 h 64"/>
                <a:gd name="T32" fmla="*/ 94 w 94"/>
                <a:gd name="T33" fmla="*/ 54 h 64"/>
                <a:gd name="T34" fmla="*/ 93 w 94"/>
                <a:gd name="T35" fmla="*/ 54 h 64"/>
                <a:gd name="T36" fmla="*/ 94 w 94"/>
                <a:gd name="T37" fmla="*/ 56 h 64"/>
                <a:gd name="T38" fmla="*/ 92 w 94"/>
                <a:gd name="T39" fmla="*/ 59 h 64"/>
                <a:gd name="T40" fmla="*/ 94 w 94"/>
                <a:gd name="T41" fmla="*/ 62 h 64"/>
                <a:gd name="T42" fmla="*/ 94 w 94"/>
                <a:gd name="T43" fmla="*/ 64 h 64"/>
                <a:gd name="T44" fmla="*/ 94 w 94"/>
                <a:gd name="T45" fmla="*/ 64 h 64"/>
                <a:gd name="T46" fmla="*/ 91 w 94"/>
                <a:gd name="T47" fmla="*/ 62 h 64"/>
                <a:gd name="T48" fmla="*/ 86 w 94"/>
                <a:gd name="T49" fmla="*/ 59 h 64"/>
                <a:gd name="T50" fmla="*/ 84 w 94"/>
                <a:gd name="T51" fmla="*/ 58 h 64"/>
                <a:gd name="T52" fmla="*/ 82 w 94"/>
                <a:gd name="T53" fmla="*/ 58 h 64"/>
                <a:gd name="T54" fmla="*/ 80 w 94"/>
                <a:gd name="T55" fmla="*/ 60 h 64"/>
                <a:gd name="T56" fmla="*/ 79 w 94"/>
                <a:gd name="T57" fmla="*/ 60 h 64"/>
                <a:gd name="T58" fmla="*/ 77 w 94"/>
                <a:gd name="T59" fmla="*/ 60 h 64"/>
                <a:gd name="T60" fmla="*/ 76 w 94"/>
                <a:gd name="T61" fmla="*/ 57 h 64"/>
                <a:gd name="T62" fmla="*/ 75 w 94"/>
                <a:gd name="T63" fmla="*/ 56 h 64"/>
                <a:gd name="T64" fmla="*/ 73 w 94"/>
                <a:gd name="T65" fmla="*/ 57 h 64"/>
                <a:gd name="T66" fmla="*/ 71 w 94"/>
                <a:gd name="T67" fmla="*/ 57 h 64"/>
                <a:gd name="T68" fmla="*/ 69 w 94"/>
                <a:gd name="T69" fmla="*/ 54 h 64"/>
                <a:gd name="T70" fmla="*/ 0 w 94"/>
                <a:gd name="T71" fmla="*/ 51 h 64"/>
                <a:gd name="T72" fmla="*/ 0 w 94"/>
                <a:gd name="T73" fmla="*/ 51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" name="Freeform 171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3 w 100"/>
                <a:gd name="T1" fmla="*/ 0 h 53"/>
                <a:gd name="T2" fmla="*/ 89 w 100"/>
                <a:gd name="T3" fmla="*/ 2 h 53"/>
                <a:gd name="T4" fmla="*/ 95 w 100"/>
                <a:gd name="T5" fmla="*/ 6 h 53"/>
                <a:gd name="T6" fmla="*/ 93 w 100"/>
                <a:gd name="T7" fmla="*/ 8 h 53"/>
                <a:gd name="T8" fmla="*/ 93 w 100"/>
                <a:gd name="T9" fmla="*/ 10 h 53"/>
                <a:gd name="T10" fmla="*/ 94 w 100"/>
                <a:gd name="T11" fmla="*/ 12 h 53"/>
                <a:gd name="T12" fmla="*/ 95 w 100"/>
                <a:gd name="T13" fmla="*/ 12 h 53"/>
                <a:gd name="T14" fmla="*/ 96 w 100"/>
                <a:gd name="T15" fmla="*/ 15 h 53"/>
                <a:gd name="T16" fmla="*/ 97 w 100"/>
                <a:gd name="T17" fmla="*/ 16 h 53"/>
                <a:gd name="T18" fmla="*/ 99 w 100"/>
                <a:gd name="T19" fmla="*/ 16 h 53"/>
                <a:gd name="T20" fmla="*/ 99 w 100"/>
                <a:gd name="T21" fmla="*/ 17 h 53"/>
                <a:gd name="T22" fmla="*/ 100 w 100"/>
                <a:gd name="T23" fmla="*/ 53 h 53"/>
                <a:gd name="T24" fmla="*/ 0 w 100"/>
                <a:gd name="T25" fmla="*/ 51 h 53"/>
                <a:gd name="T26" fmla="*/ 3 w 100"/>
                <a:gd name="T27" fmla="*/ 0 h 53"/>
                <a:gd name="T28" fmla="*/ 3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" name="Freeform 17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29 w 71"/>
                <a:gd name="T1" fmla="*/ 75 h 76"/>
                <a:gd name="T2" fmla="*/ 24 w 71"/>
                <a:gd name="T3" fmla="*/ 72 h 76"/>
                <a:gd name="T4" fmla="*/ 22 w 71"/>
                <a:gd name="T5" fmla="*/ 65 h 76"/>
                <a:gd name="T6" fmla="*/ 23 w 71"/>
                <a:gd name="T7" fmla="*/ 63 h 76"/>
                <a:gd name="T8" fmla="*/ 21 w 71"/>
                <a:gd name="T9" fmla="*/ 59 h 76"/>
                <a:gd name="T10" fmla="*/ 21 w 71"/>
                <a:gd name="T11" fmla="*/ 54 h 76"/>
                <a:gd name="T12" fmla="*/ 17 w 71"/>
                <a:gd name="T13" fmla="*/ 50 h 76"/>
                <a:gd name="T14" fmla="*/ 12 w 71"/>
                <a:gd name="T15" fmla="*/ 45 h 76"/>
                <a:gd name="T16" fmla="*/ 8 w 71"/>
                <a:gd name="T17" fmla="*/ 43 h 76"/>
                <a:gd name="T18" fmla="*/ 7 w 71"/>
                <a:gd name="T19" fmla="*/ 42 h 76"/>
                <a:gd name="T20" fmla="*/ 3 w 71"/>
                <a:gd name="T21" fmla="*/ 41 h 76"/>
                <a:gd name="T22" fmla="*/ 1 w 71"/>
                <a:gd name="T23" fmla="*/ 39 h 76"/>
                <a:gd name="T24" fmla="*/ 2 w 71"/>
                <a:gd name="T25" fmla="*/ 31 h 76"/>
                <a:gd name="T26" fmla="*/ 3 w 71"/>
                <a:gd name="T27" fmla="*/ 28 h 76"/>
                <a:gd name="T28" fmla="*/ 0 w 71"/>
                <a:gd name="T29" fmla="*/ 25 h 76"/>
                <a:gd name="T30" fmla="*/ 1 w 71"/>
                <a:gd name="T31" fmla="*/ 22 h 76"/>
                <a:gd name="T32" fmla="*/ 5 w 71"/>
                <a:gd name="T33" fmla="*/ 17 h 76"/>
                <a:gd name="T34" fmla="*/ 7 w 71"/>
                <a:gd name="T35" fmla="*/ 16 h 76"/>
                <a:gd name="T36" fmla="*/ 7 w 71"/>
                <a:gd name="T37" fmla="*/ 6 h 76"/>
                <a:gd name="T38" fmla="*/ 9 w 71"/>
                <a:gd name="T39" fmla="*/ 5 h 76"/>
                <a:gd name="T40" fmla="*/ 13 w 71"/>
                <a:gd name="T41" fmla="*/ 5 h 76"/>
                <a:gd name="T42" fmla="*/ 22 w 71"/>
                <a:gd name="T43" fmla="*/ 1 h 76"/>
                <a:gd name="T44" fmla="*/ 24 w 71"/>
                <a:gd name="T45" fmla="*/ 1 h 76"/>
                <a:gd name="T46" fmla="*/ 23 w 71"/>
                <a:gd name="T47" fmla="*/ 3 h 76"/>
                <a:gd name="T48" fmla="*/ 22 w 71"/>
                <a:gd name="T49" fmla="*/ 6 h 76"/>
                <a:gd name="T50" fmla="*/ 26 w 71"/>
                <a:gd name="T51" fmla="*/ 5 h 76"/>
                <a:gd name="T52" fmla="*/ 28 w 71"/>
                <a:gd name="T53" fmla="*/ 6 h 76"/>
                <a:gd name="T54" fmla="*/ 31 w 71"/>
                <a:gd name="T55" fmla="*/ 8 h 76"/>
                <a:gd name="T56" fmla="*/ 32 w 71"/>
                <a:gd name="T57" fmla="*/ 10 h 76"/>
                <a:gd name="T58" fmla="*/ 44 w 71"/>
                <a:gd name="T59" fmla="*/ 13 h 76"/>
                <a:gd name="T60" fmla="*/ 48 w 71"/>
                <a:gd name="T61" fmla="*/ 15 h 76"/>
                <a:gd name="T62" fmla="*/ 50 w 71"/>
                <a:gd name="T63" fmla="*/ 15 h 76"/>
                <a:gd name="T64" fmla="*/ 51 w 71"/>
                <a:gd name="T65" fmla="*/ 15 h 76"/>
                <a:gd name="T66" fmla="*/ 56 w 71"/>
                <a:gd name="T67" fmla="*/ 16 h 76"/>
                <a:gd name="T68" fmla="*/ 56 w 71"/>
                <a:gd name="T69" fmla="*/ 17 h 76"/>
                <a:gd name="T70" fmla="*/ 58 w 71"/>
                <a:gd name="T71" fmla="*/ 18 h 76"/>
                <a:gd name="T72" fmla="*/ 61 w 71"/>
                <a:gd name="T73" fmla="*/ 21 h 76"/>
                <a:gd name="T74" fmla="*/ 60 w 71"/>
                <a:gd name="T75" fmla="*/ 25 h 76"/>
                <a:gd name="T76" fmla="*/ 63 w 71"/>
                <a:gd name="T77" fmla="*/ 25 h 76"/>
                <a:gd name="T78" fmla="*/ 62 w 71"/>
                <a:gd name="T79" fmla="*/ 27 h 76"/>
                <a:gd name="T80" fmla="*/ 64 w 71"/>
                <a:gd name="T81" fmla="*/ 30 h 76"/>
                <a:gd name="T82" fmla="*/ 61 w 71"/>
                <a:gd name="T83" fmla="*/ 33 h 76"/>
                <a:gd name="T84" fmla="*/ 59 w 71"/>
                <a:gd name="T85" fmla="*/ 38 h 76"/>
                <a:gd name="T86" fmla="*/ 59 w 71"/>
                <a:gd name="T87" fmla="*/ 39 h 76"/>
                <a:gd name="T88" fmla="*/ 63 w 71"/>
                <a:gd name="T89" fmla="*/ 35 h 76"/>
                <a:gd name="T90" fmla="*/ 66 w 71"/>
                <a:gd name="T91" fmla="*/ 33 h 76"/>
                <a:gd name="T92" fmla="*/ 68 w 71"/>
                <a:gd name="T93" fmla="*/ 31 h 76"/>
                <a:gd name="T94" fmla="*/ 68 w 71"/>
                <a:gd name="T95" fmla="*/ 28 h 76"/>
                <a:gd name="T96" fmla="*/ 69 w 71"/>
                <a:gd name="T97" fmla="*/ 27 h 76"/>
                <a:gd name="T98" fmla="*/ 70 w 71"/>
                <a:gd name="T99" fmla="*/ 25 h 76"/>
                <a:gd name="T100" fmla="*/ 71 w 71"/>
                <a:gd name="T101" fmla="*/ 26 h 76"/>
                <a:gd name="T102" fmla="*/ 69 w 71"/>
                <a:gd name="T103" fmla="*/ 33 h 76"/>
                <a:gd name="T104" fmla="*/ 68 w 71"/>
                <a:gd name="T105" fmla="*/ 35 h 76"/>
                <a:gd name="T106" fmla="*/ 66 w 71"/>
                <a:gd name="T107" fmla="*/ 40 h 76"/>
                <a:gd name="T108" fmla="*/ 66 w 71"/>
                <a:gd name="T109" fmla="*/ 45 h 76"/>
                <a:gd name="T110" fmla="*/ 64 w 71"/>
                <a:gd name="T111" fmla="*/ 47 h 76"/>
                <a:gd name="T112" fmla="*/ 65 w 71"/>
                <a:gd name="T113" fmla="*/ 54 h 76"/>
                <a:gd name="T114" fmla="*/ 63 w 71"/>
                <a:gd name="T115" fmla="*/ 59 h 76"/>
                <a:gd name="T116" fmla="*/ 65 w 71"/>
                <a:gd name="T117" fmla="*/ 70 h 76"/>
                <a:gd name="T118" fmla="*/ 65 w 71"/>
                <a:gd name="T119" fmla="*/ 71 h 76"/>
                <a:gd name="T120" fmla="*/ 65 w 71"/>
                <a:gd name="T121" fmla="*/ 74 h 76"/>
                <a:gd name="T122" fmla="*/ 30 w 71"/>
                <a:gd name="T123" fmla="*/ 76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" name="Freeform 173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5 w 57"/>
                <a:gd name="T1" fmla="*/ 55 h 63"/>
                <a:gd name="T2" fmla="*/ 8 w 57"/>
                <a:gd name="T3" fmla="*/ 56 h 63"/>
                <a:gd name="T4" fmla="*/ 10 w 57"/>
                <a:gd name="T5" fmla="*/ 55 h 63"/>
                <a:gd name="T6" fmla="*/ 13 w 57"/>
                <a:gd name="T7" fmla="*/ 59 h 63"/>
                <a:gd name="T8" fmla="*/ 18 w 57"/>
                <a:gd name="T9" fmla="*/ 60 h 63"/>
                <a:gd name="T10" fmla="*/ 22 w 57"/>
                <a:gd name="T11" fmla="*/ 61 h 63"/>
                <a:gd name="T12" fmla="*/ 25 w 57"/>
                <a:gd name="T13" fmla="*/ 61 h 63"/>
                <a:gd name="T14" fmla="*/ 28 w 57"/>
                <a:gd name="T15" fmla="*/ 61 h 63"/>
                <a:gd name="T16" fmla="*/ 29 w 57"/>
                <a:gd name="T17" fmla="*/ 59 h 63"/>
                <a:gd name="T18" fmla="*/ 31 w 57"/>
                <a:gd name="T19" fmla="*/ 59 h 63"/>
                <a:gd name="T20" fmla="*/ 34 w 57"/>
                <a:gd name="T21" fmla="*/ 62 h 63"/>
                <a:gd name="T22" fmla="*/ 36 w 57"/>
                <a:gd name="T23" fmla="*/ 63 h 63"/>
                <a:gd name="T24" fmla="*/ 39 w 57"/>
                <a:gd name="T25" fmla="*/ 61 h 63"/>
                <a:gd name="T26" fmla="*/ 40 w 57"/>
                <a:gd name="T27" fmla="*/ 58 h 63"/>
                <a:gd name="T28" fmla="*/ 41 w 57"/>
                <a:gd name="T29" fmla="*/ 52 h 63"/>
                <a:gd name="T30" fmla="*/ 44 w 57"/>
                <a:gd name="T31" fmla="*/ 54 h 63"/>
                <a:gd name="T32" fmla="*/ 45 w 57"/>
                <a:gd name="T33" fmla="*/ 51 h 63"/>
                <a:gd name="T34" fmla="*/ 47 w 57"/>
                <a:gd name="T35" fmla="*/ 47 h 63"/>
                <a:gd name="T36" fmla="*/ 48 w 57"/>
                <a:gd name="T37" fmla="*/ 45 h 63"/>
                <a:gd name="T38" fmla="*/ 51 w 57"/>
                <a:gd name="T39" fmla="*/ 44 h 63"/>
                <a:gd name="T40" fmla="*/ 53 w 57"/>
                <a:gd name="T41" fmla="*/ 41 h 63"/>
                <a:gd name="T42" fmla="*/ 55 w 57"/>
                <a:gd name="T43" fmla="*/ 39 h 63"/>
                <a:gd name="T44" fmla="*/ 55 w 57"/>
                <a:gd name="T45" fmla="*/ 36 h 63"/>
                <a:gd name="T46" fmla="*/ 56 w 57"/>
                <a:gd name="T47" fmla="*/ 34 h 63"/>
                <a:gd name="T48" fmla="*/ 54 w 57"/>
                <a:gd name="T49" fmla="*/ 26 h 63"/>
                <a:gd name="T50" fmla="*/ 55 w 57"/>
                <a:gd name="T51" fmla="*/ 23 h 63"/>
                <a:gd name="T52" fmla="*/ 57 w 57"/>
                <a:gd name="T53" fmla="*/ 22 h 63"/>
                <a:gd name="T54" fmla="*/ 46 w 57"/>
                <a:gd name="T55" fmla="*/ 3 h 63"/>
                <a:gd name="T56" fmla="*/ 42 w 57"/>
                <a:gd name="T57" fmla="*/ 6 h 63"/>
                <a:gd name="T58" fmla="*/ 37 w 57"/>
                <a:gd name="T59" fmla="*/ 10 h 63"/>
                <a:gd name="T60" fmla="*/ 34 w 57"/>
                <a:gd name="T61" fmla="*/ 10 h 63"/>
                <a:gd name="T62" fmla="*/ 30 w 57"/>
                <a:gd name="T63" fmla="*/ 13 h 63"/>
                <a:gd name="T64" fmla="*/ 27 w 57"/>
                <a:gd name="T65" fmla="*/ 12 h 63"/>
                <a:gd name="T66" fmla="*/ 25 w 57"/>
                <a:gd name="T67" fmla="*/ 12 h 63"/>
                <a:gd name="T68" fmla="*/ 25 w 57"/>
                <a:gd name="T69" fmla="*/ 11 h 63"/>
                <a:gd name="T70" fmla="*/ 19 w 57"/>
                <a:gd name="T71" fmla="*/ 9 h 63"/>
                <a:gd name="T72" fmla="*/ 17 w 57"/>
                <a:gd name="T73" fmla="*/ 10 h 63"/>
                <a:gd name="T74" fmla="*/ 0 w 57"/>
                <a:gd name="T75" fmla="*/ 11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" name="Freeform 174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8 h 93"/>
                <a:gd name="T2" fmla="*/ 0 w 123"/>
                <a:gd name="T3" fmla="*/ 10 h 93"/>
                <a:gd name="T4" fmla="*/ 2 w 123"/>
                <a:gd name="T5" fmla="*/ 12 h 93"/>
                <a:gd name="T6" fmla="*/ 3 w 123"/>
                <a:gd name="T7" fmla="*/ 15 h 93"/>
                <a:gd name="T8" fmla="*/ 4 w 123"/>
                <a:gd name="T9" fmla="*/ 17 h 93"/>
                <a:gd name="T10" fmla="*/ 3 w 123"/>
                <a:gd name="T11" fmla="*/ 19 h 93"/>
                <a:gd name="T12" fmla="*/ 7 w 123"/>
                <a:gd name="T13" fmla="*/ 18 h 93"/>
                <a:gd name="T14" fmla="*/ 9 w 123"/>
                <a:gd name="T15" fmla="*/ 15 h 93"/>
                <a:gd name="T16" fmla="*/ 10 w 123"/>
                <a:gd name="T17" fmla="*/ 15 h 93"/>
                <a:gd name="T18" fmla="*/ 9 w 123"/>
                <a:gd name="T19" fmla="*/ 17 h 93"/>
                <a:gd name="T20" fmla="*/ 19 w 123"/>
                <a:gd name="T21" fmla="*/ 14 h 93"/>
                <a:gd name="T22" fmla="*/ 19 w 123"/>
                <a:gd name="T23" fmla="*/ 16 h 93"/>
                <a:gd name="T24" fmla="*/ 25 w 123"/>
                <a:gd name="T25" fmla="*/ 17 h 93"/>
                <a:gd name="T26" fmla="*/ 29 w 123"/>
                <a:gd name="T27" fmla="*/ 18 h 93"/>
                <a:gd name="T28" fmla="*/ 31 w 123"/>
                <a:gd name="T29" fmla="*/ 19 h 93"/>
                <a:gd name="T30" fmla="*/ 31 w 123"/>
                <a:gd name="T31" fmla="*/ 20 h 93"/>
                <a:gd name="T32" fmla="*/ 36 w 123"/>
                <a:gd name="T33" fmla="*/ 24 h 93"/>
                <a:gd name="T34" fmla="*/ 35 w 123"/>
                <a:gd name="T35" fmla="*/ 25 h 93"/>
                <a:gd name="T36" fmla="*/ 34 w 123"/>
                <a:gd name="T37" fmla="*/ 26 h 93"/>
                <a:gd name="T38" fmla="*/ 41 w 123"/>
                <a:gd name="T39" fmla="*/ 24 h 93"/>
                <a:gd name="T40" fmla="*/ 50 w 123"/>
                <a:gd name="T41" fmla="*/ 21 h 93"/>
                <a:gd name="T42" fmla="*/ 50 w 123"/>
                <a:gd name="T43" fmla="*/ 18 h 93"/>
                <a:gd name="T44" fmla="*/ 61 w 123"/>
                <a:gd name="T45" fmla="*/ 21 h 93"/>
                <a:gd name="T46" fmla="*/ 69 w 123"/>
                <a:gd name="T47" fmla="*/ 28 h 93"/>
                <a:gd name="T48" fmla="*/ 74 w 123"/>
                <a:gd name="T49" fmla="*/ 30 h 93"/>
                <a:gd name="T50" fmla="*/ 77 w 123"/>
                <a:gd name="T51" fmla="*/ 36 h 93"/>
                <a:gd name="T52" fmla="*/ 76 w 123"/>
                <a:gd name="T53" fmla="*/ 48 h 93"/>
                <a:gd name="T54" fmla="*/ 80 w 123"/>
                <a:gd name="T55" fmla="*/ 54 h 93"/>
                <a:gd name="T56" fmla="*/ 79 w 123"/>
                <a:gd name="T57" fmla="*/ 50 h 93"/>
                <a:gd name="T58" fmla="*/ 82 w 123"/>
                <a:gd name="T59" fmla="*/ 51 h 93"/>
                <a:gd name="T60" fmla="*/ 83 w 123"/>
                <a:gd name="T61" fmla="*/ 50 h 93"/>
                <a:gd name="T62" fmla="*/ 83 w 123"/>
                <a:gd name="T63" fmla="*/ 53 h 93"/>
                <a:gd name="T64" fmla="*/ 80 w 123"/>
                <a:gd name="T65" fmla="*/ 57 h 93"/>
                <a:gd name="T66" fmla="*/ 83 w 123"/>
                <a:gd name="T67" fmla="*/ 61 h 93"/>
                <a:gd name="T68" fmla="*/ 89 w 123"/>
                <a:gd name="T69" fmla="*/ 68 h 93"/>
                <a:gd name="T70" fmla="*/ 91 w 123"/>
                <a:gd name="T71" fmla="*/ 69 h 93"/>
                <a:gd name="T72" fmla="*/ 94 w 123"/>
                <a:gd name="T73" fmla="*/ 74 h 93"/>
                <a:gd name="T74" fmla="*/ 99 w 123"/>
                <a:gd name="T75" fmla="*/ 82 h 93"/>
                <a:gd name="T76" fmla="*/ 108 w 123"/>
                <a:gd name="T77" fmla="*/ 88 h 93"/>
                <a:gd name="T78" fmla="*/ 111 w 123"/>
                <a:gd name="T79" fmla="*/ 90 h 93"/>
                <a:gd name="T80" fmla="*/ 110 w 123"/>
                <a:gd name="T81" fmla="*/ 91 h 93"/>
                <a:gd name="T82" fmla="*/ 109 w 123"/>
                <a:gd name="T83" fmla="*/ 92 h 93"/>
                <a:gd name="T84" fmla="*/ 113 w 123"/>
                <a:gd name="T85" fmla="*/ 92 h 93"/>
                <a:gd name="T86" fmla="*/ 121 w 123"/>
                <a:gd name="T87" fmla="*/ 88 h 93"/>
                <a:gd name="T88" fmla="*/ 121 w 123"/>
                <a:gd name="T89" fmla="*/ 82 h 93"/>
                <a:gd name="T90" fmla="*/ 122 w 123"/>
                <a:gd name="T91" fmla="*/ 74 h 93"/>
                <a:gd name="T92" fmla="*/ 121 w 123"/>
                <a:gd name="T93" fmla="*/ 61 h 93"/>
                <a:gd name="T94" fmla="*/ 113 w 123"/>
                <a:gd name="T95" fmla="*/ 48 h 93"/>
                <a:gd name="T96" fmla="*/ 110 w 123"/>
                <a:gd name="T97" fmla="*/ 43 h 93"/>
                <a:gd name="T98" fmla="*/ 110 w 123"/>
                <a:gd name="T99" fmla="*/ 38 h 93"/>
                <a:gd name="T100" fmla="*/ 103 w 123"/>
                <a:gd name="T101" fmla="*/ 29 h 93"/>
                <a:gd name="T102" fmla="*/ 99 w 123"/>
                <a:gd name="T103" fmla="*/ 24 h 93"/>
                <a:gd name="T104" fmla="*/ 92 w 123"/>
                <a:gd name="T105" fmla="*/ 8 h 93"/>
                <a:gd name="T106" fmla="*/ 90 w 123"/>
                <a:gd name="T107" fmla="*/ 6 h 93"/>
                <a:gd name="T108" fmla="*/ 88 w 123"/>
                <a:gd name="T109" fmla="*/ 1 h 93"/>
                <a:gd name="T110" fmla="*/ 82 w 123"/>
                <a:gd name="T111" fmla="*/ 1 h 93"/>
                <a:gd name="T112" fmla="*/ 82 w 123"/>
                <a:gd name="T113" fmla="*/ 7 h 93"/>
                <a:gd name="T114" fmla="*/ 80 w 123"/>
                <a:gd name="T115" fmla="*/ 8 h 93"/>
                <a:gd name="T116" fmla="*/ 39 w 123"/>
                <a:gd name="T117" fmla="*/ 7 h 93"/>
                <a:gd name="T118" fmla="*/ 38 w 123"/>
                <a:gd name="T119" fmla="*/ 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" name="Freeform 175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61 w 108"/>
                <a:gd name="T1" fmla="*/ 179 h 184"/>
                <a:gd name="T2" fmla="*/ 61 w 108"/>
                <a:gd name="T3" fmla="*/ 177 h 184"/>
                <a:gd name="T4" fmla="*/ 60 w 108"/>
                <a:gd name="T5" fmla="*/ 175 h 184"/>
                <a:gd name="T6" fmla="*/ 57 w 108"/>
                <a:gd name="T7" fmla="*/ 163 h 184"/>
                <a:gd name="T8" fmla="*/ 50 w 108"/>
                <a:gd name="T9" fmla="*/ 156 h 184"/>
                <a:gd name="T10" fmla="*/ 48 w 108"/>
                <a:gd name="T11" fmla="*/ 153 h 184"/>
                <a:gd name="T12" fmla="*/ 46 w 108"/>
                <a:gd name="T13" fmla="*/ 150 h 184"/>
                <a:gd name="T14" fmla="*/ 39 w 108"/>
                <a:gd name="T15" fmla="*/ 147 h 184"/>
                <a:gd name="T16" fmla="*/ 33 w 108"/>
                <a:gd name="T17" fmla="*/ 141 h 184"/>
                <a:gd name="T18" fmla="*/ 22 w 108"/>
                <a:gd name="T19" fmla="*/ 136 h 184"/>
                <a:gd name="T20" fmla="*/ 22 w 108"/>
                <a:gd name="T21" fmla="*/ 132 h 184"/>
                <a:gd name="T22" fmla="*/ 23 w 108"/>
                <a:gd name="T23" fmla="*/ 127 h 184"/>
                <a:gd name="T24" fmla="*/ 21 w 108"/>
                <a:gd name="T25" fmla="*/ 122 h 184"/>
                <a:gd name="T26" fmla="*/ 22 w 108"/>
                <a:gd name="T27" fmla="*/ 120 h 184"/>
                <a:gd name="T28" fmla="*/ 16 w 108"/>
                <a:gd name="T29" fmla="*/ 109 h 184"/>
                <a:gd name="T30" fmla="*/ 12 w 108"/>
                <a:gd name="T31" fmla="*/ 102 h 184"/>
                <a:gd name="T32" fmla="*/ 14 w 108"/>
                <a:gd name="T33" fmla="*/ 96 h 184"/>
                <a:gd name="T34" fmla="*/ 14 w 108"/>
                <a:gd name="T35" fmla="*/ 91 h 184"/>
                <a:gd name="T36" fmla="*/ 9 w 108"/>
                <a:gd name="T37" fmla="*/ 86 h 184"/>
                <a:gd name="T38" fmla="*/ 9 w 108"/>
                <a:gd name="T39" fmla="*/ 78 h 184"/>
                <a:gd name="T40" fmla="*/ 11 w 108"/>
                <a:gd name="T41" fmla="*/ 75 h 184"/>
                <a:gd name="T42" fmla="*/ 12 w 108"/>
                <a:gd name="T43" fmla="*/ 79 h 184"/>
                <a:gd name="T44" fmla="*/ 15 w 108"/>
                <a:gd name="T45" fmla="*/ 78 h 184"/>
                <a:gd name="T46" fmla="*/ 14 w 108"/>
                <a:gd name="T47" fmla="*/ 71 h 184"/>
                <a:gd name="T48" fmla="*/ 12 w 108"/>
                <a:gd name="T49" fmla="*/ 73 h 184"/>
                <a:gd name="T50" fmla="*/ 7 w 108"/>
                <a:gd name="T51" fmla="*/ 70 h 184"/>
                <a:gd name="T52" fmla="*/ 6 w 108"/>
                <a:gd name="T53" fmla="*/ 61 h 184"/>
                <a:gd name="T54" fmla="*/ 1 w 108"/>
                <a:gd name="T55" fmla="*/ 51 h 184"/>
                <a:gd name="T56" fmla="*/ 1 w 108"/>
                <a:gd name="T57" fmla="*/ 46 h 184"/>
                <a:gd name="T58" fmla="*/ 4 w 108"/>
                <a:gd name="T59" fmla="*/ 40 h 184"/>
                <a:gd name="T60" fmla="*/ 2 w 108"/>
                <a:gd name="T61" fmla="*/ 32 h 184"/>
                <a:gd name="T62" fmla="*/ 0 w 108"/>
                <a:gd name="T63" fmla="*/ 28 h 184"/>
                <a:gd name="T64" fmla="*/ 0 w 108"/>
                <a:gd name="T65" fmla="*/ 24 h 184"/>
                <a:gd name="T66" fmla="*/ 6 w 108"/>
                <a:gd name="T67" fmla="*/ 15 h 184"/>
                <a:gd name="T68" fmla="*/ 9 w 108"/>
                <a:gd name="T69" fmla="*/ 10 h 184"/>
                <a:gd name="T70" fmla="*/ 9 w 108"/>
                <a:gd name="T71" fmla="*/ 1 h 184"/>
                <a:gd name="T72" fmla="*/ 48 w 108"/>
                <a:gd name="T73" fmla="*/ 64 h 184"/>
                <a:gd name="T74" fmla="*/ 104 w 108"/>
                <a:gd name="T75" fmla="*/ 149 h 184"/>
                <a:gd name="T76" fmla="*/ 105 w 108"/>
                <a:gd name="T77" fmla="*/ 153 h 184"/>
                <a:gd name="T78" fmla="*/ 106 w 108"/>
                <a:gd name="T79" fmla="*/ 157 h 184"/>
                <a:gd name="T80" fmla="*/ 107 w 108"/>
                <a:gd name="T81" fmla="*/ 160 h 184"/>
                <a:gd name="T82" fmla="*/ 103 w 108"/>
                <a:gd name="T83" fmla="*/ 162 h 184"/>
                <a:gd name="T84" fmla="*/ 98 w 108"/>
                <a:gd name="T85" fmla="*/ 172 h 184"/>
                <a:gd name="T86" fmla="*/ 97 w 108"/>
                <a:gd name="T87" fmla="*/ 174 h 184"/>
                <a:gd name="T88" fmla="*/ 96 w 108"/>
                <a:gd name="T89" fmla="*/ 178 h 184"/>
                <a:gd name="T90" fmla="*/ 98 w 108"/>
                <a:gd name="T91" fmla="*/ 181 h 184"/>
                <a:gd name="T92" fmla="*/ 96 w 108"/>
                <a:gd name="T93" fmla="*/ 18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" name="Freeform 176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88 w 94"/>
                <a:gd name="T1" fmla="*/ 78 h 78"/>
                <a:gd name="T2" fmla="*/ 91 w 94"/>
                <a:gd name="T3" fmla="*/ 44 h 78"/>
                <a:gd name="T4" fmla="*/ 94 w 94"/>
                <a:gd name="T5" fmla="*/ 10 h 78"/>
                <a:gd name="T6" fmla="*/ 10 w 94"/>
                <a:gd name="T7" fmla="*/ 0 h 78"/>
                <a:gd name="T8" fmla="*/ 9 w 94"/>
                <a:gd name="T9" fmla="*/ 8 h 78"/>
                <a:gd name="T10" fmla="*/ 3 w 94"/>
                <a:gd name="T11" fmla="*/ 50 h 78"/>
                <a:gd name="T12" fmla="*/ 2 w 94"/>
                <a:gd name="T13" fmla="*/ 50 h 78"/>
                <a:gd name="T14" fmla="*/ 0 w 94"/>
                <a:gd name="T15" fmla="*/ 67 h 78"/>
                <a:gd name="T16" fmla="*/ 25 w 94"/>
                <a:gd name="T17" fmla="*/ 71 h 78"/>
                <a:gd name="T18" fmla="*/ 88 w 94"/>
                <a:gd name="T19" fmla="*/ 78 h 78"/>
                <a:gd name="T20" fmla="*/ 88 w 94"/>
                <a:gd name="T21" fmla="*/ 78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4" name="Freeform 177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67 h 77"/>
                <a:gd name="T2" fmla="*/ 10 w 99"/>
                <a:gd name="T3" fmla="*/ 0 h 77"/>
                <a:gd name="T4" fmla="*/ 73 w 99"/>
                <a:gd name="T5" fmla="*/ 7 h 77"/>
                <a:gd name="T6" fmla="*/ 99 w 99"/>
                <a:gd name="T7" fmla="*/ 9 h 77"/>
                <a:gd name="T8" fmla="*/ 98 w 99"/>
                <a:gd name="T9" fmla="*/ 26 h 77"/>
                <a:gd name="T10" fmla="*/ 95 w 99"/>
                <a:gd name="T11" fmla="*/ 77 h 77"/>
                <a:gd name="T12" fmla="*/ 82 w 99"/>
                <a:gd name="T13" fmla="*/ 76 h 77"/>
                <a:gd name="T14" fmla="*/ 0 w 99"/>
                <a:gd name="T15" fmla="*/ 67 h 77"/>
                <a:gd name="T16" fmla="*/ 0 w 99"/>
                <a:gd name="T17" fmla="*/ 6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5" name="Freeform 178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13 w 95"/>
                <a:gd name="T1" fmla="*/ 0 h 98"/>
                <a:gd name="T2" fmla="*/ 0 w 95"/>
                <a:gd name="T3" fmla="*/ 96 h 98"/>
                <a:gd name="T4" fmla="*/ 0 w 95"/>
                <a:gd name="T5" fmla="*/ 96 h 98"/>
                <a:gd name="T6" fmla="*/ 12 w 95"/>
                <a:gd name="T7" fmla="*/ 98 h 98"/>
                <a:gd name="T8" fmla="*/ 13 w 95"/>
                <a:gd name="T9" fmla="*/ 90 h 98"/>
                <a:gd name="T10" fmla="*/ 37 w 95"/>
                <a:gd name="T11" fmla="*/ 93 h 98"/>
                <a:gd name="T12" fmla="*/ 37 w 95"/>
                <a:gd name="T13" fmla="*/ 93 h 98"/>
                <a:gd name="T14" fmla="*/ 36 w 95"/>
                <a:gd name="T15" fmla="*/ 92 h 98"/>
                <a:gd name="T16" fmla="*/ 37 w 95"/>
                <a:gd name="T17" fmla="*/ 91 h 98"/>
                <a:gd name="T18" fmla="*/ 36 w 95"/>
                <a:gd name="T19" fmla="*/ 90 h 98"/>
                <a:gd name="T20" fmla="*/ 36 w 95"/>
                <a:gd name="T21" fmla="*/ 90 h 98"/>
                <a:gd name="T22" fmla="*/ 36 w 95"/>
                <a:gd name="T23" fmla="*/ 90 h 98"/>
                <a:gd name="T24" fmla="*/ 87 w 95"/>
                <a:gd name="T25" fmla="*/ 94 h 98"/>
                <a:gd name="T26" fmla="*/ 93 w 95"/>
                <a:gd name="T27" fmla="*/ 18 h 98"/>
                <a:gd name="T28" fmla="*/ 94 w 95"/>
                <a:gd name="T29" fmla="*/ 18 h 98"/>
                <a:gd name="T30" fmla="*/ 95 w 95"/>
                <a:gd name="T31" fmla="*/ 9 h 98"/>
                <a:gd name="T32" fmla="*/ 13 w 95"/>
                <a:gd name="T33" fmla="*/ 0 h 98"/>
                <a:gd name="T34" fmla="*/ 13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6" name="Freeform 179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78 w 102"/>
                <a:gd name="T1" fmla="*/ 70 h 78"/>
                <a:gd name="T2" fmla="*/ 76 w 102"/>
                <a:gd name="T3" fmla="*/ 73 h 78"/>
                <a:gd name="T4" fmla="*/ 75 w 102"/>
                <a:gd name="T5" fmla="*/ 75 h 78"/>
                <a:gd name="T6" fmla="*/ 75 w 102"/>
                <a:gd name="T7" fmla="*/ 78 h 78"/>
                <a:gd name="T8" fmla="*/ 77 w 102"/>
                <a:gd name="T9" fmla="*/ 76 h 78"/>
                <a:gd name="T10" fmla="*/ 81 w 102"/>
                <a:gd name="T11" fmla="*/ 75 h 78"/>
                <a:gd name="T12" fmla="*/ 87 w 102"/>
                <a:gd name="T13" fmla="*/ 73 h 78"/>
                <a:gd name="T14" fmla="*/ 96 w 102"/>
                <a:gd name="T15" fmla="*/ 66 h 78"/>
                <a:gd name="T16" fmla="*/ 99 w 102"/>
                <a:gd name="T17" fmla="*/ 64 h 78"/>
                <a:gd name="T18" fmla="*/ 102 w 102"/>
                <a:gd name="T19" fmla="*/ 61 h 78"/>
                <a:gd name="T20" fmla="*/ 100 w 102"/>
                <a:gd name="T21" fmla="*/ 62 h 78"/>
                <a:gd name="T22" fmla="*/ 97 w 102"/>
                <a:gd name="T23" fmla="*/ 64 h 78"/>
                <a:gd name="T24" fmla="*/ 94 w 102"/>
                <a:gd name="T25" fmla="*/ 65 h 78"/>
                <a:gd name="T26" fmla="*/ 97 w 102"/>
                <a:gd name="T27" fmla="*/ 61 h 78"/>
                <a:gd name="T28" fmla="*/ 95 w 102"/>
                <a:gd name="T29" fmla="*/ 62 h 78"/>
                <a:gd name="T30" fmla="*/ 86 w 102"/>
                <a:gd name="T31" fmla="*/ 67 h 78"/>
                <a:gd name="T32" fmla="*/ 80 w 102"/>
                <a:gd name="T33" fmla="*/ 72 h 78"/>
                <a:gd name="T34" fmla="*/ 79 w 102"/>
                <a:gd name="T35" fmla="*/ 68 h 78"/>
                <a:gd name="T36" fmla="*/ 81 w 102"/>
                <a:gd name="T37" fmla="*/ 64 h 78"/>
                <a:gd name="T38" fmla="*/ 79 w 102"/>
                <a:gd name="T39" fmla="*/ 49 h 78"/>
                <a:gd name="T40" fmla="*/ 77 w 102"/>
                <a:gd name="T41" fmla="*/ 34 h 78"/>
                <a:gd name="T42" fmla="*/ 75 w 102"/>
                <a:gd name="T43" fmla="*/ 25 h 78"/>
                <a:gd name="T44" fmla="*/ 74 w 102"/>
                <a:gd name="T45" fmla="*/ 24 h 78"/>
                <a:gd name="T46" fmla="*/ 73 w 102"/>
                <a:gd name="T47" fmla="*/ 21 h 78"/>
                <a:gd name="T48" fmla="*/ 72 w 102"/>
                <a:gd name="T49" fmla="*/ 12 h 78"/>
                <a:gd name="T50" fmla="*/ 69 w 102"/>
                <a:gd name="T51" fmla="*/ 3 h 78"/>
                <a:gd name="T52" fmla="*/ 68 w 102"/>
                <a:gd name="T53" fmla="*/ 0 h 78"/>
                <a:gd name="T54" fmla="*/ 51 w 102"/>
                <a:gd name="T55" fmla="*/ 4 h 78"/>
                <a:gd name="T56" fmla="*/ 42 w 102"/>
                <a:gd name="T57" fmla="*/ 14 h 78"/>
                <a:gd name="T58" fmla="*/ 41 w 102"/>
                <a:gd name="T59" fmla="*/ 18 h 78"/>
                <a:gd name="T60" fmla="*/ 36 w 102"/>
                <a:gd name="T61" fmla="*/ 23 h 78"/>
                <a:gd name="T62" fmla="*/ 38 w 102"/>
                <a:gd name="T63" fmla="*/ 25 h 78"/>
                <a:gd name="T64" fmla="*/ 38 w 102"/>
                <a:gd name="T65" fmla="*/ 27 h 78"/>
                <a:gd name="T66" fmla="*/ 39 w 102"/>
                <a:gd name="T67" fmla="*/ 32 h 78"/>
                <a:gd name="T68" fmla="*/ 30 w 102"/>
                <a:gd name="T69" fmla="*/ 39 h 78"/>
                <a:gd name="T70" fmla="*/ 19 w 102"/>
                <a:gd name="T71" fmla="*/ 39 h 78"/>
                <a:gd name="T72" fmla="*/ 9 w 102"/>
                <a:gd name="T73" fmla="*/ 42 h 78"/>
                <a:gd name="T74" fmla="*/ 6 w 102"/>
                <a:gd name="T75" fmla="*/ 46 h 78"/>
                <a:gd name="T76" fmla="*/ 9 w 102"/>
                <a:gd name="T77" fmla="*/ 52 h 78"/>
                <a:gd name="T78" fmla="*/ 2 w 102"/>
                <a:gd name="T79" fmla="*/ 60 h 78"/>
                <a:gd name="T80" fmla="*/ 56 w 102"/>
                <a:gd name="T81" fmla="*/ 55 h 78"/>
                <a:gd name="T82" fmla="*/ 57 w 102"/>
                <a:gd name="T83" fmla="*/ 57 h 78"/>
                <a:gd name="T84" fmla="*/ 59 w 102"/>
                <a:gd name="T85" fmla="*/ 58 h 78"/>
                <a:gd name="T86" fmla="*/ 62 w 102"/>
                <a:gd name="T87" fmla="*/ 63 h 78"/>
                <a:gd name="T88" fmla="*/ 66 w 102"/>
                <a:gd name="T89" fmla="*/ 64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7" name="Freeform 180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5 h 42"/>
                <a:gd name="T2" fmla="*/ 1 w 23"/>
                <a:gd name="T3" fmla="*/ 7 h 42"/>
                <a:gd name="T4" fmla="*/ 0 w 23"/>
                <a:gd name="T5" fmla="*/ 8 h 42"/>
                <a:gd name="T6" fmla="*/ 1 w 23"/>
                <a:gd name="T7" fmla="*/ 8 h 42"/>
                <a:gd name="T8" fmla="*/ 1 w 23"/>
                <a:gd name="T9" fmla="*/ 9 h 42"/>
                <a:gd name="T10" fmla="*/ 3 w 23"/>
                <a:gd name="T11" fmla="*/ 14 h 42"/>
                <a:gd name="T12" fmla="*/ 4 w 23"/>
                <a:gd name="T13" fmla="*/ 17 h 42"/>
                <a:gd name="T14" fmla="*/ 3 w 23"/>
                <a:gd name="T15" fmla="*/ 19 h 42"/>
                <a:gd name="T16" fmla="*/ 3 w 23"/>
                <a:gd name="T17" fmla="*/ 21 h 42"/>
                <a:gd name="T18" fmla="*/ 5 w 23"/>
                <a:gd name="T19" fmla="*/ 26 h 42"/>
                <a:gd name="T20" fmla="*/ 5 w 23"/>
                <a:gd name="T21" fmla="*/ 28 h 42"/>
                <a:gd name="T22" fmla="*/ 5 w 23"/>
                <a:gd name="T23" fmla="*/ 29 h 42"/>
                <a:gd name="T24" fmla="*/ 6 w 23"/>
                <a:gd name="T25" fmla="*/ 29 h 42"/>
                <a:gd name="T26" fmla="*/ 5 w 23"/>
                <a:gd name="T27" fmla="*/ 28 h 42"/>
                <a:gd name="T28" fmla="*/ 6 w 23"/>
                <a:gd name="T29" fmla="*/ 28 h 42"/>
                <a:gd name="T30" fmla="*/ 7 w 23"/>
                <a:gd name="T31" fmla="*/ 30 h 42"/>
                <a:gd name="T32" fmla="*/ 8 w 23"/>
                <a:gd name="T33" fmla="*/ 34 h 42"/>
                <a:gd name="T34" fmla="*/ 8 w 23"/>
                <a:gd name="T35" fmla="*/ 37 h 42"/>
                <a:gd name="T36" fmla="*/ 9 w 23"/>
                <a:gd name="T37" fmla="*/ 39 h 42"/>
                <a:gd name="T38" fmla="*/ 10 w 23"/>
                <a:gd name="T39" fmla="*/ 42 h 42"/>
                <a:gd name="T40" fmla="*/ 20 w 23"/>
                <a:gd name="T41" fmla="*/ 40 h 42"/>
                <a:gd name="T42" fmla="*/ 19 w 23"/>
                <a:gd name="T43" fmla="*/ 39 h 42"/>
                <a:gd name="T44" fmla="*/ 18 w 23"/>
                <a:gd name="T45" fmla="*/ 38 h 42"/>
                <a:gd name="T46" fmla="*/ 18 w 23"/>
                <a:gd name="T47" fmla="*/ 37 h 42"/>
                <a:gd name="T48" fmla="*/ 19 w 23"/>
                <a:gd name="T49" fmla="*/ 36 h 42"/>
                <a:gd name="T50" fmla="*/ 18 w 23"/>
                <a:gd name="T51" fmla="*/ 34 h 42"/>
                <a:gd name="T52" fmla="*/ 18 w 23"/>
                <a:gd name="T53" fmla="*/ 27 h 42"/>
                <a:gd name="T54" fmla="*/ 18 w 23"/>
                <a:gd name="T55" fmla="*/ 25 h 42"/>
                <a:gd name="T56" fmla="*/ 19 w 23"/>
                <a:gd name="T57" fmla="*/ 21 h 42"/>
                <a:gd name="T58" fmla="*/ 19 w 23"/>
                <a:gd name="T59" fmla="*/ 19 h 42"/>
                <a:gd name="T60" fmla="*/ 19 w 23"/>
                <a:gd name="T61" fmla="*/ 17 h 42"/>
                <a:gd name="T62" fmla="*/ 19 w 23"/>
                <a:gd name="T63" fmla="*/ 15 h 42"/>
                <a:gd name="T64" fmla="*/ 19 w 23"/>
                <a:gd name="T65" fmla="*/ 14 h 42"/>
                <a:gd name="T66" fmla="*/ 19 w 23"/>
                <a:gd name="T67" fmla="*/ 13 h 42"/>
                <a:gd name="T68" fmla="*/ 22 w 23"/>
                <a:gd name="T69" fmla="*/ 11 h 42"/>
                <a:gd name="T70" fmla="*/ 23 w 23"/>
                <a:gd name="T71" fmla="*/ 7 h 42"/>
                <a:gd name="T72" fmla="*/ 22 w 23"/>
                <a:gd name="T73" fmla="*/ 5 h 42"/>
                <a:gd name="T74" fmla="*/ 22 w 23"/>
                <a:gd name="T75" fmla="*/ 3 h 42"/>
                <a:gd name="T76" fmla="*/ 22 w 23"/>
                <a:gd name="T77" fmla="*/ 3 h 42"/>
                <a:gd name="T78" fmla="*/ 22 w 23"/>
                <a:gd name="T79" fmla="*/ 2 h 42"/>
                <a:gd name="T80" fmla="*/ 21 w 23"/>
                <a:gd name="T81" fmla="*/ 0 h 42"/>
                <a:gd name="T82" fmla="*/ 0 w 23"/>
                <a:gd name="T83" fmla="*/ 5 h 42"/>
                <a:gd name="T84" fmla="*/ 0 w 23"/>
                <a:gd name="T85" fmla="*/ 5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198" name="Group 181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7248" name="Freeform 182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4 w 188"/>
                  <a:gd name="T1" fmla="*/ 31 h 160"/>
                  <a:gd name="T2" fmla="*/ 26 w 188"/>
                  <a:gd name="T3" fmla="*/ 40 h 160"/>
                  <a:gd name="T4" fmla="*/ 18 w 188"/>
                  <a:gd name="T5" fmla="*/ 50 h 160"/>
                  <a:gd name="T6" fmla="*/ 16 w 188"/>
                  <a:gd name="T7" fmla="*/ 43 h 160"/>
                  <a:gd name="T8" fmla="*/ 5 w 188"/>
                  <a:gd name="T9" fmla="*/ 55 h 160"/>
                  <a:gd name="T10" fmla="*/ 11 w 188"/>
                  <a:gd name="T11" fmla="*/ 64 h 160"/>
                  <a:gd name="T12" fmla="*/ 27 w 188"/>
                  <a:gd name="T13" fmla="*/ 61 h 160"/>
                  <a:gd name="T14" fmla="*/ 22 w 188"/>
                  <a:gd name="T15" fmla="*/ 74 h 160"/>
                  <a:gd name="T16" fmla="*/ 18 w 188"/>
                  <a:gd name="T17" fmla="*/ 79 h 160"/>
                  <a:gd name="T18" fmla="*/ 10 w 188"/>
                  <a:gd name="T19" fmla="*/ 82 h 160"/>
                  <a:gd name="T20" fmla="*/ 6 w 188"/>
                  <a:gd name="T21" fmla="*/ 98 h 160"/>
                  <a:gd name="T22" fmla="*/ 11 w 188"/>
                  <a:gd name="T23" fmla="*/ 107 h 160"/>
                  <a:gd name="T24" fmla="*/ 22 w 188"/>
                  <a:gd name="T25" fmla="*/ 112 h 160"/>
                  <a:gd name="T26" fmla="*/ 22 w 188"/>
                  <a:gd name="T27" fmla="*/ 120 h 160"/>
                  <a:gd name="T28" fmla="*/ 35 w 188"/>
                  <a:gd name="T29" fmla="*/ 123 h 160"/>
                  <a:gd name="T30" fmla="*/ 42 w 188"/>
                  <a:gd name="T31" fmla="*/ 125 h 160"/>
                  <a:gd name="T32" fmla="*/ 29 w 188"/>
                  <a:gd name="T33" fmla="*/ 141 h 160"/>
                  <a:gd name="T34" fmla="*/ 19 w 188"/>
                  <a:gd name="T35" fmla="*/ 147 h 160"/>
                  <a:gd name="T36" fmla="*/ 3 w 188"/>
                  <a:gd name="T37" fmla="*/ 155 h 160"/>
                  <a:gd name="T38" fmla="*/ 3 w 188"/>
                  <a:gd name="T39" fmla="*/ 160 h 160"/>
                  <a:gd name="T40" fmla="*/ 29 w 188"/>
                  <a:gd name="T41" fmla="*/ 149 h 160"/>
                  <a:gd name="T42" fmla="*/ 62 w 188"/>
                  <a:gd name="T43" fmla="*/ 120 h 160"/>
                  <a:gd name="T44" fmla="*/ 59 w 188"/>
                  <a:gd name="T45" fmla="*/ 117 h 160"/>
                  <a:gd name="T46" fmla="*/ 77 w 188"/>
                  <a:gd name="T47" fmla="*/ 95 h 160"/>
                  <a:gd name="T48" fmla="*/ 72 w 188"/>
                  <a:gd name="T49" fmla="*/ 101 h 160"/>
                  <a:gd name="T50" fmla="*/ 73 w 188"/>
                  <a:gd name="T51" fmla="*/ 109 h 160"/>
                  <a:gd name="T52" fmla="*/ 72 w 188"/>
                  <a:gd name="T53" fmla="*/ 114 h 160"/>
                  <a:gd name="T54" fmla="*/ 86 w 188"/>
                  <a:gd name="T55" fmla="*/ 106 h 160"/>
                  <a:gd name="T56" fmla="*/ 86 w 188"/>
                  <a:gd name="T57" fmla="*/ 98 h 160"/>
                  <a:gd name="T58" fmla="*/ 107 w 188"/>
                  <a:gd name="T59" fmla="*/ 103 h 160"/>
                  <a:gd name="T60" fmla="*/ 121 w 188"/>
                  <a:gd name="T61" fmla="*/ 101 h 160"/>
                  <a:gd name="T62" fmla="*/ 145 w 188"/>
                  <a:gd name="T63" fmla="*/ 109 h 160"/>
                  <a:gd name="T64" fmla="*/ 153 w 188"/>
                  <a:gd name="T65" fmla="*/ 119 h 160"/>
                  <a:gd name="T66" fmla="*/ 166 w 188"/>
                  <a:gd name="T67" fmla="*/ 128 h 160"/>
                  <a:gd name="T68" fmla="*/ 188 w 188"/>
                  <a:gd name="T69" fmla="*/ 130 h 160"/>
                  <a:gd name="T70" fmla="*/ 185 w 188"/>
                  <a:gd name="T71" fmla="*/ 117 h 160"/>
                  <a:gd name="T72" fmla="*/ 176 w 188"/>
                  <a:gd name="T73" fmla="*/ 115 h 160"/>
                  <a:gd name="T74" fmla="*/ 163 w 188"/>
                  <a:gd name="T75" fmla="*/ 106 h 160"/>
                  <a:gd name="T76" fmla="*/ 147 w 188"/>
                  <a:gd name="T77" fmla="*/ 95 h 160"/>
                  <a:gd name="T78" fmla="*/ 141 w 188"/>
                  <a:gd name="T79" fmla="*/ 103 h 160"/>
                  <a:gd name="T80" fmla="*/ 129 w 188"/>
                  <a:gd name="T81" fmla="*/ 93 h 160"/>
                  <a:gd name="T82" fmla="*/ 117 w 188"/>
                  <a:gd name="T83" fmla="*/ 80 h 160"/>
                  <a:gd name="T84" fmla="*/ 102 w 188"/>
                  <a:gd name="T85" fmla="*/ 21 h 160"/>
                  <a:gd name="T86" fmla="*/ 90 w 188"/>
                  <a:gd name="T87" fmla="*/ 5 h 160"/>
                  <a:gd name="T88" fmla="*/ 69 w 188"/>
                  <a:gd name="T89" fmla="*/ 5 h 160"/>
                  <a:gd name="T90" fmla="*/ 59 w 188"/>
                  <a:gd name="T91" fmla="*/ 5 h 160"/>
                  <a:gd name="T92" fmla="*/ 45 w 188"/>
                  <a:gd name="T93" fmla="*/ 0 h 160"/>
                  <a:gd name="T94" fmla="*/ 35 w 188"/>
                  <a:gd name="T95" fmla="*/ 4 h 160"/>
                  <a:gd name="T96" fmla="*/ 24 w 188"/>
                  <a:gd name="T97" fmla="*/ 13 h 160"/>
                  <a:gd name="T98" fmla="*/ 19 w 188"/>
                  <a:gd name="T99" fmla="*/ 21 h 160"/>
                  <a:gd name="T100" fmla="*/ 10 w 188"/>
                  <a:gd name="T101" fmla="*/ 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" name="Freeform 183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 w 4"/>
                  <a:gd name="T1" fmla="*/ 2 h 3"/>
                  <a:gd name="T2" fmla="*/ 2 w 4"/>
                  <a:gd name="T3" fmla="*/ 1 h 3"/>
                  <a:gd name="T4" fmla="*/ 2 w 4"/>
                  <a:gd name="T5" fmla="*/ 1 h 3"/>
                  <a:gd name="T6" fmla="*/ 2 w 4"/>
                  <a:gd name="T7" fmla="*/ 1 h 3"/>
                  <a:gd name="T8" fmla="*/ 2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0 h 3"/>
                  <a:gd name="T16" fmla="*/ 1 w 4"/>
                  <a:gd name="T17" fmla="*/ 0 h 3"/>
                  <a:gd name="T18" fmla="*/ 0 w 4"/>
                  <a:gd name="T19" fmla="*/ 1 h 3"/>
                  <a:gd name="T20" fmla="*/ 0 w 4"/>
                  <a:gd name="T21" fmla="*/ 1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1 h 3"/>
                  <a:gd name="T28" fmla="*/ 0 w 4"/>
                  <a:gd name="T29" fmla="*/ 1 h 3"/>
                  <a:gd name="T30" fmla="*/ 0 w 4"/>
                  <a:gd name="T31" fmla="*/ 2 h 3"/>
                  <a:gd name="T32" fmla="*/ 0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1 w 4"/>
                  <a:gd name="T39" fmla="*/ 3 h 3"/>
                  <a:gd name="T40" fmla="*/ 2 w 4"/>
                  <a:gd name="T41" fmla="*/ 3 h 3"/>
                  <a:gd name="T42" fmla="*/ 2 w 4"/>
                  <a:gd name="T43" fmla="*/ 3 h 3"/>
                  <a:gd name="T44" fmla="*/ 3 w 4"/>
                  <a:gd name="T45" fmla="*/ 3 h 3"/>
                  <a:gd name="T46" fmla="*/ 3 w 4"/>
                  <a:gd name="T47" fmla="*/ 3 h 3"/>
                  <a:gd name="T48" fmla="*/ 4 w 4"/>
                  <a:gd name="T49" fmla="*/ 2 h 3"/>
                  <a:gd name="T50" fmla="*/ 4 w 4"/>
                  <a:gd name="T51" fmla="*/ 2 h 3"/>
                  <a:gd name="T52" fmla="*/ 4 w 4"/>
                  <a:gd name="T53" fmla="*/ 2 h 3"/>
                  <a:gd name="T54" fmla="*/ 4 w 4"/>
                  <a:gd name="T55" fmla="*/ 1 h 3"/>
                  <a:gd name="T56" fmla="*/ 4 w 4"/>
                  <a:gd name="T57" fmla="*/ 1 h 3"/>
                  <a:gd name="T58" fmla="*/ 4 w 4"/>
                  <a:gd name="T59" fmla="*/ 1 h 3"/>
                  <a:gd name="T60" fmla="*/ 4 w 4"/>
                  <a:gd name="T61" fmla="*/ 1 h 3"/>
                  <a:gd name="T62" fmla="*/ 4 w 4"/>
                  <a:gd name="T63" fmla="*/ 1 h 3"/>
                  <a:gd name="T64" fmla="*/ 4 w 4"/>
                  <a:gd name="T65" fmla="*/ 0 h 3"/>
                  <a:gd name="T66" fmla="*/ 4 w 4"/>
                  <a:gd name="T67" fmla="*/ 0 h 3"/>
                  <a:gd name="T68" fmla="*/ 4 w 4"/>
                  <a:gd name="T69" fmla="*/ 0 h 3"/>
                  <a:gd name="T70" fmla="*/ 4 w 4"/>
                  <a:gd name="T71" fmla="*/ 0 h 3"/>
                  <a:gd name="T72" fmla="*/ 4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2 w 4"/>
                  <a:gd name="T79" fmla="*/ 2 h 3"/>
                  <a:gd name="T80" fmla="*/ 2 w 4"/>
                  <a:gd name="T81" fmla="*/ 2 h 3"/>
                  <a:gd name="T82" fmla="*/ 2 w 4"/>
                  <a:gd name="T83" fmla="*/ 2 h 3"/>
                  <a:gd name="T84" fmla="*/ 2 w 4"/>
                  <a:gd name="T85" fmla="*/ 2 h 3"/>
                  <a:gd name="T86" fmla="*/ 2 w 4"/>
                  <a:gd name="T87" fmla="*/ 3 h 3"/>
                  <a:gd name="T88" fmla="*/ 3 w 4"/>
                  <a:gd name="T89" fmla="*/ 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" name="Freeform 184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 w 9"/>
                  <a:gd name="T1" fmla="*/ 0 h 6"/>
                  <a:gd name="T2" fmla="*/ 4 w 9"/>
                  <a:gd name="T3" fmla="*/ 0 h 6"/>
                  <a:gd name="T4" fmla="*/ 3 w 9"/>
                  <a:gd name="T5" fmla="*/ 1 h 6"/>
                  <a:gd name="T6" fmla="*/ 3 w 9"/>
                  <a:gd name="T7" fmla="*/ 1 h 6"/>
                  <a:gd name="T8" fmla="*/ 3 w 9"/>
                  <a:gd name="T9" fmla="*/ 2 h 6"/>
                  <a:gd name="T10" fmla="*/ 3 w 9"/>
                  <a:gd name="T11" fmla="*/ 3 h 6"/>
                  <a:gd name="T12" fmla="*/ 2 w 9"/>
                  <a:gd name="T13" fmla="*/ 3 h 6"/>
                  <a:gd name="T14" fmla="*/ 2 w 9"/>
                  <a:gd name="T15" fmla="*/ 3 h 6"/>
                  <a:gd name="T16" fmla="*/ 1 w 9"/>
                  <a:gd name="T17" fmla="*/ 3 h 6"/>
                  <a:gd name="T18" fmla="*/ 1 w 9"/>
                  <a:gd name="T19" fmla="*/ 4 h 6"/>
                  <a:gd name="T20" fmla="*/ 1 w 9"/>
                  <a:gd name="T21" fmla="*/ 5 h 6"/>
                  <a:gd name="T22" fmla="*/ 0 w 9"/>
                  <a:gd name="T23" fmla="*/ 5 h 6"/>
                  <a:gd name="T24" fmla="*/ 0 w 9"/>
                  <a:gd name="T25" fmla="*/ 6 h 6"/>
                  <a:gd name="T26" fmla="*/ 0 w 9"/>
                  <a:gd name="T27" fmla="*/ 6 h 6"/>
                  <a:gd name="T28" fmla="*/ 0 w 9"/>
                  <a:gd name="T29" fmla="*/ 6 h 6"/>
                  <a:gd name="T30" fmla="*/ 0 w 9"/>
                  <a:gd name="T31" fmla="*/ 6 h 6"/>
                  <a:gd name="T32" fmla="*/ 0 w 9"/>
                  <a:gd name="T33" fmla="*/ 6 h 6"/>
                  <a:gd name="T34" fmla="*/ 0 w 9"/>
                  <a:gd name="T35" fmla="*/ 6 h 6"/>
                  <a:gd name="T36" fmla="*/ 0 w 9"/>
                  <a:gd name="T37" fmla="*/ 6 h 6"/>
                  <a:gd name="T38" fmla="*/ 1 w 9"/>
                  <a:gd name="T39" fmla="*/ 6 h 6"/>
                  <a:gd name="T40" fmla="*/ 2 w 9"/>
                  <a:gd name="T41" fmla="*/ 6 h 6"/>
                  <a:gd name="T42" fmla="*/ 3 w 9"/>
                  <a:gd name="T43" fmla="*/ 5 h 6"/>
                  <a:gd name="T44" fmla="*/ 6 w 9"/>
                  <a:gd name="T45" fmla="*/ 3 h 6"/>
                  <a:gd name="T46" fmla="*/ 7 w 9"/>
                  <a:gd name="T47" fmla="*/ 2 h 6"/>
                  <a:gd name="T48" fmla="*/ 8 w 9"/>
                  <a:gd name="T49" fmla="*/ 2 h 6"/>
                  <a:gd name="T50" fmla="*/ 9 w 9"/>
                  <a:gd name="T51" fmla="*/ 1 h 6"/>
                  <a:gd name="T52" fmla="*/ 9 w 9"/>
                  <a:gd name="T53" fmla="*/ 1 h 6"/>
                  <a:gd name="T54" fmla="*/ 9 w 9"/>
                  <a:gd name="T55" fmla="*/ 1 h 6"/>
                  <a:gd name="T56" fmla="*/ 8 w 9"/>
                  <a:gd name="T57" fmla="*/ 0 h 6"/>
                  <a:gd name="T58" fmla="*/ 8 w 9"/>
                  <a:gd name="T59" fmla="*/ 0 h 6"/>
                  <a:gd name="T60" fmla="*/ 8 w 9"/>
                  <a:gd name="T61" fmla="*/ 0 h 6"/>
                  <a:gd name="T62" fmla="*/ 8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" name="Freeform 185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8 w 9"/>
                  <a:gd name="T1" fmla="*/ 3 h 7"/>
                  <a:gd name="T2" fmla="*/ 8 w 9"/>
                  <a:gd name="T3" fmla="*/ 1 h 7"/>
                  <a:gd name="T4" fmla="*/ 5 w 9"/>
                  <a:gd name="T5" fmla="*/ 3 h 7"/>
                  <a:gd name="T6" fmla="*/ 4 w 9"/>
                  <a:gd name="T7" fmla="*/ 4 h 7"/>
                  <a:gd name="T8" fmla="*/ 4 w 9"/>
                  <a:gd name="T9" fmla="*/ 4 h 7"/>
                  <a:gd name="T10" fmla="*/ 2 w 9"/>
                  <a:gd name="T11" fmla="*/ 5 h 7"/>
                  <a:gd name="T12" fmla="*/ 1 w 9"/>
                  <a:gd name="T13" fmla="*/ 6 h 7"/>
                  <a:gd name="T14" fmla="*/ 0 w 9"/>
                  <a:gd name="T15" fmla="*/ 6 h 7"/>
                  <a:gd name="T16" fmla="*/ 2 w 9"/>
                  <a:gd name="T17" fmla="*/ 6 h 7"/>
                  <a:gd name="T18" fmla="*/ 3 w 9"/>
                  <a:gd name="T19" fmla="*/ 5 h 7"/>
                  <a:gd name="T20" fmla="*/ 6 w 9"/>
                  <a:gd name="T21" fmla="*/ 4 h 7"/>
                  <a:gd name="T22" fmla="*/ 8 w 9"/>
                  <a:gd name="T23" fmla="*/ 3 h 7"/>
                  <a:gd name="T24" fmla="*/ 8 w 9"/>
                  <a:gd name="T25" fmla="*/ 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" name="Freeform 186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1 h 6"/>
                  <a:gd name="T4" fmla="*/ 8 w 8"/>
                  <a:gd name="T5" fmla="*/ 1 h 6"/>
                  <a:gd name="T6" fmla="*/ 8 w 8"/>
                  <a:gd name="T7" fmla="*/ 0 h 6"/>
                  <a:gd name="T8" fmla="*/ 8 w 8"/>
                  <a:gd name="T9" fmla="*/ 0 h 6"/>
                  <a:gd name="T10" fmla="*/ 8 w 8"/>
                  <a:gd name="T11" fmla="*/ 0 h 6"/>
                  <a:gd name="T12" fmla="*/ 8 w 8"/>
                  <a:gd name="T13" fmla="*/ 0 h 6"/>
                  <a:gd name="T14" fmla="*/ 8 w 8"/>
                  <a:gd name="T15" fmla="*/ 0 h 6"/>
                  <a:gd name="T16" fmla="*/ 8 w 8"/>
                  <a:gd name="T17" fmla="*/ 0 h 6"/>
                  <a:gd name="T18" fmla="*/ 8 w 8"/>
                  <a:gd name="T19" fmla="*/ 0 h 6"/>
                  <a:gd name="T20" fmla="*/ 7 w 8"/>
                  <a:gd name="T21" fmla="*/ 0 h 6"/>
                  <a:gd name="T22" fmla="*/ 7 w 8"/>
                  <a:gd name="T23" fmla="*/ 0 h 6"/>
                  <a:gd name="T24" fmla="*/ 6 w 8"/>
                  <a:gd name="T25" fmla="*/ 0 h 6"/>
                  <a:gd name="T26" fmla="*/ 5 w 8"/>
                  <a:gd name="T27" fmla="*/ 1 h 6"/>
                  <a:gd name="T28" fmla="*/ 5 w 8"/>
                  <a:gd name="T29" fmla="*/ 2 h 6"/>
                  <a:gd name="T30" fmla="*/ 5 w 8"/>
                  <a:gd name="T31" fmla="*/ 2 h 6"/>
                  <a:gd name="T32" fmla="*/ 4 w 8"/>
                  <a:gd name="T33" fmla="*/ 2 h 6"/>
                  <a:gd name="T34" fmla="*/ 4 w 8"/>
                  <a:gd name="T35" fmla="*/ 2 h 6"/>
                  <a:gd name="T36" fmla="*/ 4 w 8"/>
                  <a:gd name="T37" fmla="*/ 2 h 6"/>
                  <a:gd name="T38" fmla="*/ 4 w 8"/>
                  <a:gd name="T39" fmla="*/ 3 h 6"/>
                  <a:gd name="T40" fmla="*/ 4 w 8"/>
                  <a:gd name="T41" fmla="*/ 3 h 6"/>
                  <a:gd name="T42" fmla="*/ 4 w 8"/>
                  <a:gd name="T43" fmla="*/ 3 h 6"/>
                  <a:gd name="T44" fmla="*/ 4 w 8"/>
                  <a:gd name="T45" fmla="*/ 3 h 6"/>
                  <a:gd name="T46" fmla="*/ 2 w 8"/>
                  <a:gd name="T47" fmla="*/ 4 h 6"/>
                  <a:gd name="T48" fmla="*/ 2 w 8"/>
                  <a:gd name="T49" fmla="*/ 4 h 6"/>
                  <a:gd name="T50" fmla="*/ 2 w 8"/>
                  <a:gd name="T51" fmla="*/ 4 h 6"/>
                  <a:gd name="T52" fmla="*/ 2 w 8"/>
                  <a:gd name="T53" fmla="*/ 4 h 6"/>
                  <a:gd name="T54" fmla="*/ 1 w 8"/>
                  <a:gd name="T55" fmla="*/ 4 h 6"/>
                  <a:gd name="T56" fmla="*/ 1 w 8"/>
                  <a:gd name="T57" fmla="*/ 5 h 6"/>
                  <a:gd name="T58" fmla="*/ 1 w 8"/>
                  <a:gd name="T59" fmla="*/ 5 h 6"/>
                  <a:gd name="T60" fmla="*/ 0 w 8"/>
                  <a:gd name="T61" fmla="*/ 5 h 6"/>
                  <a:gd name="T62" fmla="*/ 0 w 8"/>
                  <a:gd name="T63" fmla="*/ 5 h 6"/>
                  <a:gd name="T64" fmla="*/ 0 w 8"/>
                  <a:gd name="T65" fmla="*/ 5 h 6"/>
                  <a:gd name="T66" fmla="*/ 1 w 8"/>
                  <a:gd name="T67" fmla="*/ 6 h 6"/>
                  <a:gd name="T68" fmla="*/ 1 w 8"/>
                  <a:gd name="T69" fmla="*/ 6 h 6"/>
                  <a:gd name="T70" fmla="*/ 1 w 8"/>
                  <a:gd name="T71" fmla="*/ 6 h 6"/>
                  <a:gd name="T72" fmla="*/ 1 w 8"/>
                  <a:gd name="T73" fmla="*/ 6 h 6"/>
                  <a:gd name="T74" fmla="*/ 2 w 8"/>
                  <a:gd name="T75" fmla="*/ 5 h 6"/>
                  <a:gd name="T76" fmla="*/ 2 w 8"/>
                  <a:gd name="T77" fmla="*/ 5 h 6"/>
                  <a:gd name="T78" fmla="*/ 3 w 8"/>
                  <a:gd name="T79" fmla="*/ 5 h 6"/>
                  <a:gd name="T80" fmla="*/ 3 w 8"/>
                  <a:gd name="T81" fmla="*/ 4 h 6"/>
                  <a:gd name="T82" fmla="*/ 3 w 8"/>
                  <a:gd name="T83" fmla="*/ 4 h 6"/>
                  <a:gd name="T84" fmla="*/ 5 w 8"/>
                  <a:gd name="T85" fmla="*/ 4 h 6"/>
                  <a:gd name="T86" fmla="*/ 5 w 8"/>
                  <a:gd name="T87" fmla="*/ 3 h 6"/>
                  <a:gd name="T88" fmla="*/ 6 w 8"/>
                  <a:gd name="T89" fmla="*/ 3 h 6"/>
                  <a:gd name="T90" fmla="*/ 7 w 8"/>
                  <a:gd name="T91" fmla="*/ 3 h 6"/>
                  <a:gd name="T92" fmla="*/ 7 w 8"/>
                  <a:gd name="T93" fmla="*/ 2 h 6"/>
                  <a:gd name="T94" fmla="*/ 7 w 8"/>
                  <a:gd name="T95" fmla="*/ 2 h 6"/>
                  <a:gd name="T96" fmla="*/ 8 w 8"/>
                  <a:gd name="T97" fmla="*/ 2 h 6"/>
                  <a:gd name="T98" fmla="*/ 8 w 8"/>
                  <a:gd name="T99" fmla="*/ 2 h 6"/>
                  <a:gd name="T100" fmla="*/ 8 w 8"/>
                  <a:gd name="T101" fmla="*/ 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" name="Freeform 187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" name="Freeform 188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0 h 1"/>
                  <a:gd name="T32" fmla="*/ 1 w 1"/>
                  <a:gd name="T33" fmla="*/ 0 h 1"/>
                  <a:gd name="T34" fmla="*/ 1 w 1"/>
                  <a:gd name="T35" fmla="*/ 0 h 1"/>
                  <a:gd name="T36" fmla="*/ 1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" name="Freeform 189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3 w 3"/>
                  <a:gd name="T7" fmla="*/ 2 h 3"/>
                  <a:gd name="T8" fmla="*/ 2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  <a:gd name="T14" fmla="*/ 1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" name="Freeform 190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0 h 2"/>
                  <a:gd name="T22" fmla="*/ 2 w 3"/>
                  <a:gd name="T23" fmla="*/ 0 h 2"/>
                  <a:gd name="T24" fmla="*/ 2 w 3"/>
                  <a:gd name="T25" fmla="*/ 1 h 2"/>
                  <a:gd name="T26" fmla="*/ 3 w 3"/>
                  <a:gd name="T27" fmla="*/ 1 h 2"/>
                  <a:gd name="T28" fmla="*/ 3 w 3"/>
                  <a:gd name="T29" fmla="*/ 1 h 2"/>
                  <a:gd name="T30" fmla="*/ 3 w 3"/>
                  <a:gd name="T31" fmla="*/ 1 h 2"/>
                  <a:gd name="T32" fmla="*/ 2 w 3"/>
                  <a:gd name="T33" fmla="*/ 1 h 2"/>
                  <a:gd name="T34" fmla="*/ 2 w 3"/>
                  <a:gd name="T35" fmla="*/ 1 h 2"/>
                  <a:gd name="T36" fmla="*/ 2 w 3"/>
                  <a:gd name="T37" fmla="*/ 1 h 2"/>
                  <a:gd name="T38" fmla="*/ 2 w 3"/>
                  <a:gd name="T39" fmla="*/ 1 h 2"/>
                  <a:gd name="T40" fmla="*/ 2 w 3"/>
                  <a:gd name="T41" fmla="*/ 1 h 2"/>
                  <a:gd name="T42" fmla="*/ 1 w 3"/>
                  <a:gd name="T43" fmla="*/ 2 h 2"/>
                  <a:gd name="T44" fmla="*/ 1 w 3"/>
                  <a:gd name="T45" fmla="*/ 2 h 2"/>
                  <a:gd name="T46" fmla="*/ 1 w 3"/>
                  <a:gd name="T47" fmla="*/ 2 h 2"/>
                  <a:gd name="T48" fmla="*/ 0 w 3"/>
                  <a:gd name="T49" fmla="*/ 2 h 2"/>
                  <a:gd name="T50" fmla="*/ 0 w 3"/>
                  <a:gd name="T51" fmla="*/ 2 h 2"/>
                  <a:gd name="T52" fmla="*/ 0 w 3"/>
                  <a:gd name="T53" fmla="*/ 1 h 2"/>
                  <a:gd name="T54" fmla="*/ 1 w 3"/>
                  <a:gd name="T55" fmla="*/ 1 h 2"/>
                  <a:gd name="T56" fmla="*/ 1 w 3"/>
                  <a:gd name="T57" fmla="*/ 1 h 2"/>
                  <a:gd name="T58" fmla="*/ 1 w 3"/>
                  <a:gd name="T59" fmla="*/ 1 h 2"/>
                  <a:gd name="T60" fmla="*/ 1 w 3"/>
                  <a:gd name="T61" fmla="*/ 0 h 2"/>
                  <a:gd name="T62" fmla="*/ 2 w 3"/>
                  <a:gd name="T63" fmla="*/ 0 h 2"/>
                  <a:gd name="T64" fmla="*/ 2 w 3"/>
                  <a:gd name="T65" fmla="*/ 0 h 2"/>
                  <a:gd name="T66" fmla="*/ 2 w 3"/>
                  <a:gd name="T67" fmla="*/ 0 h 2"/>
                  <a:gd name="T68" fmla="*/ 2 w 3"/>
                  <a:gd name="T69" fmla="*/ 0 h 2"/>
                  <a:gd name="T70" fmla="*/ 2 w 3"/>
                  <a:gd name="T71" fmla="*/ 0 h 2"/>
                  <a:gd name="T72" fmla="*/ 2 w 3"/>
                  <a:gd name="T73" fmla="*/ 0 h 2"/>
                  <a:gd name="T74" fmla="*/ 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" name="Freeform 191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0 h 2"/>
                  <a:gd name="T4" fmla="*/ 4 w 4"/>
                  <a:gd name="T5" fmla="*/ 0 h 2"/>
                  <a:gd name="T6" fmla="*/ 4 w 4"/>
                  <a:gd name="T7" fmla="*/ 1 h 2"/>
                  <a:gd name="T8" fmla="*/ 1 w 4"/>
                  <a:gd name="T9" fmla="*/ 2 h 2"/>
                  <a:gd name="T10" fmla="*/ 3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" name="Freeform 192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1 h 2"/>
                  <a:gd name="T22" fmla="*/ 3 w 3"/>
                  <a:gd name="T23" fmla="*/ 1 h 2"/>
                  <a:gd name="T24" fmla="*/ 3 w 3"/>
                  <a:gd name="T25" fmla="*/ 1 h 2"/>
                  <a:gd name="T26" fmla="*/ 3 w 3"/>
                  <a:gd name="T27" fmla="*/ 1 h 2"/>
                  <a:gd name="T28" fmla="*/ 2 w 3"/>
                  <a:gd name="T29" fmla="*/ 2 h 2"/>
                  <a:gd name="T30" fmla="*/ 1 w 3"/>
                  <a:gd name="T31" fmla="*/ 2 h 2"/>
                  <a:gd name="T32" fmla="*/ 0 w 3"/>
                  <a:gd name="T33" fmla="*/ 2 h 2"/>
                  <a:gd name="T34" fmla="*/ 0 w 3"/>
                  <a:gd name="T35" fmla="*/ 2 h 2"/>
                  <a:gd name="T36" fmla="*/ 0 w 3"/>
                  <a:gd name="T37" fmla="*/ 2 h 2"/>
                  <a:gd name="T38" fmla="*/ 0 w 3"/>
                  <a:gd name="T39" fmla="*/ 2 h 2"/>
                  <a:gd name="T40" fmla="*/ 0 w 3"/>
                  <a:gd name="T41" fmla="*/ 2 h 2"/>
                  <a:gd name="T42" fmla="*/ 0 w 3"/>
                  <a:gd name="T43" fmla="*/ 2 h 2"/>
                  <a:gd name="T44" fmla="*/ 1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" name="Freeform 193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3 h 3"/>
                  <a:gd name="T14" fmla="*/ 1 w 2"/>
                  <a:gd name="T15" fmla="*/ 3 h 3"/>
                  <a:gd name="T16" fmla="*/ 1 w 2"/>
                  <a:gd name="T17" fmla="*/ 3 h 3"/>
                  <a:gd name="T18" fmla="*/ 2 w 2"/>
                  <a:gd name="T19" fmla="*/ 3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0 h 3"/>
                  <a:gd name="T26" fmla="*/ 1 w 2"/>
                  <a:gd name="T27" fmla="*/ 1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" name="Freeform 194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 h 3"/>
                  <a:gd name="T14" fmla="*/ 1 w 2"/>
                  <a:gd name="T15" fmla="*/ 1 h 3"/>
                  <a:gd name="T16" fmla="*/ 1 w 2"/>
                  <a:gd name="T17" fmla="*/ 1 h 3"/>
                  <a:gd name="T18" fmla="*/ 1 w 2"/>
                  <a:gd name="T19" fmla="*/ 2 h 3"/>
                  <a:gd name="T20" fmla="*/ 0 w 2"/>
                  <a:gd name="T21" fmla="*/ 2 h 3"/>
                  <a:gd name="T22" fmla="*/ 0 w 2"/>
                  <a:gd name="T23" fmla="*/ 2 h 3"/>
                  <a:gd name="T24" fmla="*/ 0 w 2"/>
                  <a:gd name="T25" fmla="*/ 2 h 3"/>
                  <a:gd name="T26" fmla="*/ 0 w 2"/>
                  <a:gd name="T27" fmla="*/ 2 h 3"/>
                  <a:gd name="T28" fmla="*/ 0 w 2"/>
                  <a:gd name="T29" fmla="*/ 2 h 3"/>
                  <a:gd name="T30" fmla="*/ 0 w 2"/>
                  <a:gd name="T31" fmla="*/ 2 h 3"/>
                  <a:gd name="T32" fmla="*/ 0 w 2"/>
                  <a:gd name="T33" fmla="*/ 3 h 3"/>
                  <a:gd name="T34" fmla="*/ 1 w 2"/>
                  <a:gd name="T35" fmla="*/ 3 h 3"/>
                  <a:gd name="T36" fmla="*/ 1 w 2"/>
                  <a:gd name="T37" fmla="*/ 3 h 3"/>
                  <a:gd name="T38" fmla="*/ 1 w 2"/>
                  <a:gd name="T39" fmla="*/ 3 h 3"/>
                  <a:gd name="T40" fmla="*/ 1 w 2"/>
                  <a:gd name="T41" fmla="*/ 3 h 3"/>
                  <a:gd name="T42" fmla="*/ 1 w 2"/>
                  <a:gd name="T43" fmla="*/ 3 h 3"/>
                  <a:gd name="T44" fmla="*/ 2 w 2"/>
                  <a:gd name="T45" fmla="*/ 3 h 3"/>
                  <a:gd name="T46" fmla="*/ 2 w 2"/>
                  <a:gd name="T47" fmla="*/ 2 h 3"/>
                  <a:gd name="T48" fmla="*/ 2 w 2"/>
                  <a:gd name="T49" fmla="*/ 1 h 3"/>
                  <a:gd name="T50" fmla="*/ 2 w 2"/>
                  <a:gd name="T51" fmla="*/ 1 h 3"/>
                  <a:gd name="T52" fmla="*/ 2 w 2"/>
                  <a:gd name="T53" fmla="*/ 1 h 3"/>
                  <a:gd name="T54" fmla="*/ 2 w 2"/>
                  <a:gd name="T55" fmla="*/ 0 h 3"/>
                  <a:gd name="T56" fmla="*/ 2 w 2"/>
                  <a:gd name="T57" fmla="*/ 0 h 3"/>
                  <a:gd name="T58" fmla="*/ 2 w 2"/>
                  <a:gd name="T59" fmla="*/ 0 h 3"/>
                  <a:gd name="T60" fmla="*/ 1 w 2"/>
                  <a:gd name="T61" fmla="*/ 0 h 3"/>
                  <a:gd name="T62" fmla="*/ 1 w 2"/>
                  <a:gd name="T63" fmla="*/ 0 h 3"/>
                  <a:gd name="T64" fmla="*/ 1 w 2"/>
                  <a:gd name="T65" fmla="*/ 1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" name="Freeform 195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2 w 3"/>
                  <a:gd name="T13" fmla="*/ 2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 h 3"/>
                  <a:gd name="T42" fmla="*/ 0 w 3"/>
                  <a:gd name="T43" fmla="*/ 1 h 3"/>
                  <a:gd name="T44" fmla="*/ 0 w 3"/>
                  <a:gd name="T45" fmla="*/ 1 h 3"/>
                  <a:gd name="T46" fmla="*/ 0 w 3"/>
                  <a:gd name="T47" fmla="*/ 1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2 h 3"/>
                  <a:gd name="T54" fmla="*/ 2 w 3"/>
                  <a:gd name="T55" fmla="*/ 3 h 3"/>
                  <a:gd name="T56" fmla="*/ 2 w 3"/>
                  <a:gd name="T57" fmla="*/ 3 h 3"/>
                  <a:gd name="T58" fmla="*/ 3 w 3"/>
                  <a:gd name="T59" fmla="*/ 3 h 3"/>
                  <a:gd name="T60" fmla="*/ 3 w 3"/>
                  <a:gd name="T61" fmla="*/ 3 h 3"/>
                  <a:gd name="T62" fmla="*/ 3 w 3"/>
                  <a:gd name="T63" fmla="*/ 3 h 3"/>
                  <a:gd name="T64" fmla="*/ 3 w 3"/>
                  <a:gd name="T65" fmla="*/ 3 h 3"/>
                  <a:gd name="T66" fmla="*/ 3 w 3"/>
                  <a:gd name="T67" fmla="*/ 3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" name="Freeform 196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0 h 2"/>
                  <a:gd name="T8" fmla="*/ 2 w 4"/>
                  <a:gd name="T9" fmla="*/ 0 h 2"/>
                  <a:gd name="T10" fmla="*/ 3 w 4"/>
                  <a:gd name="T11" fmla="*/ 0 h 2"/>
                  <a:gd name="T12" fmla="*/ 3 w 4"/>
                  <a:gd name="T13" fmla="*/ 0 h 2"/>
                  <a:gd name="T14" fmla="*/ 3 w 4"/>
                  <a:gd name="T15" fmla="*/ 0 h 2"/>
                  <a:gd name="T16" fmla="*/ 3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4 w 4"/>
                  <a:gd name="T23" fmla="*/ 1 h 2"/>
                  <a:gd name="T24" fmla="*/ 4 w 4"/>
                  <a:gd name="T25" fmla="*/ 1 h 2"/>
                  <a:gd name="T26" fmla="*/ 4 w 4"/>
                  <a:gd name="T27" fmla="*/ 1 h 2"/>
                  <a:gd name="T28" fmla="*/ 4 w 4"/>
                  <a:gd name="T29" fmla="*/ 1 h 2"/>
                  <a:gd name="T30" fmla="*/ 4 w 4"/>
                  <a:gd name="T31" fmla="*/ 1 h 2"/>
                  <a:gd name="T32" fmla="*/ 4 w 4"/>
                  <a:gd name="T33" fmla="*/ 2 h 2"/>
                  <a:gd name="T34" fmla="*/ 4 w 4"/>
                  <a:gd name="T35" fmla="*/ 2 h 2"/>
                  <a:gd name="T36" fmla="*/ 4 w 4"/>
                  <a:gd name="T37" fmla="*/ 2 h 2"/>
                  <a:gd name="T38" fmla="*/ 4 w 4"/>
                  <a:gd name="T39" fmla="*/ 2 h 2"/>
                  <a:gd name="T40" fmla="*/ 3 w 4"/>
                  <a:gd name="T41" fmla="*/ 1 h 2"/>
                  <a:gd name="T42" fmla="*/ 3 w 4"/>
                  <a:gd name="T43" fmla="*/ 1 h 2"/>
                  <a:gd name="T44" fmla="*/ 3 w 4"/>
                  <a:gd name="T45" fmla="*/ 2 h 2"/>
                  <a:gd name="T46" fmla="*/ 3 w 4"/>
                  <a:gd name="T47" fmla="*/ 2 h 2"/>
                  <a:gd name="T48" fmla="*/ 3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2 h 2"/>
                  <a:gd name="T62" fmla="*/ 2 w 4"/>
                  <a:gd name="T63" fmla="*/ 2 h 2"/>
                  <a:gd name="T64" fmla="*/ 1 w 4"/>
                  <a:gd name="T65" fmla="*/ 2 h 2"/>
                  <a:gd name="T66" fmla="*/ 1 w 4"/>
                  <a:gd name="T67" fmla="*/ 2 h 2"/>
                  <a:gd name="T68" fmla="*/ 1 w 4"/>
                  <a:gd name="T69" fmla="*/ 1 h 2"/>
                  <a:gd name="T70" fmla="*/ 1 w 4"/>
                  <a:gd name="T71" fmla="*/ 1 h 2"/>
                  <a:gd name="T72" fmla="*/ 1 w 4"/>
                  <a:gd name="T73" fmla="*/ 1 h 2"/>
                  <a:gd name="T74" fmla="*/ 1 w 4"/>
                  <a:gd name="T75" fmla="*/ 1 h 2"/>
                  <a:gd name="T76" fmla="*/ 1 w 4"/>
                  <a:gd name="T77" fmla="*/ 1 h 2"/>
                  <a:gd name="T78" fmla="*/ 1 w 4"/>
                  <a:gd name="T79" fmla="*/ 1 h 2"/>
                  <a:gd name="T80" fmla="*/ 1 w 4"/>
                  <a:gd name="T81" fmla="*/ 1 h 2"/>
                  <a:gd name="T82" fmla="*/ 1 w 4"/>
                  <a:gd name="T83" fmla="*/ 1 h 2"/>
                  <a:gd name="T84" fmla="*/ 1 w 4"/>
                  <a:gd name="T85" fmla="*/ 1 h 2"/>
                  <a:gd name="T86" fmla="*/ 1 w 4"/>
                  <a:gd name="T87" fmla="*/ 1 h 2"/>
                  <a:gd name="T88" fmla="*/ 1 w 4"/>
                  <a:gd name="T89" fmla="*/ 1 h 2"/>
                  <a:gd name="T90" fmla="*/ 1 w 4"/>
                  <a:gd name="T91" fmla="*/ 1 h 2"/>
                  <a:gd name="T92" fmla="*/ 1 w 4"/>
                  <a:gd name="T93" fmla="*/ 1 h 2"/>
                  <a:gd name="T94" fmla="*/ 0 w 4"/>
                  <a:gd name="T95" fmla="*/ 1 h 2"/>
                  <a:gd name="T96" fmla="*/ 0 w 4"/>
                  <a:gd name="T97" fmla="*/ 1 h 2"/>
                  <a:gd name="T98" fmla="*/ 0 w 4"/>
                  <a:gd name="T99" fmla="*/ 1 h 2"/>
                  <a:gd name="T100" fmla="*/ 0 w 4"/>
                  <a:gd name="T101" fmla="*/ 1 h 2"/>
                  <a:gd name="T102" fmla="*/ 0 w 4"/>
                  <a:gd name="T103" fmla="*/ 1 h 2"/>
                  <a:gd name="T104" fmla="*/ 0 w 4"/>
                  <a:gd name="T105" fmla="*/ 1 h 2"/>
                  <a:gd name="T106" fmla="*/ 0 w 4"/>
                  <a:gd name="T107" fmla="*/ 1 h 2"/>
                  <a:gd name="T108" fmla="*/ 0 w 4"/>
                  <a:gd name="T109" fmla="*/ 1 h 2"/>
                  <a:gd name="T110" fmla="*/ 0 w 4"/>
                  <a:gd name="T111" fmla="*/ 1 h 2"/>
                  <a:gd name="T112" fmla="*/ 0 w 4"/>
                  <a:gd name="T113" fmla="*/ 1 h 2"/>
                  <a:gd name="T114" fmla="*/ 0 w 4"/>
                  <a:gd name="T115" fmla="*/ 1 h 2"/>
                  <a:gd name="T116" fmla="*/ 0 w 4"/>
                  <a:gd name="T117" fmla="*/ 1 h 2"/>
                  <a:gd name="T118" fmla="*/ 0 w 4"/>
                  <a:gd name="T119" fmla="*/ 1 h 2"/>
                  <a:gd name="T120" fmla="*/ 0 w 4"/>
                  <a:gd name="T121" fmla="*/ 1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99" name="Freeform 197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66 w 76"/>
                <a:gd name="T1" fmla="*/ 94 h 94"/>
                <a:gd name="T2" fmla="*/ 76 w 76"/>
                <a:gd name="T3" fmla="*/ 27 h 94"/>
                <a:gd name="T4" fmla="*/ 51 w 76"/>
                <a:gd name="T5" fmla="*/ 23 h 94"/>
                <a:gd name="T6" fmla="*/ 53 w 76"/>
                <a:gd name="T7" fmla="*/ 6 h 94"/>
                <a:gd name="T8" fmla="*/ 16 w 76"/>
                <a:gd name="T9" fmla="*/ 0 h 94"/>
                <a:gd name="T10" fmla="*/ 0 w 76"/>
                <a:gd name="T11" fmla="*/ 84 h 94"/>
                <a:gd name="T12" fmla="*/ 0 w 76"/>
                <a:gd name="T13" fmla="*/ 84 h 94"/>
                <a:gd name="T14" fmla="*/ 66 w 76"/>
                <a:gd name="T15" fmla="*/ 94 h 94"/>
                <a:gd name="T16" fmla="*/ 66 w 76"/>
                <a:gd name="T17" fmla="*/ 9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0" name="Freeform 19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 w 90"/>
                <a:gd name="T1" fmla="*/ 40 h 66"/>
                <a:gd name="T2" fmla="*/ 0 w 90"/>
                <a:gd name="T3" fmla="*/ 40 h 66"/>
                <a:gd name="T4" fmla="*/ 1 w 90"/>
                <a:gd name="T5" fmla="*/ 37 h 66"/>
                <a:gd name="T6" fmla="*/ 1 w 90"/>
                <a:gd name="T7" fmla="*/ 35 h 66"/>
                <a:gd name="T8" fmla="*/ 1 w 90"/>
                <a:gd name="T9" fmla="*/ 35 h 66"/>
                <a:gd name="T10" fmla="*/ 2 w 90"/>
                <a:gd name="T11" fmla="*/ 36 h 66"/>
                <a:gd name="T12" fmla="*/ 1 w 90"/>
                <a:gd name="T13" fmla="*/ 37 h 66"/>
                <a:gd name="T14" fmla="*/ 3 w 90"/>
                <a:gd name="T15" fmla="*/ 36 h 66"/>
                <a:gd name="T16" fmla="*/ 3 w 90"/>
                <a:gd name="T17" fmla="*/ 35 h 66"/>
                <a:gd name="T18" fmla="*/ 3 w 90"/>
                <a:gd name="T19" fmla="*/ 33 h 66"/>
                <a:gd name="T20" fmla="*/ 2 w 90"/>
                <a:gd name="T21" fmla="*/ 30 h 66"/>
                <a:gd name="T22" fmla="*/ 3 w 90"/>
                <a:gd name="T23" fmla="*/ 30 h 66"/>
                <a:gd name="T24" fmla="*/ 5 w 90"/>
                <a:gd name="T25" fmla="*/ 29 h 66"/>
                <a:gd name="T26" fmla="*/ 4 w 90"/>
                <a:gd name="T27" fmla="*/ 28 h 66"/>
                <a:gd name="T28" fmla="*/ 3 w 90"/>
                <a:gd name="T29" fmla="*/ 29 h 66"/>
                <a:gd name="T30" fmla="*/ 3 w 90"/>
                <a:gd name="T31" fmla="*/ 25 h 66"/>
                <a:gd name="T32" fmla="*/ 3 w 90"/>
                <a:gd name="T33" fmla="*/ 22 h 66"/>
                <a:gd name="T34" fmla="*/ 3 w 90"/>
                <a:gd name="T35" fmla="*/ 17 h 66"/>
                <a:gd name="T36" fmla="*/ 2 w 90"/>
                <a:gd name="T37" fmla="*/ 11 h 66"/>
                <a:gd name="T38" fmla="*/ 2 w 90"/>
                <a:gd name="T39" fmla="*/ 6 h 66"/>
                <a:gd name="T40" fmla="*/ 11 w 90"/>
                <a:gd name="T41" fmla="*/ 9 h 66"/>
                <a:gd name="T42" fmla="*/ 19 w 90"/>
                <a:gd name="T43" fmla="*/ 13 h 66"/>
                <a:gd name="T44" fmla="*/ 23 w 90"/>
                <a:gd name="T45" fmla="*/ 14 h 66"/>
                <a:gd name="T46" fmla="*/ 24 w 90"/>
                <a:gd name="T47" fmla="*/ 15 h 66"/>
                <a:gd name="T48" fmla="*/ 24 w 90"/>
                <a:gd name="T49" fmla="*/ 20 h 66"/>
                <a:gd name="T50" fmla="*/ 22 w 90"/>
                <a:gd name="T51" fmla="*/ 23 h 66"/>
                <a:gd name="T52" fmla="*/ 22 w 90"/>
                <a:gd name="T53" fmla="*/ 25 h 66"/>
                <a:gd name="T54" fmla="*/ 22 w 90"/>
                <a:gd name="T55" fmla="*/ 27 h 66"/>
                <a:gd name="T56" fmla="*/ 23 w 90"/>
                <a:gd name="T57" fmla="*/ 28 h 66"/>
                <a:gd name="T58" fmla="*/ 25 w 90"/>
                <a:gd name="T59" fmla="*/ 24 h 66"/>
                <a:gd name="T60" fmla="*/ 27 w 90"/>
                <a:gd name="T61" fmla="*/ 21 h 66"/>
                <a:gd name="T62" fmla="*/ 29 w 90"/>
                <a:gd name="T63" fmla="*/ 18 h 66"/>
                <a:gd name="T64" fmla="*/ 26 w 90"/>
                <a:gd name="T65" fmla="*/ 10 h 66"/>
                <a:gd name="T66" fmla="*/ 27 w 90"/>
                <a:gd name="T67" fmla="*/ 9 h 66"/>
                <a:gd name="T68" fmla="*/ 29 w 90"/>
                <a:gd name="T69" fmla="*/ 7 h 66"/>
                <a:gd name="T70" fmla="*/ 27 w 90"/>
                <a:gd name="T71" fmla="*/ 5 h 66"/>
                <a:gd name="T72" fmla="*/ 27 w 90"/>
                <a:gd name="T73" fmla="*/ 0 h 66"/>
                <a:gd name="T74" fmla="*/ 62 w 90"/>
                <a:gd name="T75" fmla="*/ 9 h 66"/>
                <a:gd name="T76" fmla="*/ 90 w 90"/>
                <a:gd name="T77" fmla="*/ 16 h 66"/>
                <a:gd name="T78" fmla="*/ 80 w 90"/>
                <a:gd name="T79" fmla="*/ 59 h 66"/>
                <a:gd name="T80" fmla="*/ 80 w 90"/>
                <a:gd name="T81" fmla="*/ 60 h 66"/>
                <a:gd name="T82" fmla="*/ 80 w 90"/>
                <a:gd name="T83" fmla="*/ 61 h 66"/>
                <a:gd name="T84" fmla="*/ 81 w 90"/>
                <a:gd name="T85" fmla="*/ 63 h 66"/>
                <a:gd name="T86" fmla="*/ 80 w 90"/>
                <a:gd name="T87" fmla="*/ 64 h 66"/>
                <a:gd name="T88" fmla="*/ 80 w 90"/>
                <a:gd name="T89" fmla="*/ 66 h 66"/>
                <a:gd name="T90" fmla="*/ 55 w 90"/>
                <a:gd name="T91" fmla="*/ 61 h 66"/>
                <a:gd name="T92" fmla="*/ 52 w 90"/>
                <a:gd name="T93" fmla="*/ 61 h 66"/>
                <a:gd name="T94" fmla="*/ 50 w 90"/>
                <a:gd name="T95" fmla="*/ 60 h 66"/>
                <a:gd name="T96" fmla="*/ 47 w 90"/>
                <a:gd name="T97" fmla="*/ 61 h 66"/>
                <a:gd name="T98" fmla="*/ 44 w 90"/>
                <a:gd name="T99" fmla="*/ 60 h 66"/>
                <a:gd name="T100" fmla="*/ 41 w 90"/>
                <a:gd name="T101" fmla="*/ 61 h 66"/>
                <a:gd name="T102" fmla="*/ 37 w 90"/>
                <a:gd name="T103" fmla="*/ 60 h 66"/>
                <a:gd name="T104" fmla="*/ 30 w 90"/>
                <a:gd name="T105" fmla="*/ 60 h 66"/>
                <a:gd name="T106" fmla="*/ 24 w 90"/>
                <a:gd name="T107" fmla="*/ 58 h 66"/>
                <a:gd name="T108" fmla="*/ 19 w 90"/>
                <a:gd name="T109" fmla="*/ 58 h 66"/>
                <a:gd name="T110" fmla="*/ 12 w 90"/>
                <a:gd name="T111" fmla="*/ 56 h 66"/>
                <a:gd name="T112" fmla="*/ 11 w 90"/>
                <a:gd name="T113" fmla="*/ 50 h 66"/>
                <a:gd name="T114" fmla="*/ 11 w 90"/>
                <a:gd name="T115" fmla="*/ 47 h 66"/>
                <a:gd name="T116" fmla="*/ 7 w 90"/>
                <a:gd name="T117" fmla="*/ 44 h 66"/>
                <a:gd name="T118" fmla="*/ 6 w 90"/>
                <a:gd name="T119" fmla="*/ 43 h 66"/>
                <a:gd name="T120" fmla="*/ 3 w 90"/>
                <a:gd name="T121" fmla="*/ 42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1" name="Freeform 199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67 h 90"/>
                <a:gd name="T2" fmla="*/ 0 w 108"/>
                <a:gd name="T3" fmla="*/ 62 h 90"/>
                <a:gd name="T4" fmla="*/ 1 w 108"/>
                <a:gd name="T5" fmla="*/ 57 h 90"/>
                <a:gd name="T6" fmla="*/ 2 w 108"/>
                <a:gd name="T7" fmla="*/ 51 h 90"/>
                <a:gd name="T8" fmla="*/ 3 w 108"/>
                <a:gd name="T9" fmla="*/ 49 h 90"/>
                <a:gd name="T10" fmla="*/ 5 w 108"/>
                <a:gd name="T11" fmla="*/ 47 h 90"/>
                <a:gd name="T12" fmla="*/ 5 w 108"/>
                <a:gd name="T13" fmla="*/ 45 h 90"/>
                <a:gd name="T14" fmla="*/ 10 w 108"/>
                <a:gd name="T15" fmla="*/ 37 h 90"/>
                <a:gd name="T16" fmla="*/ 16 w 108"/>
                <a:gd name="T17" fmla="*/ 23 h 90"/>
                <a:gd name="T18" fmla="*/ 20 w 108"/>
                <a:gd name="T19" fmla="*/ 13 h 90"/>
                <a:gd name="T20" fmla="*/ 24 w 108"/>
                <a:gd name="T21" fmla="*/ 3 h 90"/>
                <a:gd name="T22" fmla="*/ 24 w 108"/>
                <a:gd name="T23" fmla="*/ 0 h 90"/>
                <a:gd name="T24" fmla="*/ 27 w 108"/>
                <a:gd name="T25" fmla="*/ 0 h 90"/>
                <a:gd name="T26" fmla="*/ 30 w 108"/>
                <a:gd name="T27" fmla="*/ 1 h 90"/>
                <a:gd name="T28" fmla="*/ 31 w 108"/>
                <a:gd name="T29" fmla="*/ 2 h 90"/>
                <a:gd name="T30" fmla="*/ 35 w 108"/>
                <a:gd name="T31" fmla="*/ 5 h 90"/>
                <a:gd name="T32" fmla="*/ 35 w 108"/>
                <a:gd name="T33" fmla="*/ 8 h 90"/>
                <a:gd name="T34" fmla="*/ 36 w 108"/>
                <a:gd name="T35" fmla="*/ 14 h 90"/>
                <a:gd name="T36" fmla="*/ 43 w 108"/>
                <a:gd name="T37" fmla="*/ 16 h 90"/>
                <a:gd name="T38" fmla="*/ 48 w 108"/>
                <a:gd name="T39" fmla="*/ 16 h 90"/>
                <a:gd name="T40" fmla="*/ 54 w 108"/>
                <a:gd name="T41" fmla="*/ 18 h 90"/>
                <a:gd name="T42" fmla="*/ 61 w 108"/>
                <a:gd name="T43" fmla="*/ 18 h 90"/>
                <a:gd name="T44" fmla="*/ 65 w 108"/>
                <a:gd name="T45" fmla="*/ 19 h 90"/>
                <a:gd name="T46" fmla="*/ 68 w 108"/>
                <a:gd name="T47" fmla="*/ 18 h 90"/>
                <a:gd name="T48" fmla="*/ 71 w 108"/>
                <a:gd name="T49" fmla="*/ 19 h 90"/>
                <a:gd name="T50" fmla="*/ 74 w 108"/>
                <a:gd name="T51" fmla="*/ 18 h 90"/>
                <a:gd name="T52" fmla="*/ 76 w 108"/>
                <a:gd name="T53" fmla="*/ 19 h 90"/>
                <a:gd name="T54" fmla="*/ 79 w 108"/>
                <a:gd name="T55" fmla="*/ 19 h 90"/>
                <a:gd name="T56" fmla="*/ 104 w 108"/>
                <a:gd name="T57" fmla="*/ 24 h 90"/>
                <a:gd name="T58" fmla="*/ 105 w 108"/>
                <a:gd name="T59" fmla="*/ 27 h 90"/>
                <a:gd name="T60" fmla="*/ 108 w 108"/>
                <a:gd name="T61" fmla="*/ 28 h 90"/>
                <a:gd name="T62" fmla="*/ 102 w 108"/>
                <a:gd name="T63" fmla="*/ 40 h 90"/>
                <a:gd name="T64" fmla="*/ 101 w 108"/>
                <a:gd name="T65" fmla="*/ 42 h 90"/>
                <a:gd name="T66" fmla="*/ 98 w 108"/>
                <a:gd name="T67" fmla="*/ 44 h 90"/>
                <a:gd name="T68" fmla="*/ 94 w 108"/>
                <a:gd name="T69" fmla="*/ 51 h 90"/>
                <a:gd name="T70" fmla="*/ 97 w 108"/>
                <a:gd name="T71" fmla="*/ 53 h 90"/>
                <a:gd name="T72" fmla="*/ 97 w 108"/>
                <a:gd name="T73" fmla="*/ 55 h 90"/>
                <a:gd name="T74" fmla="*/ 96 w 108"/>
                <a:gd name="T75" fmla="*/ 56 h 90"/>
                <a:gd name="T76" fmla="*/ 95 w 108"/>
                <a:gd name="T77" fmla="*/ 60 h 90"/>
                <a:gd name="T78" fmla="*/ 52 w 108"/>
                <a:gd name="T79" fmla="*/ 81 h 90"/>
                <a:gd name="T80" fmla="*/ 1 w 108"/>
                <a:gd name="T81" fmla="*/ 68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2" name="Freeform 200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7 w 81"/>
                <a:gd name="T1" fmla="*/ 86 h 130"/>
                <a:gd name="T2" fmla="*/ 8 w 81"/>
                <a:gd name="T3" fmla="*/ 82 h 130"/>
                <a:gd name="T4" fmla="*/ 9 w 81"/>
                <a:gd name="T5" fmla="*/ 81 h 130"/>
                <a:gd name="T6" fmla="*/ 9 w 81"/>
                <a:gd name="T7" fmla="*/ 79 h 130"/>
                <a:gd name="T8" fmla="*/ 6 w 81"/>
                <a:gd name="T9" fmla="*/ 77 h 130"/>
                <a:gd name="T10" fmla="*/ 10 w 81"/>
                <a:gd name="T11" fmla="*/ 70 h 130"/>
                <a:gd name="T12" fmla="*/ 13 w 81"/>
                <a:gd name="T13" fmla="*/ 68 h 130"/>
                <a:gd name="T14" fmla="*/ 14 w 81"/>
                <a:gd name="T15" fmla="*/ 66 h 130"/>
                <a:gd name="T16" fmla="*/ 20 w 81"/>
                <a:gd name="T17" fmla="*/ 54 h 130"/>
                <a:gd name="T18" fmla="*/ 17 w 81"/>
                <a:gd name="T19" fmla="*/ 53 h 130"/>
                <a:gd name="T20" fmla="*/ 16 w 81"/>
                <a:gd name="T21" fmla="*/ 50 h 130"/>
                <a:gd name="T22" fmla="*/ 16 w 81"/>
                <a:gd name="T23" fmla="*/ 47 h 130"/>
                <a:gd name="T24" fmla="*/ 16 w 81"/>
                <a:gd name="T25" fmla="*/ 45 h 130"/>
                <a:gd name="T26" fmla="*/ 16 w 81"/>
                <a:gd name="T27" fmla="*/ 43 h 130"/>
                <a:gd name="T28" fmla="*/ 26 w 81"/>
                <a:gd name="T29" fmla="*/ 0 h 130"/>
                <a:gd name="T30" fmla="*/ 34 w 81"/>
                <a:gd name="T31" fmla="*/ 19 h 130"/>
                <a:gd name="T32" fmla="*/ 36 w 81"/>
                <a:gd name="T33" fmla="*/ 26 h 130"/>
                <a:gd name="T34" fmla="*/ 35 w 81"/>
                <a:gd name="T35" fmla="*/ 29 h 130"/>
                <a:gd name="T36" fmla="*/ 37 w 81"/>
                <a:gd name="T37" fmla="*/ 31 h 130"/>
                <a:gd name="T38" fmla="*/ 42 w 81"/>
                <a:gd name="T39" fmla="*/ 39 h 130"/>
                <a:gd name="T40" fmla="*/ 43 w 81"/>
                <a:gd name="T41" fmla="*/ 43 h 130"/>
                <a:gd name="T42" fmla="*/ 45 w 81"/>
                <a:gd name="T43" fmla="*/ 45 h 130"/>
                <a:gd name="T44" fmla="*/ 49 w 81"/>
                <a:gd name="T45" fmla="*/ 46 h 130"/>
                <a:gd name="T46" fmla="*/ 46 w 81"/>
                <a:gd name="T47" fmla="*/ 52 h 130"/>
                <a:gd name="T48" fmla="*/ 45 w 81"/>
                <a:gd name="T49" fmla="*/ 56 h 130"/>
                <a:gd name="T50" fmla="*/ 45 w 81"/>
                <a:gd name="T51" fmla="*/ 57 h 130"/>
                <a:gd name="T52" fmla="*/ 43 w 81"/>
                <a:gd name="T53" fmla="*/ 60 h 130"/>
                <a:gd name="T54" fmla="*/ 43 w 81"/>
                <a:gd name="T55" fmla="*/ 62 h 130"/>
                <a:gd name="T56" fmla="*/ 46 w 81"/>
                <a:gd name="T57" fmla="*/ 65 h 130"/>
                <a:gd name="T58" fmla="*/ 50 w 81"/>
                <a:gd name="T59" fmla="*/ 61 h 130"/>
                <a:gd name="T60" fmla="*/ 51 w 81"/>
                <a:gd name="T61" fmla="*/ 63 h 130"/>
                <a:gd name="T62" fmla="*/ 52 w 81"/>
                <a:gd name="T63" fmla="*/ 64 h 130"/>
                <a:gd name="T64" fmla="*/ 52 w 81"/>
                <a:gd name="T65" fmla="*/ 69 h 130"/>
                <a:gd name="T66" fmla="*/ 54 w 81"/>
                <a:gd name="T67" fmla="*/ 74 h 130"/>
                <a:gd name="T68" fmla="*/ 53 w 81"/>
                <a:gd name="T69" fmla="*/ 76 h 130"/>
                <a:gd name="T70" fmla="*/ 56 w 81"/>
                <a:gd name="T71" fmla="*/ 78 h 130"/>
                <a:gd name="T72" fmla="*/ 57 w 81"/>
                <a:gd name="T73" fmla="*/ 81 h 130"/>
                <a:gd name="T74" fmla="*/ 57 w 81"/>
                <a:gd name="T75" fmla="*/ 84 h 130"/>
                <a:gd name="T76" fmla="*/ 59 w 81"/>
                <a:gd name="T77" fmla="*/ 87 h 130"/>
                <a:gd name="T78" fmla="*/ 61 w 81"/>
                <a:gd name="T79" fmla="*/ 84 h 130"/>
                <a:gd name="T80" fmla="*/ 65 w 81"/>
                <a:gd name="T81" fmla="*/ 86 h 130"/>
                <a:gd name="T82" fmla="*/ 67 w 81"/>
                <a:gd name="T83" fmla="*/ 84 h 130"/>
                <a:gd name="T84" fmla="*/ 71 w 81"/>
                <a:gd name="T85" fmla="*/ 85 h 130"/>
                <a:gd name="T86" fmla="*/ 73 w 81"/>
                <a:gd name="T87" fmla="*/ 86 h 130"/>
                <a:gd name="T88" fmla="*/ 76 w 81"/>
                <a:gd name="T89" fmla="*/ 84 h 130"/>
                <a:gd name="T90" fmla="*/ 79 w 81"/>
                <a:gd name="T91" fmla="*/ 85 h 130"/>
                <a:gd name="T92" fmla="*/ 81 w 81"/>
                <a:gd name="T93" fmla="*/ 88 h 130"/>
                <a:gd name="T94" fmla="*/ 74 w 81"/>
                <a:gd name="T95" fmla="*/ 130 h 130"/>
                <a:gd name="T96" fmla="*/ 0 w 81"/>
                <a:gd name="T97" fmla="*/ 11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3" name="Freeform 201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48 w 138"/>
                <a:gd name="T1" fmla="*/ 77 h 87"/>
                <a:gd name="T2" fmla="*/ 45 w 138"/>
                <a:gd name="T3" fmla="*/ 84 h 87"/>
                <a:gd name="T4" fmla="*/ 43 w 138"/>
                <a:gd name="T5" fmla="*/ 80 h 87"/>
                <a:gd name="T6" fmla="*/ 42 w 138"/>
                <a:gd name="T7" fmla="*/ 83 h 87"/>
                <a:gd name="T8" fmla="*/ 38 w 138"/>
                <a:gd name="T9" fmla="*/ 83 h 87"/>
                <a:gd name="T10" fmla="*/ 33 w 138"/>
                <a:gd name="T11" fmla="*/ 82 h 87"/>
                <a:gd name="T12" fmla="*/ 32 w 138"/>
                <a:gd name="T13" fmla="*/ 82 h 87"/>
                <a:gd name="T14" fmla="*/ 29 w 138"/>
                <a:gd name="T15" fmla="*/ 82 h 87"/>
                <a:gd name="T16" fmla="*/ 26 w 138"/>
                <a:gd name="T17" fmla="*/ 82 h 87"/>
                <a:gd name="T18" fmla="*/ 24 w 138"/>
                <a:gd name="T19" fmla="*/ 83 h 87"/>
                <a:gd name="T20" fmla="*/ 23 w 138"/>
                <a:gd name="T21" fmla="*/ 80 h 87"/>
                <a:gd name="T22" fmla="*/ 23 w 138"/>
                <a:gd name="T23" fmla="*/ 77 h 87"/>
                <a:gd name="T24" fmla="*/ 20 w 138"/>
                <a:gd name="T25" fmla="*/ 75 h 87"/>
                <a:gd name="T26" fmla="*/ 20 w 138"/>
                <a:gd name="T27" fmla="*/ 72 h 87"/>
                <a:gd name="T28" fmla="*/ 18 w 138"/>
                <a:gd name="T29" fmla="*/ 69 h 87"/>
                <a:gd name="T30" fmla="*/ 18 w 138"/>
                <a:gd name="T31" fmla="*/ 63 h 87"/>
                <a:gd name="T32" fmla="*/ 17 w 138"/>
                <a:gd name="T33" fmla="*/ 60 h 87"/>
                <a:gd name="T34" fmla="*/ 16 w 138"/>
                <a:gd name="T35" fmla="*/ 59 h 87"/>
                <a:gd name="T36" fmla="*/ 15 w 138"/>
                <a:gd name="T37" fmla="*/ 59 h 87"/>
                <a:gd name="T38" fmla="*/ 11 w 138"/>
                <a:gd name="T39" fmla="*/ 62 h 87"/>
                <a:gd name="T40" fmla="*/ 9 w 138"/>
                <a:gd name="T41" fmla="*/ 58 h 87"/>
                <a:gd name="T42" fmla="*/ 9 w 138"/>
                <a:gd name="T43" fmla="*/ 56 h 87"/>
                <a:gd name="T44" fmla="*/ 11 w 138"/>
                <a:gd name="T45" fmla="*/ 53 h 87"/>
                <a:gd name="T46" fmla="*/ 11 w 138"/>
                <a:gd name="T47" fmla="*/ 50 h 87"/>
                <a:gd name="T48" fmla="*/ 12 w 138"/>
                <a:gd name="T49" fmla="*/ 48 h 87"/>
                <a:gd name="T50" fmla="*/ 14 w 138"/>
                <a:gd name="T51" fmla="*/ 42 h 87"/>
                <a:gd name="T52" fmla="*/ 11 w 138"/>
                <a:gd name="T53" fmla="*/ 40 h 87"/>
                <a:gd name="T54" fmla="*/ 8 w 138"/>
                <a:gd name="T55" fmla="*/ 38 h 87"/>
                <a:gd name="T56" fmla="*/ 6 w 138"/>
                <a:gd name="T57" fmla="*/ 31 h 87"/>
                <a:gd name="T58" fmla="*/ 2 w 138"/>
                <a:gd name="T59" fmla="*/ 27 h 87"/>
                <a:gd name="T60" fmla="*/ 2 w 138"/>
                <a:gd name="T61" fmla="*/ 25 h 87"/>
                <a:gd name="T62" fmla="*/ 2 w 138"/>
                <a:gd name="T63" fmla="*/ 20 h 87"/>
                <a:gd name="T64" fmla="*/ 3 w 138"/>
                <a:gd name="T65" fmla="*/ 0 h 87"/>
                <a:gd name="T66" fmla="*/ 49 w 138"/>
                <a:gd name="T67" fmla="*/ 8 h 87"/>
                <a:gd name="T68" fmla="*/ 138 w 138"/>
                <a:gd name="T69" fmla="*/ 19 h 87"/>
                <a:gd name="T70" fmla="*/ 132 w 138"/>
                <a:gd name="T71" fmla="*/ 8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4" name="Freeform 202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13 w 86"/>
                <a:gd name="T1" fmla="*/ 0 h 133"/>
                <a:gd name="T2" fmla="*/ 0 w 86"/>
                <a:gd name="T3" fmla="*/ 51 h 133"/>
                <a:gd name="T4" fmla="*/ 56 w 86"/>
                <a:gd name="T5" fmla="*/ 133 h 133"/>
                <a:gd name="T6" fmla="*/ 56 w 86"/>
                <a:gd name="T7" fmla="*/ 132 h 133"/>
                <a:gd name="T8" fmla="*/ 56 w 86"/>
                <a:gd name="T9" fmla="*/ 131 h 133"/>
                <a:gd name="T10" fmla="*/ 57 w 86"/>
                <a:gd name="T11" fmla="*/ 127 h 133"/>
                <a:gd name="T12" fmla="*/ 57 w 86"/>
                <a:gd name="T13" fmla="*/ 126 h 133"/>
                <a:gd name="T14" fmla="*/ 57 w 86"/>
                <a:gd name="T15" fmla="*/ 118 h 133"/>
                <a:gd name="T16" fmla="*/ 57 w 86"/>
                <a:gd name="T17" fmla="*/ 115 h 133"/>
                <a:gd name="T18" fmla="*/ 57 w 86"/>
                <a:gd name="T19" fmla="*/ 114 h 133"/>
                <a:gd name="T20" fmla="*/ 60 w 86"/>
                <a:gd name="T21" fmla="*/ 114 h 133"/>
                <a:gd name="T22" fmla="*/ 62 w 86"/>
                <a:gd name="T23" fmla="*/ 114 h 133"/>
                <a:gd name="T24" fmla="*/ 63 w 86"/>
                <a:gd name="T25" fmla="*/ 115 h 133"/>
                <a:gd name="T26" fmla="*/ 63 w 86"/>
                <a:gd name="T27" fmla="*/ 116 h 133"/>
                <a:gd name="T28" fmla="*/ 64 w 86"/>
                <a:gd name="T29" fmla="*/ 117 h 133"/>
                <a:gd name="T30" fmla="*/ 66 w 86"/>
                <a:gd name="T31" fmla="*/ 117 h 133"/>
                <a:gd name="T32" fmla="*/ 68 w 86"/>
                <a:gd name="T33" fmla="*/ 110 h 133"/>
                <a:gd name="T34" fmla="*/ 70 w 86"/>
                <a:gd name="T35" fmla="*/ 101 h 133"/>
                <a:gd name="T36" fmla="*/ 86 w 86"/>
                <a:gd name="T37" fmla="*/ 17 h 133"/>
                <a:gd name="T38" fmla="*/ 49 w 86"/>
                <a:gd name="T39" fmla="*/ 9 h 133"/>
                <a:gd name="T40" fmla="*/ 13 w 86"/>
                <a:gd name="T41" fmla="*/ 0 h 133"/>
                <a:gd name="T42" fmla="*/ 13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5" name="Freeform 203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78 w 91"/>
                <a:gd name="T1" fmla="*/ 106 h 106"/>
                <a:gd name="T2" fmla="*/ 91 w 91"/>
                <a:gd name="T3" fmla="*/ 10 h 106"/>
                <a:gd name="T4" fmla="*/ 25 w 91"/>
                <a:gd name="T5" fmla="*/ 0 h 106"/>
                <a:gd name="T6" fmla="*/ 25 w 91"/>
                <a:gd name="T7" fmla="*/ 0 h 106"/>
                <a:gd name="T8" fmla="*/ 23 w 91"/>
                <a:gd name="T9" fmla="*/ 9 h 106"/>
                <a:gd name="T10" fmla="*/ 21 w 91"/>
                <a:gd name="T11" fmla="*/ 16 h 106"/>
                <a:gd name="T12" fmla="*/ 19 w 91"/>
                <a:gd name="T13" fmla="*/ 16 h 106"/>
                <a:gd name="T14" fmla="*/ 18 w 91"/>
                <a:gd name="T15" fmla="*/ 15 h 106"/>
                <a:gd name="T16" fmla="*/ 18 w 91"/>
                <a:gd name="T17" fmla="*/ 14 h 106"/>
                <a:gd name="T18" fmla="*/ 17 w 91"/>
                <a:gd name="T19" fmla="*/ 13 h 106"/>
                <a:gd name="T20" fmla="*/ 15 w 91"/>
                <a:gd name="T21" fmla="*/ 13 h 106"/>
                <a:gd name="T22" fmla="*/ 12 w 91"/>
                <a:gd name="T23" fmla="*/ 13 h 106"/>
                <a:gd name="T24" fmla="*/ 12 w 91"/>
                <a:gd name="T25" fmla="*/ 14 h 106"/>
                <a:gd name="T26" fmla="*/ 12 w 91"/>
                <a:gd name="T27" fmla="*/ 17 h 106"/>
                <a:gd name="T28" fmla="*/ 12 w 91"/>
                <a:gd name="T29" fmla="*/ 25 h 106"/>
                <a:gd name="T30" fmla="*/ 12 w 91"/>
                <a:gd name="T31" fmla="*/ 26 h 106"/>
                <a:gd name="T32" fmla="*/ 11 w 91"/>
                <a:gd name="T33" fmla="*/ 30 h 106"/>
                <a:gd name="T34" fmla="*/ 11 w 91"/>
                <a:gd name="T35" fmla="*/ 31 h 106"/>
                <a:gd name="T36" fmla="*/ 11 w 91"/>
                <a:gd name="T37" fmla="*/ 32 h 106"/>
                <a:gd name="T38" fmla="*/ 11 w 91"/>
                <a:gd name="T39" fmla="*/ 34 h 106"/>
                <a:gd name="T40" fmla="*/ 11 w 91"/>
                <a:gd name="T41" fmla="*/ 35 h 106"/>
                <a:gd name="T42" fmla="*/ 11 w 91"/>
                <a:gd name="T43" fmla="*/ 36 h 106"/>
                <a:gd name="T44" fmla="*/ 12 w 91"/>
                <a:gd name="T45" fmla="*/ 38 h 106"/>
                <a:gd name="T46" fmla="*/ 12 w 91"/>
                <a:gd name="T47" fmla="*/ 39 h 106"/>
                <a:gd name="T48" fmla="*/ 12 w 91"/>
                <a:gd name="T49" fmla="*/ 41 h 106"/>
                <a:gd name="T50" fmla="*/ 13 w 91"/>
                <a:gd name="T51" fmla="*/ 43 h 106"/>
                <a:gd name="T52" fmla="*/ 13 w 91"/>
                <a:gd name="T53" fmla="*/ 43 h 106"/>
                <a:gd name="T54" fmla="*/ 14 w 91"/>
                <a:gd name="T55" fmla="*/ 44 h 106"/>
                <a:gd name="T56" fmla="*/ 15 w 91"/>
                <a:gd name="T57" fmla="*/ 46 h 106"/>
                <a:gd name="T58" fmla="*/ 14 w 91"/>
                <a:gd name="T59" fmla="*/ 46 h 106"/>
                <a:gd name="T60" fmla="*/ 14 w 91"/>
                <a:gd name="T61" fmla="*/ 46 h 106"/>
                <a:gd name="T62" fmla="*/ 12 w 91"/>
                <a:gd name="T63" fmla="*/ 47 h 106"/>
                <a:gd name="T64" fmla="*/ 10 w 91"/>
                <a:gd name="T65" fmla="*/ 48 h 106"/>
                <a:gd name="T66" fmla="*/ 9 w 91"/>
                <a:gd name="T67" fmla="*/ 50 h 106"/>
                <a:gd name="T68" fmla="*/ 7 w 91"/>
                <a:gd name="T69" fmla="*/ 55 h 106"/>
                <a:gd name="T70" fmla="*/ 5 w 91"/>
                <a:gd name="T71" fmla="*/ 58 h 106"/>
                <a:gd name="T72" fmla="*/ 3 w 91"/>
                <a:gd name="T73" fmla="*/ 58 h 106"/>
                <a:gd name="T74" fmla="*/ 3 w 91"/>
                <a:gd name="T75" fmla="*/ 59 h 106"/>
                <a:gd name="T76" fmla="*/ 4 w 91"/>
                <a:gd name="T77" fmla="*/ 60 h 106"/>
                <a:gd name="T78" fmla="*/ 3 w 91"/>
                <a:gd name="T79" fmla="*/ 61 h 106"/>
                <a:gd name="T80" fmla="*/ 3 w 91"/>
                <a:gd name="T81" fmla="*/ 63 h 106"/>
                <a:gd name="T82" fmla="*/ 3 w 91"/>
                <a:gd name="T83" fmla="*/ 64 h 106"/>
                <a:gd name="T84" fmla="*/ 5 w 91"/>
                <a:gd name="T85" fmla="*/ 66 h 106"/>
                <a:gd name="T86" fmla="*/ 6 w 91"/>
                <a:gd name="T87" fmla="*/ 67 h 106"/>
                <a:gd name="T88" fmla="*/ 5 w 91"/>
                <a:gd name="T89" fmla="*/ 67 h 106"/>
                <a:gd name="T90" fmla="*/ 5 w 91"/>
                <a:gd name="T91" fmla="*/ 69 h 106"/>
                <a:gd name="T92" fmla="*/ 4 w 91"/>
                <a:gd name="T93" fmla="*/ 70 h 106"/>
                <a:gd name="T94" fmla="*/ 3 w 91"/>
                <a:gd name="T95" fmla="*/ 70 h 106"/>
                <a:gd name="T96" fmla="*/ 1 w 91"/>
                <a:gd name="T97" fmla="*/ 69 h 106"/>
                <a:gd name="T98" fmla="*/ 0 w 91"/>
                <a:gd name="T99" fmla="*/ 73 h 106"/>
                <a:gd name="T100" fmla="*/ 49 w 91"/>
                <a:gd name="T101" fmla="*/ 102 h 106"/>
                <a:gd name="T102" fmla="*/ 78 w 91"/>
                <a:gd name="T103" fmla="*/ 106 h 106"/>
                <a:gd name="T104" fmla="*/ 78 w 91"/>
                <a:gd name="T105" fmla="*/ 106 h 106"/>
                <a:gd name="T106" fmla="*/ 78 w 91"/>
                <a:gd name="T107" fmla="*/ 10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6" name="Freeform 204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8 w 89"/>
                <a:gd name="T1" fmla="*/ 69 h 100"/>
                <a:gd name="T2" fmla="*/ 4 w 89"/>
                <a:gd name="T3" fmla="*/ 64 h 100"/>
                <a:gd name="T4" fmla="*/ 7 w 89"/>
                <a:gd name="T5" fmla="*/ 60 h 100"/>
                <a:gd name="T6" fmla="*/ 7 w 89"/>
                <a:gd name="T7" fmla="*/ 56 h 100"/>
                <a:gd name="T8" fmla="*/ 5 w 89"/>
                <a:gd name="T9" fmla="*/ 47 h 100"/>
                <a:gd name="T10" fmla="*/ 5 w 89"/>
                <a:gd name="T11" fmla="*/ 43 h 100"/>
                <a:gd name="T12" fmla="*/ 4 w 89"/>
                <a:gd name="T13" fmla="*/ 33 h 100"/>
                <a:gd name="T14" fmla="*/ 2 w 89"/>
                <a:gd name="T15" fmla="*/ 26 h 100"/>
                <a:gd name="T16" fmla="*/ 0 w 89"/>
                <a:gd name="T17" fmla="*/ 16 h 100"/>
                <a:gd name="T18" fmla="*/ 1 w 89"/>
                <a:gd name="T19" fmla="*/ 12 h 100"/>
                <a:gd name="T20" fmla="*/ 0 w 89"/>
                <a:gd name="T21" fmla="*/ 7 h 100"/>
                <a:gd name="T22" fmla="*/ 23 w 89"/>
                <a:gd name="T23" fmla="*/ 3 h 100"/>
                <a:gd name="T24" fmla="*/ 25 w 89"/>
                <a:gd name="T25" fmla="*/ 1 h 100"/>
                <a:gd name="T26" fmla="*/ 28 w 89"/>
                <a:gd name="T27" fmla="*/ 5 h 100"/>
                <a:gd name="T28" fmla="*/ 28 w 89"/>
                <a:gd name="T29" fmla="*/ 10 h 100"/>
                <a:gd name="T30" fmla="*/ 32 w 89"/>
                <a:gd name="T31" fmla="*/ 12 h 100"/>
                <a:gd name="T32" fmla="*/ 34 w 89"/>
                <a:gd name="T33" fmla="*/ 13 h 100"/>
                <a:gd name="T34" fmla="*/ 38 w 89"/>
                <a:gd name="T35" fmla="*/ 13 h 100"/>
                <a:gd name="T36" fmla="*/ 39 w 89"/>
                <a:gd name="T37" fmla="*/ 14 h 100"/>
                <a:gd name="T38" fmla="*/ 43 w 89"/>
                <a:gd name="T39" fmla="*/ 13 h 100"/>
                <a:gd name="T40" fmla="*/ 51 w 89"/>
                <a:gd name="T41" fmla="*/ 14 h 100"/>
                <a:gd name="T42" fmla="*/ 52 w 89"/>
                <a:gd name="T43" fmla="*/ 15 h 100"/>
                <a:gd name="T44" fmla="*/ 53 w 89"/>
                <a:gd name="T45" fmla="*/ 15 h 100"/>
                <a:gd name="T46" fmla="*/ 54 w 89"/>
                <a:gd name="T47" fmla="*/ 18 h 100"/>
                <a:gd name="T48" fmla="*/ 57 w 89"/>
                <a:gd name="T49" fmla="*/ 17 h 100"/>
                <a:gd name="T50" fmla="*/ 59 w 89"/>
                <a:gd name="T51" fmla="*/ 17 h 100"/>
                <a:gd name="T52" fmla="*/ 62 w 89"/>
                <a:gd name="T53" fmla="*/ 19 h 100"/>
                <a:gd name="T54" fmla="*/ 64 w 89"/>
                <a:gd name="T55" fmla="*/ 21 h 100"/>
                <a:gd name="T56" fmla="*/ 68 w 89"/>
                <a:gd name="T57" fmla="*/ 21 h 100"/>
                <a:gd name="T58" fmla="*/ 73 w 89"/>
                <a:gd name="T59" fmla="*/ 18 h 100"/>
                <a:gd name="T60" fmla="*/ 81 w 89"/>
                <a:gd name="T61" fmla="*/ 20 h 100"/>
                <a:gd name="T62" fmla="*/ 83 w 89"/>
                <a:gd name="T63" fmla="*/ 20 h 100"/>
                <a:gd name="T64" fmla="*/ 86 w 89"/>
                <a:gd name="T65" fmla="*/ 21 h 100"/>
                <a:gd name="T66" fmla="*/ 87 w 89"/>
                <a:gd name="T67" fmla="*/ 22 h 100"/>
                <a:gd name="T68" fmla="*/ 81 w 89"/>
                <a:gd name="T69" fmla="*/ 25 h 100"/>
                <a:gd name="T70" fmla="*/ 78 w 89"/>
                <a:gd name="T71" fmla="*/ 28 h 100"/>
                <a:gd name="T72" fmla="*/ 73 w 89"/>
                <a:gd name="T73" fmla="*/ 30 h 100"/>
                <a:gd name="T74" fmla="*/ 59 w 89"/>
                <a:gd name="T75" fmla="*/ 44 h 100"/>
                <a:gd name="T76" fmla="*/ 57 w 89"/>
                <a:gd name="T77" fmla="*/ 46 h 100"/>
                <a:gd name="T78" fmla="*/ 57 w 89"/>
                <a:gd name="T79" fmla="*/ 56 h 100"/>
                <a:gd name="T80" fmla="*/ 52 w 89"/>
                <a:gd name="T81" fmla="*/ 59 h 100"/>
                <a:gd name="T82" fmla="*/ 52 w 89"/>
                <a:gd name="T83" fmla="*/ 61 h 100"/>
                <a:gd name="T84" fmla="*/ 52 w 89"/>
                <a:gd name="T85" fmla="*/ 65 h 100"/>
                <a:gd name="T86" fmla="*/ 53 w 89"/>
                <a:gd name="T87" fmla="*/ 69 h 100"/>
                <a:gd name="T88" fmla="*/ 52 w 89"/>
                <a:gd name="T89" fmla="*/ 73 h 100"/>
                <a:gd name="T90" fmla="*/ 53 w 89"/>
                <a:gd name="T91" fmla="*/ 79 h 100"/>
                <a:gd name="T92" fmla="*/ 55 w 89"/>
                <a:gd name="T93" fmla="*/ 80 h 100"/>
                <a:gd name="T94" fmla="*/ 58 w 89"/>
                <a:gd name="T95" fmla="*/ 81 h 100"/>
                <a:gd name="T96" fmla="*/ 59 w 89"/>
                <a:gd name="T97" fmla="*/ 83 h 100"/>
                <a:gd name="T98" fmla="*/ 64 w 89"/>
                <a:gd name="T99" fmla="*/ 87 h 100"/>
                <a:gd name="T100" fmla="*/ 72 w 89"/>
                <a:gd name="T101" fmla="*/ 92 h 100"/>
                <a:gd name="T102" fmla="*/ 72 w 89"/>
                <a:gd name="T103" fmla="*/ 95 h 100"/>
                <a:gd name="T104" fmla="*/ 8 w 89"/>
                <a:gd name="T105" fmla="*/ 100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7" name="Freeform 205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1 w 40"/>
                <a:gd name="T1" fmla="*/ 5 h 72"/>
                <a:gd name="T2" fmla="*/ 4 w 40"/>
                <a:gd name="T3" fmla="*/ 45 h 72"/>
                <a:gd name="T4" fmla="*/ 4 w 40"/>
                <a:gd name="T5" fmla="*/ 46 h 72"/>
                <a:gd name="T6" fmla="*/ 4 w 40"/>
                <a:gd name="T7" fmla="*/ 47 h 72"/>
                <a:gd name="T8" fmla="*/ 4 w 40"/>
                <a:gd name="T9" fmla="*/ 49 h 72"/>
                <a:gd name="T10" fmla="*/ 5 w 40"/>
                <a:gd name="T11" fmla="*/ 52 h 72"/>
                <a:gd name="T12" fmla="*/ 6 w 40"/>
                <a:gd name="T13" fmla="*/ 56 h 72"/>
                <a:gd name="T14" fmla="*/ 4 w 40"/>
                <a:gd name="T15" fmla="*/ 59 h 72"/>
                <a:gd name="T16" fmla="*/ 4 w 40"/>
                <a:gd name="T17" fmla="*/ 60 h 72"/>
                <a:gd name="T18" fmla="*/ 2 w 40"/>
                <a:gd name="T19" fmla="*/ 63 h 72"/>
                <a:gd name="T20" fmla="*/ 0 w 40"/>
                <a:gd name="T21" fmla="*/ 65 h 72"/>
                <a:gd name="T22" fmla="*/ 0 w 40"/>
                <a:gd name="T23" fmla="*/ 68 h 72"/>
                <a:gd name="T24" fmla="*/ 0 w 40"/>
                <a:gd name="T25" fmla="*/ 71 h 72"/>
                <a:gd name="T26" fmla="*/ 0 w 40"/>
                <a:gd name="T27" fmla="*/ 71 h 72"/>
                <a:gd name="T28" fmla="*/ 0 w 40"/>
                <a:gd name="T29" fmla="*/ 72 h 72"/>
                <a:gd name="T30" fmla="*/ 0 w 40"/>
                <a:gd name="T31" fmla="*/ 72 h 72"/>
                <a:gd name="T32" fmla="*/ 1 w 40"/>
                <a:gd name="T33" fmla="*/ 72 h 72"/>
                <a:gd name="T34" fmla="*/ 2 w 40"/>
                <a:gd name="T35" fmla="*/ 72 h 72"/>
                <a:gd name="T36" fmla="*/ 2 w 40"/>
                <a:gd name="T37" fmla="*/ 71 h 72"/>
                <a:gd name="T38" fmla="*/ 2 w 40"/>
                <a:gd name="T39" fmla="*/ 70 h 72"/>
                <a:gd name="T40" fmla="*/ 5 w 40"/>
                <a:gd name="T41" fmla="*/ 70 h 72"/>
                <a:gd name="T42" fmla="*/ 8 w 40"/>
                <a:gd name="T43" fmla="*/ 69 h 72"/>
                <a:gd name="T44" fmla="*/ 12 w 40"/>
                <a:gd name="T45" fmla="*/ 71 h 72"/>
                <a:gd name="T46" fmla="*/ 12 w 40"/>
                <a:gd name="T47" fmla="*/ 71 h 72"/>
                <a:gd name="T48" fmla="*/ 13 w 40"/>
                <a:gd name="T49" fmla="*/ 71 h 72"/>
                <a:gd name="T50" fmla="*/ 14 w 40"/>
                <a:gd name="T51" fmla="*/ 68 h 72"/>
                <a:gd name="T52" fmla="*/ 16 w 40"/>
                <a:gd name="T53" fmla="*/ 68 h 72"/>
                <a:gd name="T54" fmla="*/ 17 w 40"/>
                <a:gd name="T55" fmla="*/ 69 h 72"/>
                <a:gd name="T56" fmla="*/ 18 w 40"/>
                <a:gd name="T57" fmla="*/ 70 h 72"/>
                <a:gd name="T58" fmla="*/ 19 w 40"/>
                <a:gd name="T59" fmla="*/ 69 h 72"/>
                <a:gd name="T60" fmla="*/ 20 w 40"/>
                <a:gd name="T61" fmla="*/ 65 h 72"/>
                <a:gd name="T62" fmla="*/ 21 w 40"/>
                <a:gd name="T63" fmla="*/ 64 h 72"/>
                <a:gd name="T64" fmla="*/ 22 w 40"/>
                <a:gd name="T65" fmla="*/ 64 h 72"/>
                <a:gd name="T66" fmla="*/ 24 w 40"/>
                <a:gd name="T67" fmla="*/ 66 h 72"/>
                <a:gd name="T68" fmla="*/ 27 w 40"/>
                <a:gd name="T69" fmla="*/ 66 h 72"/>
                <a:gd name="T70" fmla="*/ 28 w 40"/>
                <a:gd name="T71" fmla="*/ 63 h 72"/>
                <a:gd name="T72" fmla="*/ 33 w 40"/>
                <a:gd name="T73" fmla="*/ 56 h 72"/>
                <a:gd name="T74" fmla="*/ 33 w 40"/>
                <a:gd name="T75" fmla="*/ 53 h 72"/>
                <a:gd name="T76" fmla="*/ 34 w 40"/>
                <a:gd name="T77" fmla="*/ 53 h 72"/>
                <a:gd name="T78" fmla="*/ 37 w 40"/>
                <a:gd name="T79" fmla="*/ 53 h 72"/>
                <a:gd name="T80" fmla="*/ 38 w 40"/>
                <a:gd name="T81" fmla="*/ 52 h 72"/>
                <a:gd name="T82" fmla="*/ 40 w 40"/>
                <a:gd name="T83" fmla="*/ 51 h 72"/>
                <a:gd name="T84" fmla="*/ 40 w 40"/>
                <a:gd name="T85" fmla="*/ 50 h 72"/>
                <a:gd name="T86" fmla="*/ 40 w 40"/>
                <a:gd name="T87" fmla="*/ 47 h 72"/>
                <a:gd name="T88" fmla="*/ 40 w 40"/>
                <a:gd name="T89" fmla="*/ 47 h 72"/>
                <a:gd name="T90" fmla="*/ 40 w 40"/>
                <a:gd name="T91" fmla="*/ 45 h 72"/>
                <a:gd name="T92" fmla="*/ 35 w 40"/>
                <a:gd name="T93" fmla="*/ 1 h 72"/>
                <a:gd name="T94" fmla="*/ 35 w 40"/>
                <a:gd name="T95" fmla="*/ 0 h 72"/>
                <a:gd name="T96" fmla="*/ 9 w 40"/>
                <a:gd name="T97" fmla="*/ 3 h 72"/>
                <a:gd name="T98" fmla="*/ 8 w 40"/>
                <a:gd name="T99" fmla="*/ 4 h 72"/>
                <a:gd name="T100" fmla="*/ 6 w 40"/>
                <a:gd name="T101" fmla="*/ 5 h 72"/>
                <a:gd name="T102" fmla="*/ 5 w 40"/>
                <a:gd name="T103" fmla="*/ 6 h 72"/>
                <a:gd name="T104" fmla="*/ 3 w 40"/>
                <a:gd name="T105" fmla="*/ 6 h 72"/>
                <a:gd name="T106" fmla="*/ 1 w 40"/>
                <a:gd name="T107" fmla="*/ 5 h 72"/>
                <a:gd name="T108" fmla="*/ 1 w 40"/>
                <a:gd name="T109" fmla="*/ 5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8" name="Freeform 206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19 w 79"/>
                <a:gd name="T1" fmla="*/ 49 h 51"/>
                <a:gd name="T2" fmla="*/ 55 w 79"/>
                <a:gd name="T3" fmla="*/ 42 h 51"/>
                <a:gd name="T4" fmla="*/ 66 w 79"/>
                <a:gd name="T5" fmla="*/ 40 h 51"/>
                <a:gd name="T6" fmla="*/ 67 w 79"/>
                <a:gd name="T7" fmla="*/ 40 h 51"/>
                <a:gd name="T8" fmla="*/ 67 w 79"/>
                <a:gd name="T9" fmla="*/ 39 h 51"/>
                <a:gd name="T10" fmla="*/ 67 w 79"/>
                <a:gd name="T11" fmla="*/ 38 h 51"/>
                <a:gd name="T12" fmla="*/ 68 w 79"/>
                <a:gd name="T13" fmla="*/ 37 h 51"/>
                <a:gd name="T14" fmla="*/ 70 w 79"/>
                <a:gd name="T15" fmla="*/ 37 h 51"/>
                <a:gd name="T16" fmla="*/ 71 w 79"/>
                <a:gd name="T17" fmla="*/ 37 h 51"/>
                <a:gd name="T18" fmla="*/ 74 w 79"/>
                <a:gd name="T19" fmla="*/ 35 h 51"/>
                <a:gd name="T20" fmla="*/ 74 w 79"/>
                <a:gd name="T21" fmla="*/ 33 h 51"/>
                <a:gd name="T22" fmla="*/ 77 w 79"/>
                <a:gd name="T23" fmla="*/ 31 h 51"/>
                <a:gd name="T24" fmla="*/ 79 w 79"/>
                <a:gd name="T25" fmla="*/ 30 h 51"/>
                <a:gd name="T26" fmla="*/ 79 w 79"/>
                <a:gd name="T27" fmla="*/ 29 h 51"/>
                <a:gd name="T28" fmla="*/ 77 w 79"/>
                <a:gd name="T29" fmla="*/ 28 h 51"/>
                <a:gd name="T30" fmla="*/ 76 w 79"/>
                <a:gd name="T31" fmla="*/ 27 h 51"/>
                <a:gd name="T32" fmla="*/ 75 w 79"/>
                <a:gd name="T33" fmla="*/ 27 h 51"/>
                <a:gd name="T34" fmla="*/ 75 w 79"/>
                <a:gd name="T35" fmla="*/ 26 h 51"/>
                <a:gd name="T36" fmla="*/ 73 w 79"/>
                <a:gd name="T37" fmla="*/ 26 h 51"/>
                <a:gd name="T38" fmla="*/ 73 w 79"/>
                <a:gd name="T39" fmla="*/ 24 h 51"/>
                <a:gd name="T40" fmla="*/ 71 w 79"/>
                <a:gd name="T41" fmla="*/ 24 h 51"/>
                <a:gd name="T42" fmla="*/ 71 w 79"/>
                <a:gd name="T43" fmla="*/ 23 h 51"/>
                <a:gd name="T44" fmla="*/ 71 w 79"/>
                <a:gd name="T45" fmla="*/ 20 h 51"/>
                <a:gd name="T46" fmla="*/ 72 w 79"/>
                <a:gd name="T47" fmla="*/ 20 h 51"/>
                <a:gd name="T48" fmla="*/ 71 w 79"/>
                <a:gd name="T49" fmla="*/ 18 h 51"/>
                <a:gd name="T50" fmla="*/ 70 w 79"/>
                <a:gd name="T51" fmla="*/ 17 h 51"/>
                <a:gd name="T52" fmla="*/ 70 w 79"/>
                <a:gd name="T53" fmla="*/ 17 h 51"/>
                <a:gd name="T54" fmla="*/ 71 w 79"/>
                <a:gd name="T55" fmla="*/ 16 h 51"/>
                <a:gd name="T56" fmla="*/ 72 w 79"/>
                <a:gd name="T57" fmla="*/ 15 h 51"/>
                <a:gd name="T58" fmla="*/ 73 w 79"/>
                <a:gd name="T59" fmla="*/ 12 h 51"/>
                <a:gd name="T60" fmla="*/ 73 w 79"/>
                <a:gd name="T61" fmla="*/ 11 h 51"/>
                <a:gd name="T62" fmla="*/ 74 w 79"/>
                <a:gd name="T63" fmla="*/ 10 h 51"/>
                <a:gd name="T64" fmla="*/ 74 w 79"/>
                <a:gd name="T65" fmla="*/ 9 h 51"/>
                <a:gd name="T66" fmla="*/ 73 w 79"/>
                <a:gd name="T67" fmla="*/ 9 h 51"/>
                <a:gd name="T68" fmla="*/ 70 w 79"/>
                <a:gd name="T69" fmla="*/ 8 h 51"/>
                <a:gd name="T70" fmla="*/ 70 w 79"/>
                <a:gd name="T71" fmla="*/ 8 h 51"/>
                <a:gd name="T72" fmla="*/ 69 w 79"/>
                <a:gd name="T73" fmla="*/ 7 h 51"/>
                <a:gd name="T74" fmla="*/ 69 w 79"/>
                <a:gd name="T75" fmla="*/ 6 h 51"/>
                <a:gd name="T76" fmla="*/ 67 w 79"/>
                <a:gd name="T77" fmla="*/ 3 h 51"/>
                <a:gd name="T78" fmla="*/ 66 w 79"/>
                <a:gd name="T79" fmla="*/ 3 h 51"/>
                <a:gd name="T80" fmla="*/ 66 w 79"/>
                <a:gd name="T81" fmla="*/ 2 h 51"/>
                <a:gd name="T82" fmla="*/ 65 w 79"/>
                <a:gd name="T83" fmla="*/ 2 h 51"/>
                <a:gd name="T84" fmla="*/ 65 w 79"/>
                <a:gd name="T85" fmla="*/ 2 h 51"/>
                <a:gd name="T86" fmla="*/ 65 w 79"/>
                <a:gd name="T87" fmla="*/ 1 h 51"/>
                <a:gd name="T88" fmla="*/ 64 w 79"/>
                <a:gd name="T89" fmla="*/ 0 h 51"/>
                <a:gd name="T90" fmla="*/ 9 w 79"/>
                <a:gd name="T91" fmla="*/ 11 h 51"/>
                <a:gd name="T92" fmla="*/ 8 w 79"/>
                <a:gd name="T93" fmla="*/ 7 h 51"/>
                <a:gd name="T94" fmla="*/ 5 w 79"/>
                <a:gd name="T95" fmla="*/ 10 h 51"/>
                <a:gd name="T96" fmla="*/ 5 w 79"/>
                <a:gd name="T97" fmla="*/ 10 h 51"/>
                <a:gd name="T98" fmla="*/ 4 w 79"/>
                <a:gd name="T99" fmla="*/ 9 h 51"/>
                <a:gd name="T100" fmla="*/ 4 w 79"/>
                <a:gd name="T101" fmla="*/ 9 h 51"/>
                <a:gd name="T102" fmla="*/ 3 w 79"/>
                <a:gd name="T103" fmla="*/ 11 h 51"/>
                <a:gd name="T104" fmla="*/ 1 w 79"/>
                <a:gd name="T105" fmla="*/ 13 h 51"/>
                <a:gd name="T106" fmla="*/ 0 w 79"/>
                <a:gd name="T107" fmla="*/ 14 h 51"/>
                <a:gd name="T108" fmla="*/ 4 w 79"/>
                <a:gd name="T109" fmla="*/ 36 h 51"/>
                <a:gd name="T110" fmla="*/ 6 w 79"/>
                <a:gd name="T111" fmla="*/ 51 h 51"/>
                <a:gd name="T112" fmla="*/ 19 w 79"/>
                <a:gd name="T113" fmla="*/ 49 h 51"/>
                <a:gd name="T114" fmla="*/ 19 w 79"/>
                <a:gd name="T115" fmla="*/ 49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9" name="Freeform 207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31 w 102"/>
                <a:gd name="T1" fmla="*/ 55 h 59"/>
                <a:gd name="T2" fmla="*/ 26 w 102"/>
                <a:gd name="T3" fmla="*/ 56 h 59"/>
                <a:gd name="T4" fmla="*/ 22 w 102"/>
                <a:gd name="T5" fmla="*/ 56 h 59"/>
                <a:gd name="T6" fmla="*/ 5 w 102"/>
                <a:gd name="T7" fmla="*/ 56 h 59"/>
                <a:gd name="T8" fmla="*/ 9 w 102"/>
                <a:gd name="T9" fmla="*/ 52 h 59"/>
                <a:gd name="T10" fmla="*/ 10 w 102"/>
                <a:gd name="T11" fmla="*/ 49 h 59"/>
                <a:gd name="T12" fmla="*/ 19 w 102"/>
                <a:gd name="T13" fmla="*/ 40 h 59"/>
                <a:gd name="T14" fmla="*/ 21 w 102"/>
                <a:gd name="T15" fmla="*/ 44 h 59"/>
                <a:gd name="T16" fmla="*/ 27 w 102"/>
                <a:gd name="T17" fmla="*/ 44 h 59"/>
                <a:gd name="T18" fmla="*/ 29 w 102"/>
                <a:gd name="T19" fmla="*/ 43 h 59"/>
                <a:gd name="T20" fmla="*/ 34 w 102"/>
                <a:gd name="T21" fmla="*/ 42 h 59"/>
                <a:gd name="T22" fmla="*/ 36 w 102"/>
                <a:gd name="T23" fmla="*/ 41 h 59"/>
                <a:gd name="T24" fmla="*/ 42 w 102"/>
                <a:gd name="T25" fmla="*/ 36 h 59"/>
                <a:gd name="T26" fmla="*/ 44 w 102"/>
                <a:gd name="T27" fmla="*/ 28 h 59"/>
                <a:gd name="T28" fmla="*/ 49 w 102"/>
                <a:gd name="T29" fmla="*/ 18 h 59"/>
                <a:gd name="T30" fmla="*/ 52 w 102"/>
                <a:gd name="T31" fmla="*/ 19 h 59"/>
                <a:gd name="T32" fmla="*/ 55 w 102"/>
                <a:gd name="T33" fmla="*/ 12 h 59"/>
                <a:gd name="T34" fmla="*/ 59 w 102"/>
                <a:gd name="T35" fmla="*/ 10 h 59"/>
                <a:gd name="T36" fmla="*/ 61 w 102"/>
                <a:gd name="T37" fmla="*/ 5 h 59"/>
                <a:gd name="T38" fmla="*/ 61 w 102"/>
                <a:gd name="T39" fmla="*/ 1 h 59"/>
                <a:gd name="T40" fmla="*/ 68 w 102"/>
                <a:gd name="T41" fmla="*/ 4 h 59"/>
                <a:gd name="T42" fmla="*/ 70 w 102"/>
                <a:gd name="T43" fmla="*/ 1 h 59"/>
                <a:gd name="T44" fmla="*/ 73 w 102"/>
                <a:gd name="T45" fmla="*/ 2 h 59"/>
                <a:gd name="T46" fmla="*/ 76 w 102"/>
                <a:gd name="T47" fmla="*/ 4 h 59"/>
                <a:gd name="T48" fmla="*/ 80 w 102"/>
                <a:gd name="T49" fmla="*/ 8 h 59"/>
                <a:gd name="T50" fmla="*/ 77 w 102"/>
                <a:gd name="T51" fmla="*/ 14 h 59"/>
                <a:gd name="T52" fmla="*/ 81 w 102"/>
                <a:gd name="T53" fmla="*/ 15 h 59"/>
                <a:gd name="T54" fmla="*/ 84 w 102"/>
                <a:gd name="T55" fmla="*/ 17 h 59"/>
                <a:gd name="T56" fmla="*/ 87 w 102"/>
                <a:gd name="T57" fmla="*/ 18 h 59"/>
                <a:gd name="T58" fmla="*/ 93 w 102"/>
                <a:gd name="T59" fmla="*/ 20 h 59"/>
                <a:gd name="T60" fmla="*/ 93 w 102"/>
                <a:gd name="T61" fmla="*/ 23 h 59"/>
                <a:gd name="T62" fmla="*/ 92 w 102"/>
                <a:gd name="T63" fmla="*/ 26 h 59"/>
                <a:gd name="T64" fmla="*/ 95 w 102"/>
                <a:gd name="T65" fmla="*/ 29 h 59"/>
                <a:gd name="T66" fmla="*/ 93 w 102"/>
                <a:gd name="T67" fmla="*/ 30 h 59"/>
                <a:gd name="T68" fmla="*/ 94 w 102"/>
                <a:gd name="T69" fmla="*/ 31 h 59"/>
                <a:gd name="T70" fmla="*/ 92 w 102"/>
                <a:gd name="T71" fmla="*/ 32 h 59"/>
                <a:gd name="T72" fmla="*/ 94 w 102"/>
                <a:gd name="T73" fmla="*/ 33 h 59"/>
                <a:gd name="T74" fmla="*/ 94 w 102"/>
                <a:gd name="T75" fmla="*/ 36 h 59"/>
                <a:gd name="T76" fmla="*/ 92 w 102"/>
                <a:gd name="T77" fmla="*/ 36 h 59"/>
                <a:gd name="T78" fmla="*/ 96 w 102"/>
                <a:gd name="T79" fmla="*/ 37 h 59"/>
                <a:gd name="T80" fmla="*/ 100 w 102"/>
                <a:gd name="T81" fmla="*/ 36 h 59"/>
                <a:gd name="T82" fmla="*/ 101 w 102"/>
                <a:gd name="T83" fmla="*/ 42 h 59"/>
                <a:gd name="T84" fmla="*/ 101 w 102"/>
                <a:gd name="T85" fmla="*/ 43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10" name="Group 208"/>
            <p:cNvGrpSpPr>
              <a:grpSpLocks/>
            </p:cNvGrpSpPr>
            <p:nvPr/>
          </p:nvGrpSpPr>
          <p:grpSpPr bwMode="auto">
            <a:xfrm>
              <a:off x="2552" y="1262"/>
              <a:ext cx="2199" cy="1942"/>
              <a:chOff x="2552" y="1262"/>
              <a:chExt cx="2199" cy="1942"/>
            </a:xfrm>
          </p:grpSpPr>
          <p:sp>
            <p:nvSpPr>
              <p:cNvPr id="7228" name="Freeform 209"/>
              <p:cNvSpPr>
                <a:spLocks/>
              </p:cNvSpPr>
              <p:nvPr/>
            </p:nvSpPr>
            <p:spPr bwMode="auto">
              <a:xfrm>
                <a:off x="2843" y="1262"/>
                <a:ext cx="457" cy="269"/>
              </a:xfrm>
              <a:custGeom>
                <a:avLst/>
                <a:gdLst>
                  <a:gd name="T0" fmla="*/ 0 w 89"/>
                  <a:gd name="T1" fmla="*/ 51 h 55"/>
                  <a:gd name="T2" fmla="*/ 5 w 89"/>
                  <a:gd name="T3" fmla="*/ 0 h 55"/>
                  <a:gd name="T4" fmla="*/ 44 w 89"/>
                  <a:gd name="T5" fmla="*/ 3 h 55"/>
                  <a:gd name="T6" fmla="*/ 82 w 89"/>
                  <a:gd name="T7" fmla="*/ 4 h 55"/>
                  <a:gd name="T8" fmla="*/ 82 w 89"/>
                  <a:gd name="T9" fmla="*/ 5 h 55"/>
                  <a:gd name="T10" fmla="*/ 83 w 89"/>
                  <a:gd name="T11" fmla="*/ 9 h 55"/>
                  <a:gd name="T12" fmla="*/ 83 w 89"/>
                  <a:gd name="T13" fmla="*/ 10 h 55"/>
                  <a:gd name="T14" fmla="*/ 82 w 89"/>
                  <a:gd name="T15" fmla="*/ 13 h 55"/>
                  <a:gd name="T16" fmla="*/ 82 w 89"/>
                  <a:gd name="T17" fmla="*/ 18 h 55"/>
                  <a:gd name="T18" fmla="*/ 84 w 89"/>
                  <a:gd name="T19" fmla="*/ 23 h 55"/>
                  <a:gd name="T20" fmla="*/ 85 w 89"/>
                  <a:gd name="T21" fmla="*/ 25 h 55"/>
                  <a:gd name="T22" fmla="*/ 86 w 89"/>
                  <a:gd name="T23" fmla="*/ 30 h 55"/>
                  <a:gd name="T24" fmla="*/ 86 w 89"/>
                  <a:gd name="T25" fmla="*/ 38 h 55"/>
                  <a:gd name="T26" fmla="*/ 87 w 89"/>
                  <a:gd name="T27" fmla="*/ 40 h 55"/>
                  <a:gd name="T28" fmla="*/ 87 w 89"/>
                  <a:gd name="T29" fmla="*/ 43 h 55"/>
                  <a:gd name="T30" fmla="*/ 87 w 89"/>
                  <a:gd name="T31" fmla="*/ 44 h 55"/>
                  <a:gd name="T32" fmla="*/ 89 w 89"/>
                  <a:gd name="T33" fmla="*/ 51 h 55"/>
                  <a:gd name="T34" fmla="*/ 89 w 89"/>
                  <a:gd name="T35" fmla="*/ 53 h 55"/>
                  <a:gd name="T36" fmla="*/ 89 w 89"/>
                  <a:gd name="T37" fmla="*/ 55 h 55"/>
                  <a:gd name="T38" fmla="*/ 0 w 89"/>
                  <a:gd name="T39" fmla="*/ 51 h 55"/>
                  <a:gd name="T40" fmla="*/ 0 w 89"/>
                  <a:gd name="T41" fmla="*/ 51 h 5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9"/>
                  <a:gd name="T64" fmla="*/ 0 h 55"/>
                  <a:gd name="T65" fmla="*/ 89 w 89"/>
                  <a:gd name="T66" fmla="*/ 55 h 5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9" h="55">
                    <a:moveTo>
                      <a:pt x="0" y="51"/>
                    </a:moveTo>
                    <a:lnTo>
                      <a:pt x="5" y="0"/>
                    </a:lnTo>
                    <a:lnTo>
                      <a:pt x="4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3" y="9"/>
                    </a:lnTo>
                    <a:lnTo>
                      <a:pt x="83" y="10"/>
                    </a:lnTo>
                    <a:lnTo>
                      <a:pt x="82" y="13"/>
                    </a:lnTo>
                    <a:lnTo>
                      <a:pt x="82" y="18"/>
                    </a:lnTo>
                    <a:lnTo>
                      <a:pt x="84" y="23"/>
                    </a:lnTo>
                    <a:lnTo>
                      <a:pt x="85" y="25"/>
                    </a:lnTo>
                    <a:lnTo>
                      <a:pt x="86" y="30"/>
                    </a:lnTo>
                    <a:lnTo>
                      <a:pt x="86" y="38"/>
                    </a:lnTo>
                    <a:lnTo>
                      <a:pt x="87" y="40"/>
                    </a:lnTo>
                    <a:lnTo>
                      <a:pt x="87" y="43"/>
                    </a:lnTo>
                    <a:lnTo>
                      <a:pt x="87" y="44"/>
                    </a:lnTo>
                    <a:lnTo>
                      <a:pt x="89" y="51"/>
                    </a:lnTo>
                    <a:lnTo>
                      <a:pt x="89" y="53"/>
                    </a:lnTo>
                    <a:lnTo>
                      <a:pt x="89" y="55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" name="Freeform 210"/>
              <p:cNvSpPr>
                <a:spLocks/>
              </p:cNvSpPr>
              <p:nvPr/>
            </p:nvSpPr>
            <p:spPr bwMode="auto">
              <a:xfrm>
                <a:off x="2807" y="1760"/>
                <a:ext cx="571" cy="268"/>
              </a:xfrm>
              <a:custGeom>
                <a:avLst/>
                <a:gdLst>
                  <a:gd name="T0" fmla="*/ 0 w 111"/>
                  <a:gd name="T1" fmla="*/ 34 h 55"/>
                  <a:gd name="T2" fmla="*/ 3 w 111"/>
                  <a:gd name="T3" fmla="*/ 0 h 55"/>
                  <a:gd name="T4" fmla="*/ 72 w 111"/>
                  <a:gd name="T5" fmla="*/ 3 h 55"/>
                  <a:gd name="T6" fmla="*/ 74 w 111"/>
                  <a:gd name="T7" fmla="*/ 6 h 55"/>
                  <a:gd name="T8" fmla="*/ 76 w 111"/>
                  <a:gd name="T9" fmla="*/ 6 h 55"/>
                  <a:gd name="T10" fmla="*/ 78 w 111"/>
                  <a:gd name="T11" fmla="*/ 5 h 55"/>
                  <a:gd name="T12" fmla="*/ 79 w 111"/>
                  <a:gd name="T13" fmla="*/ 6 h 55"/>
                  <a:gd name="T14" fmla="*/ 80 w 111"/>
                  <a:gd name="T15" fmla="*/ 9 h 55"/>
                  <a:gd name="T16" fmla="*/ 82 w 111"/>
                  <a:gd name="T17" fmla="*/ 9 h 55"/>
                  <a:gd name="T18" fmla="*/ 83 w 111"/>
                  <a:gd name="T19" fmla="*/ 9 h 55"/>
                  <a:gd name="T20" fmla="*/ 85 w 111"/>
                  <a:gd name="T21" fmla="*/ 7 h 55"/>
                  <a:gd name="T22" fmla="*/ 87 w 111"/>
                  <a:gd name="T23" fmla="*/ 7 h 55"/>
                  <a:gd name="T24" fmla="*/ 89 w 111"/>
                  <a:gd name="T25" fmla="*/ 8 h 55"/>
                  <a:gd name="T26" fmla="*/ 94 w 111"/>
                  <a:gd name="T27" fmla="*/ 11 h 55"/>
                  <a:gd name="T28" fmla="*/ 97 w 111"/>
                  <a:gd name="T29" fmla="*/ 13 h 55"/>
                  <a:gd name="T30" fmla="*/ 97 w 111"/>
                  <a:gd name="T31" fmla="*/ 15 h 55"/>
                  <a:gd name="T32" fmla="*/ 99 w 111"/>
                  <a:gd name="T33" fmla="*/ 16 h 55"/>
                  <a:gd name="T34" fmla="*/ 99 w 111"/>
                  <a:gd name="T35" fmla="*/ 17 h 55"/>
                  <a:gd name="T36" fmla="*/ 98 w 111"/>
                  <a:gd name="T37" fmla="*/ 19 h 55"/>
                  <a:gd name="T38" fmla="*/ 99 w 111"/>
                  <a:gd name="T39" fmla="*/ 21 h 55"/>
                  <a:gd name="T40" fmla="*/ 100 w 111"/>
                  <a:gd name="T41" fmla="*/ 24 h 55"/>
                  <a:gd name="T42" fmla="*/ 101 w 111"/>
                  <a:gd name="T43" fmla="*/ 25 h 55"/>
                  <a:gd name="T44" fmla="*/ 101 w 111"/>
                  <a:gd name="T45" fmla="*/ 26 h 55"/>
                  <a:gd name="T46" fmla="*/ 101 w 111"/>
                  <a:gd name="T47" fmla="*/ 28 h 55"/>
                  <a:gd name="T48" fmla="*/ 103 w 111"/>
                  <a:gd name="T49" fmla="*/ 29 h 55"/>
                  <a:gd name="T50" fmla="*/ 104 w 111"/>
                  <a:gd name="T51" fmla="*/ 30 h 55"/>
                  <a:gd name="T52" fmla="*/ 103 w 111"/>
                  <a:gd name="T53" fmla="*/ 32 h 55"/>
                  <a:gd name="T54" fmla="*/ 103 w 111"/>
                  <a:gd name="T55" fmla="*/ 34 h 55"/>
                  <a:gd name="T56" fmla="*/ 105 w 111"/>
                  <a:gd name="T57" fmla="*/ 35 h 55"/>
                  <a:gd name="T58" fmla="*/ 105 w 111"/>
                  <a:gd name="T59" fmla="*/ 37 h 55"/>
                  <a:gd name="T60" fmla="*/ 104 w 111"/>
                  <a:gd name="T61" fmla="*/ 38 h 55"/>
                  <a:gd name="T62" fmla="*/ 105 w 111"/>
                  <a:gd name="T63" fmla="*/ 39 h 55"/>
                  <a:gd name="T64" fmla="*/ 106 w 111"/>
                  <a:gd name="T65" fmla="*/ 41 h 55"/>
                  <a:gd name="T66" fmla="*/ 105 w 111"/>
                  <a:gd name="T67" fmla="*/ 42 h 55"/>
                  <a:gd name="T68" fmla="*/ 106 w 111"/>
                  <a:gd name="T69" fmla="*/ 44 h 55"/>
                  <a:gd name="T70" fmla="*/ 106 w 111"/>
                  <a:gd name="T71" fmla="*/ 45 h 55"/>
                  <a:gd name="T72" fmla="*/ 107 w 111"/>
                  <a:gd name="T73" fmla="*/ 46 h 55"/>
                  <a:gd name="T74" fmla="*/ 108 w 111"/>
                  <a:gd name="T75" fmla="*/ 48 h 55"/>
                  <a:gd name="T76" fmla="*/ 109 w 111"/>
                  <a:gd name="T77" fmla="*/ 50 h 55"/>
                  <a:gd name="T78" fmla="*/ 111 w 111"/>
                  <a:gd name="T79" fmla="*/ 52 h 55"/>
                  <a:gd name="T80" fmla="*/ 111 w 111"/>
                  <a:gd name="T81" fmla="*/ 53 h 55"/>
                  <a:gd name="T82" fmla="*/ 111 w 111"/>
                  <a:gd name="T83" fmla="*/ 54 h 55"/>
                  <a:gd name="T84" fmla="*/ 111 w 111"/>
                  <a:gd name="T85" fmla="*/ 55 h 55"/>
                  <a:gd name="T86" fmla="*/ 25 w 111"/>
                  <a:gd name="T87" fmla="*/ 53 h 55"/>
                  <a:gd name="T88" fmla="*/ 26 w 111"/>
                  <a:gd name="T89" fmla="*/ 36 h 55"/>
                  <a:gd name="T90" fmla="*/ 0 w 111"/>
                  <a:gd name="T91" fmla="*/ 34 h 55"/>
                  <a:gd name="T92" fmla="*/ 0 w 111"/>
                  <a:gd name="T93" fmla="*/ 34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" name="Freeform 211"/>
              <p:cNvSpPr>
                <a:spLocks/>
              </p:cNvSpPr>
              <p:nvPr/>
            </p:nvSpPr>
            <p:spPr bwMode="auto">
              <a:xfrm>
                <a:off x="2848" y="2262"/>
                <a:ext cx="595" cy="293"/>
              </a:xfrm>
              <a:custGeom>
                <a:avLst/>
                <a:gdLst>
                  <a:gd name="T0" fmla="*/ 14 w 116"/>
                  <a:gd name="T1" fmla="*/ 1 h 60"/>
                  <a:gd name="T2" fmla="*/ 0 w 116"/>
                  <a:gd name="T3" fmla="*/ 9 h 60"/>
                  <a:gd name="T4" fmla="*/ 40 w 116"/>
                  <a:gd name="T5" fmla="*/ 44 h 60"/>
                  <a:gd name="T6" fmla="*/ 42 w 116"/>
                  <a:gd name="T7" fmla="*/ 45 h 60"/>
                  <a:gd name="T8" fmla="*/ 45 w 116"/>
                  <a:gd name="T9" fmla="*/ 48 h 60"/>
                  <a:gd name="T10" fmla="*/ 48 w 116"/>
                  <a:gd name="T11" fmla="*/ 47 h 60"/>
                  <a:gd name="T12" fmla="*/ 50 w 116"/>
                  <a:gd name="T13" fmla="*/ 48 h 60"/>
                  <a:gd name="T14" fmla="*/ 51 w 116"/>
                  <a:gd name="T15" fmla="*/ 50 h 60"/>
                  <a:gd name="T16" fmla="*/ 55 w 116"/>
                  <a:gd name="T17" fmla="*/ 51 h 60"/>
                  <a:gd name="T18" fmla="*/ 57 w 116"/>
                  <a:gd name="T19" fmla="*/ 52 h 60"/>
                  <a:gd name="T20" fmla="*/ 59 w 116"/>
                  <a:gd name="T21" fmla="*/ 51 h 60"/>
                  <a:gd name="T22" fmla="*/ 61 w 116"/>
                  <a:gd name="T23" fmla="*/ 53 h 60"/>
                  <a:gd name="T24" fmla="*/ 65 w 116"/>
                  <a:gd name="T25" fmla="*/ 53 h 60"/>
                  <a:gd name="T26" fmla="*/ 67 w 116"/>
                  <a:gd name="T27" fmla="*/ 55 h 60"/>
                  <a:gd name="T28" fmla="*/ 68 w 116"/>
                  <a:gd name="T29" fmla="*/ 57 h 60"/>
                  <a:gd name="T30" fmla="*/ 71 w 116"/>
                  <a:gd name="T31" fmla="*/ 56 h 60"/>
                  <a:gd name="T32" fmla="*/ 75 w 116"/>
                  <a:gd name="T33" fmla="*/ 58 h 60"/>
                  <a:gd name="T34" fmla="*/ 77 w 116"/>
                  <a:gd name="T35" fmla="*/ 57 h 60"/>
                  <a:gd name="T36" fmla="*/ 79 w 116"/>
                  <a:gd name="T37" fmla="*/ 57 h 60"/>
                  <a:gd name="T38" fmla="*/ 79 w 116"/>
                  <a:gd name="T39" fmla="*/ 60 h 60"/>
                  <a:gd name="T40" fmla="*/ 80 w 116"/>
                  <a:gd name="T41" fmla="*/ 58 h 60"/>
                  <a:gd name="T42" fmla="*/ 82 w 116"/>
                  <a:gd name="T43" fmla="*/ 56 h 60"/>
                  <a:gd name="T44" fmla="*/ 83 w 116"/>
                  <a:gd name="T45" fmla="*/ 57 h 60"/>
                  <a:gd name="T46" fmla="*/ 85 w 116"/>
                  <a:gd name="T47" fmla="*/ 58 h 60"/>
                  <a:gd name="T48" fmla="*/ 87 w 116"/>
                  <a:gd name="T49" fmla="*/ 57 h 60"/>
                  <a:gd name="T50" fmla="*/ 87 w 116"/>
                  <a:gd name="T51" fmla="*/ 58 h 60"/>
                  <a:gd name="T52" fmla="*/ 90 w 116"/>
                  <a:gd name="T53" fmla="*/ 60 h 60"/>
                  <a:gd name="T54" fmla="*/ 93 w 116"/>
                  <a:gd name="T55" fmla="*/ 58 h 60"/>
                  <a:gd name="T56" fmla="*/ 99 w 116"/>
                  <a:gd name="T57" fmla="*/ 56 h 60"/>
                  <a:gd name="T58" fmla="*/ 101 w 116"/>
                  <a:gd name="T59" fmla="*/ 56 h 60"/>
                  <a:gd name="T60" fmla="*/ 106 w 116"/>
                  <a:gd name="T61" fmla="*/ 56 h 60"/>
                  <a:gd name="T62" fmla="*/ 113 w 116"/>
                  <a:gd name="T63" fmla="*/ 59 h 60"/>
                  <a:gd name="T64" fmla="*/ 115 w 116"/>
                  <a:gd name="T65" fmla="*/ 60 h 60"/>
                  <a:gd name="T66" fmla="*/ 116 w 116"/>
                  <a:gd name="T67" fmla="*/ 31 h 60"/>
                  <a:gd name="T68" fmla="*/ 114 w 116"/>
                  <a:gd name="T69" fmla="*/ 3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" name="Freeform 212"/>
              <p:cNvSpPr>
                <a:spLocks/>
              </p:cNvSpPr>
              <p:nvPr/>
            </p:nvSpPr>
            <p:spPr bwMode="auto">
              <a:xfrm>
                <a:off x="3296" y="1726"/>
                <a:ext cx="420" cy="263"/>
              </a:xfrm>
              <a:custGeom>
                <a:avLst/>
                <a:gdLst>
                  <a:gd name="T0" fmla="*/ 66 w 82"/>
                  <a:gd name="T1" fmla="*/ 0 h 54"/>
                  <a:gd name="T2" fmla="*/ 68 w 82"/>
                  <a:gd name="T3" fmla="*/ 4 h 54"/>
                  <a:gd name="T4" fmla="*/ 67 w 82"/>
                  <a:gd name="T5" fmla="*/ 6 h 54"/>
                  <a:gd name="T6" fmla="*/ 69 w 82"/>
                  <a:gd name="T7" fmla="*/ 13 h 54"/>
                  <a:gd name="T8" fmla="*/ 74 w 82"/>
                  <a:gd name="T9" fmla="*/ 16 h 54"/>
                  <a:gd name="T10" fmla="*/ 75 w 82"/>
                  <a:gd name="T11" fmla="*/ 18 h 54"/>
                  <a:gd name="T12" fmla="*/ 78 w 82"/>
                  <a:gd name="T13" fmla="*/ 21 h 54"/>
                  <a:gd name="T14" fmla="*/ 82 w 82"/>
                  <a:gd name="T15" fmla="*/ 26 h 54"/>
                  <a:gd name="T16" fmla="*/ 80 w 82"/>
                  <a:gd name="T17" fmla="*/ 29 h 54"/>
                  <a:gd name="T18" fmla="*/ 80 w 82"/>
                  <a:gd name="T19" fmla="*/ 31 h 54"/>
                  <a:gd name="T20" fmla="*/ 75 w 82"/>
                  <a:gd name="T21" fmla="*/ 34 h 54"/>
                  <a:gd name="T22" fmla="*/ 72 w 82"/>
                  <a:gd name="T23" fmla="*/ 35 h 54"/>
                  <a:gd name="T24" fmla="*/ 70 w 82"/>
                  <a:gd name="T25" fmla="*/ 38 h 54"/>
                  <a:gd name="T26" fmla="*/ 72 w 82"/>
                  <a:gd name="T27" fmla="*/ 41 h 54"/>
                  <a:gd name="T28" fmla="*/ 72 w 82"/>
                  <a:gd name="T29" fmla="*/ 44 h 54"/>
                  <a:gd name="T30" fmla="*/ 68 w 82"/>
                  <a:gd name="T31" fmla="*/ 50 h 54"/>
                  <a:gd name="T32" fmla="*/ 67 w 82"/>
                  <a:gd name="T33" fmla="*/ 53 h 54"/>
                  <a:gd name="T34" fmla="*/ 63 w 82"/>
                  <a:gd name="T35" fmla="*/ 50 h 54"/>
                  <a:gd name="T36" fmla="*/ 11 w 82"/>
                  <a:gd name="T37" fmla="*/ 51 h 54"/>
                  <a:gd name="T38" fmla="*/ 11 w 82"/>
                  <a:gd name="T39" fmla="*/ 48 h 54"/>
                  <a:gd name="T40" fmla="*/ 9 w 82"/>
                  <a:gd name="T41" fmla="*/ 45 h 54"/>
                  <a:gd name="T42" fmla="*/ 10 w 82"/>
                  <a:gd name="T43" fmla="*/ 42 h 54"/>
                  <a:gd name="T44" fmla="*/ 8 w 82"/>
                  <a:gd name="T45" fmla="*/ 39 h 54"/>
                  <a:gd name="T46" fmla="*/ 8 w 82"/>
                  <a:gd name="T47" fmla="*/ 36 h 54"/>
                  <a:gd name="T48" fmla="*/ 6 w 82"/>
                  <a:gd name="T49" fmla="*/ 33 h 54"/>
                  <a:gd name="T50" fmla="*/ 5 w 82"/>
                  <a:gd name="T51" fmla="*/ 31 h 54"/>
                  <a:gd name="T52" fmla="*/ 3 w 82"/>
                  <a:gd name="T53" fmla="*/ 26 h 54"/>
                  <a:gd name="T54" fmla="*/ 4 w 82"/>
                  <a:gd name="T55" fmla="*/ 23 h 54"/>
                  <a:gd name="T56" fmla="*/ 2 w 82"/>
                  <a:gd name="T57" fmla="*/ 20 h 54"/>
                  <a:gd name="T58" fmla="*/ 2 w 82"/>
                  <a:gd name="T59" fmla="*/ 18 h 54"/>
                  <a:gd name="T60" fmla="*/ 2 w 82"/>
                  <a:gd name="T61" fmla="*/ 12 h 54"/>
                  <a:gd name="T62" fmla="*/ 2 w 82"/>
                  <a:gd name="T63" fmla="*/ 10 h 54"/>
                  <a:gd name="T64" fmla="*/ 1 w 82"/>
                  <a:gd name="T65" fmla="*/ 6 h 54"/>
                  <a:gd name="T66" fmla="*/ 1 w 82"/>
                  <a:gd name="T67" fmla="*/ 3 h 54"/>
                  <a:gd name="T68" fmla="*/ 2 w 82"/>
                  <a:gd name="T69" fmla="*/ 2 h 54"/>
                  <a:gd name="T70" fmla="*/ 2 w 82"/>
                  <a:gd name="T71" fmla="*/ 2 h 5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2"/>
                  <a:gd name="T109" fmla="*/ 0 h 54"/>
                  <a:gd name="T110" fmla="*/ 82 w 82"/>
                  <a:gd name="T111" fmla="*/ 54 h 5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2" h="54">
                    <a:moveTo>
                      <a:pt x="2" y="2"/>
                    </a:moveTo>
                    <a:lnTo>
                      <a:pt x="66" y="0"/>
                    </a:lnTo>
                    <a:lnTo>
                      <a:pt x="67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7" y="6"/>
                    </a:lnTo>
                    <a:lnTo>
                      <a:pt x="68" y="8"/>
                    </a:lnTo>
                    <a:lnTo>
                      <a:pt x="69" y="13"/>
                    </a:lnTo>
                    <a:lnTo>
                      <a:pt x="73" y="14"/>
                    </a:lnTo>
                    <a:lnTo>
                      <a:pt x="74" y="16"/>
                    </a:lnTo>
                    <a:lnTo>
                      <a:pt x="75" y="17"/>
                    </a:lnTo>
                    <a:lnTo>
                      <a:pt x="75" y="18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7"/>
                    </a:lnTo>
                    <a:lnTo>
                      <a:pt x="80" y="29"/>
                    </a:lnTo>
                    <a:lnTo>
                      <a:pt x="80" y="30"/>
                    </a:lnTo>
                    <a:lnTo>
                      <a:pt x="80" y="31"/>
                    </a:lnTo>
                    <a:lnTo>
                      <a:pt x="77" y="34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2" y="35"/>
                    </a:lnTo>
                    <a:lnTo>
                      <a:pt x="71" y="36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2" y="41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0" y="49"/>
                    </a:lnTo>
                    <a:lnTo>
                      <a:pt x="68" y="50"/>
                    </a:lnTo>
                    <a:lnTo>
                      <a:pt x="67" y="51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3" y="50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" name="Freeform 213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76 w 90"/>
                  <a:gd name="T1" fmla="*/ 69 h 78"/>
                  <a:gd name="T2" fmla="*/ 77 w 90"/>
                  <a:gd name="T3" fmla="*/ 71 h 78"/>
                  <a:gd name="T4" fmla="*/ 77 w 90"/>
                  <a:gd name="T5" fmla="*/ 74 h 78"/>
                  <a:gd name="T6" fmla="*/ 74 w 90"/>
                  <a:gd name="T7" fmla="*/ 77 h 78"/>
                  <a:gd name="T8" fmla="*/ 83 w 90"/>
                  <a:gd name="T9" fmla="*/ 78 h 78"/>
                  <a:gd name="T10" fmla="*/ 83 w 90"/>
                  <a:gd name="T11" fmla="*/ 74 h 78"/>
                  <a:gd name="T12" fmla="*/ 85 w 90"/>
                  <a:gd name="T13" fmla="*/ 69 h 78"/>
                  <a:gd name="T14" fmla="*/ 88 w 90"/>
                  <a:gd name="T15" fmla="*/ 67 h 78"/>
                  <a:gd name="T16" fmla="*/ 89 w 90"/>
                  <a:gd name="T17" fmla="*/ 67 h 78"/>
                  <a:gd name="T18" fmla="*/ 90 w 90"/>
                  <a:gd name="T19" fmla="*/ 61 h 78"/>
                  <a:gd name="T20" fmla="*/ 89 w 90"/>
                  <a:gd name="T21" fmla="*/ 60 h 78"/>
                  <a:gd name="T22" fmla="*/ 88 w 90"/>
                  <a:gd name="T23" fmla="*/ 59 h 78"/>
                  <a:gd name="T24" fmla="*/ 87 w 90"/>
                  <a:gd name="T25" fmla="*/ 60 h 78"/>
                  <a:gd name="T26" fmla="*/ 84 w 90"/>
                  <a:gd name="T27" fmla="*/ 56 h 78"/>
                  <a:gd name="T28" fmla="*/ 85 w 90"/>
                  <a:gd name="T29" fmla="*/ 54 h 78"/>
                  <a:gd name="T30" fmla="*/ 84 w 90"/>
                  <a:gd name="T31" fmla="*/ 52 h 78"/>
                  <a:gd name="T32" fmla="*/ 79 w 90"/>
                  <a:gd name="T33" fmla="*/ 46 h 78"/>
                  <a:gd name="T34" fmla="*/ 74 w 90"/>
                  <a:gd name="T35" fmla="*/ 43 h 78"/>
                  <a:gd name="T36" fmla="*/ 71 w 90"/>
                  <a:gd name="T37" fmla="*/ 38 h 78"/>
                  <a:gd name="T38" fmla="*/ 74 w 90"/>
                  <a:gd name="T39" fmla="*/ 34 h 78"/>
                  <a:gd name="T40" fmla="*/ 74 w 90"/>
                  <a:gd name="T41" fmla="*/ 30 h 78"/>
                  <a:gd name="T42" fmla="*/ 70 w 90"/>
                  <a:gd name="T43" fmla="*/ 27 h 78"/>
                  <a:gd name="T44" fmla="*/ 68 w 90"/>
                  <a:gd name="T45" fmla="*/ 29 h 78"/>
                  <a:gd name="T46" fmla="*/ 65 w 90"/>
                  <a:gd name="T47" fmla="*/ 22 h 78"/>
                  <a:gd name="T48" fmla="*/ 60 w 90"/>
                  <a:gd name="T49" fmla="*/ 18 h 78"/>
                  <a:gd name="T50" fmla="*/ 56 w 90"/>
                  <a:gd name="T51" fmla="*/ 13 h 78"/>
                  <a:gd name="T52" fmla="*/ 55 w 90"/>
                  <a:gd name="T53" fmla="*/ 6 h 78"/>
                  <a:gd name="T54" fmla="*/ 55 w 90"/>
                  <a:gd name="T55" fmla="*/ 4 h 78"/>
                  <a:gd name="T56" fmla="*/ 0 w 90"/>
                  <a:gd name="T57" fmla="*/ 2 h 78"/>
                  <a:gd name="T58" fmla="*/ 2 w 90"/>
                  <a:gd name="T59" fmla="*/ 5 h 78"/>
                  <a:gd name="T60" fmla="*/ 5 w 90"/>
                  <a:gd name="T61" fmla="*/ 9 h 78"/>
                  <a:gd name="T62" fmla="*/ 5 w 90"/>
                  <a:gd name="T63" fmla="*/ 11 h 78"/>
                  <a:gd name="T64" fmla="*/ 11 w 90"/>
                  <a:gd name="T65" fmla="*/ 16 h 78"/>
                  <a:gd name="T66" fmla="*/ 9 w 90"/>
                  <a:gd name="T67" fmla="*/ 20 h 78"/>
                  <a:gd name="T68" fmla="*/ 11 w 90"/>
                  <a:gd name="T69" fmla="*/ 22 h 78"/>
                  <a:gd name="T70" fmla="*/ 13 w 90"/>
                  <a:gd name="T71" fmla="*/ 26 h 78"/>
                  <a:gd name="T72" fmla="*/ 15 w 90"/>
                  <a:gd name="T73" fmla="*/ 27 h 78"/>
                  <a:gd name="T74" fmla="*/ 16 w 90"/>
                  <a:gd name="T75" fmla="*/ 72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" name="Freeform 214"/>
              <p:cNvSpPr>
                <a:spLocks/>
              </p:cNvSpPr>
              <p:nvPr/>
            </p:nvSpPr>
            <p:spPr bwMode="auto">
              <a:xfrm>
                <a:off x="3787" y="2057"/>
                <a:ext cx="509" cy="249"/>
              </a:xfrm>
              <a:custGeom>
                <a:avLst/>
                <a:gdLst>
                  <a:gd name="T0" fmla="*/ 20 w 99"/>
                  <a:gd name="T1" fmla="*/ 49 h 51"/>
                  <a:gd name="T2" fmla="*/ 19 w 99"/>
                  <a:gd name="T3" fmla="*/ 47 h 51"/>
                  <a:gd name="T4" fmla="*/ 22 w 99"/>
                  <a:gd name="T5" fmla="*/ 47 h 51"/>
                  <a:gd name="T6" fmla="*/ 80 w 99"/>
                  <a:gd name="T7" fmla="*/ 41 h 51"/>
                  <a:gd name="T8" fmla="*/ 85 w 99"/>
                  <a:gd name="T9" fmla="*/ 38 h 51"/>
                  <a:gd name="T10" fmla="*/ 89 w 99"/>
                  <a:gd name="T11" fmla="*/ 35 h 51"/>
                  <a:gd name="T12" fmla="*/ 89 w 99"/>
                  <a:gd name="T13" fmla="*/ 33 h 51"/>
                  <a:gd name="T14" fmla="*/ 90 w 99"/>
                  <a:gd name="T15" fmla="*/ 31 h 51"/>
                  <a:gd name="T16" fmla="*/ 99 w 99"/>
                  <a:gd name="T17" fmla="*/ 23 h 51"/>
                  <a:gd name="T18" fmla="*/ 98 w 99"/>
                  <a:gd name="T19" fmla="*/ 22 h 51"/>
                  <a:gd name="T20" fmla="*/ 97 w 99"/>
                  <a:gd name="T21" fmla="*/ 21 h 51"/>
                  <a:gd name="T22" fmla="*/ 95 w 99"/>
                  <a:gd name="T23" fmla="*/ 20 h 51"/>
                  <a:gd name="T24" fmla="*/ 94 w 99"/>
                  <a:gd name="T25" fmla="*/ 20 h 51"/>
                  <a:gd name="T26" fmla="*/ 90 w 99"/>
                  <a:gd name="T27" fmla="*/ 14 h 51"/>
                  <a:gd name="T28" fmla="*/ 89 w 99"/>
                  <a:gd name="T29" fmla="*/ 12 h 51"/>
                  <a:gd name="T30" fmla="*/ 89 w 99"/>
                  <a:gd name="T31" fmla="*/ 8 h 51"/>
                  <a:gd name="T32" fmla="*/ 87 w 99"/>
                  <a:gd name="T33" fmla="*/ 7 h 51"/>
                  <a:gd name="T34" fmla="*/ 84 w 99"/>
                  <a:gd name="T35" fmla="*/ 4 h 51"/>
                  <a:gd name="T36" fmla="*/ 82 w 99"/>
                  <a:gd name="T37" fmla="*/ 4 h 51"/>
                  <a:gd name="T38" fmla="*/ 81 w 99"/>
                  <a:gd name="T39" fmla="*/ 6 h 51"/>
                  <a:gd name="T40" fmla="*/ 78 w 99"/>
                  <a:gd name="T41" fmla="*/ 6 h 51"/>
                  <a:gd name="T42" fmla="*/ 75 w 99"/>
                  <a:gd name="T43" fmla="*/ 6 h 51"/>
                  <a:gd name="T44" fmla="*/ 71 w 99"/>
                  <a:gd name="T45" fmla="*/ 5 h 51"/>
                  <a:gd name="T46" fmla="*/ 66 w 99"/>
                  <a:gd name="T47" fmla="*/ 4 h 51"/>
                  <a:gd name="T48" fmla="*/ 63 w 99"/>
                  <a:gd name="T49" fmla="*/ 0 h 51"/>
                  <a:gd name="T50" fmla="*/ 61 w 99"/>
                  <a:gd name="T51" fmla="*/ 1 h 51"/>
                  <a:gd name="T52" fmla="*/ 58 w 99"/>
                  <a:gd name="T53" fmla="*/ 0 h 51"/>
                  <a:gd name="T54" fmla="*/ 58 w 99"/>
                  <a:gd name="T55" fmla="*/ 2 h 51"/>
                  <a:gd name="T56" fmla="*/ 58 w 99"/>
                  <a:gd name="T57" fmla="*/ 6 h 51"/>
                  <a:gd name="T58" fmla="*/ 55 w 99"/>
                  <a:gd name="T59" fmla="*/ 8 h 51"/>
                  <a:gd name="T60" fmla="*/ 51 w 99"/>
                  <a:gd name="T61" fmla="*/ 8 h 51"/>
                  <a:gd name="T62" fmla="*/ 46 w 99"/>
                  <a:gd name="T63" fmla="*/ 18 h 51"/>
                  <a:gd name="T64" fmla="*/ 42 w 99"/>
                  <a:gd name="T65" fmla="*/ 21 h 51"/>
                  <a:gd name="T66" fmla="*/ 39 w 99"/>
                  <a:gd name="T67" fmla="*/ 19 h 51"/>
                  <a:gd name="T68" fmla="*/ 37 w 99"/>
                  <a:gd name="T69" fmla="*/ 24 h 51"/>
                  <a:gd name="T70" fmla="*/ 35 w 99"/>
                  <a:gd name="T71" fmla="*/ 24 h 51"/>
                  <a:gd name="T72" fmla="*/ 32 w 99"/>
                  <a:gd name="T73" fmla="*/ 23 h 51"/>
                  <a:gd name="T74" fmla="*/ 30 w 99"/>
                  <a:gd name="T75" fmla="*/ 26 h 51"/>
                  <a:gd name="T76" fmla="*/ 26 w 99"/>
                  <a:gd name="T77" fmla="*/ 24 h 51"/>
                  <a:gd name="T78" fmla="*/ 20 w 99"/>
                  <a:gd name="T79" fmla="*/ 25 h 51"/>
                  <a:gd name="T80" fmla="*/ 20 w 99"/>
                  <a:gd name="T81" fmla="*/ 27 h 51"/>
                  <a:gd name="T82" fmla="*/ 18 w 99"/>
                  <a:gd name="T83" fmla="*/ 27 h 51"/>
                  <a:gd name="T84" fmla="*/ 18 w 99"/>
                  <a:gd name="T85" fmla="*/ 27 h 51"/>
                  <a:gd name="T86" fmla="*/ 17 w 99"/>
                  <a:gd name="T87" fmla="*/ 30 h 51"/>
                  <a:gd name="T88" fmla="*/ 17 w 99"/>
                  <a:gd name="T89" fmla="*/ 30 h 51"/>
                  <a:gd name="T90" fmla="*/ 18 w 99"/>
                  <a:gd name="T91" fmla="*/ 33 h 51"/>
                  <a:gd name="T92" fmla="*/ 12 w 99"/>
                  <a:gd name="T93" fmla="*/ 34 h 51"/>
                  <a:gd name="T94" fmla="*/ 13 w 99"/>
                  <a:gd name="T95" fmla="*/ 40 h 51"/>
                  <a:gd name="T96" fmla="*/ 10 w 99"/>
                  <a:gd name="T97" fmla="*/ 39 h 51"/>
                  <a:gd name="T98" fmla="*/ 6 w 99"/>
                  <a:gd name="T99" fmla="*/ 38 h 51"/>
                  <a:gd name="T100" fmla="*/ 4 w 99"/>
                  <a:gd name="T101" fmla="*/ 42 h 51"/>
                  <a:gd name="T102" fmla="*/ 4 w 99"/>
                  <a:gd name="T103" fmla="*/ 42 h 51"/>
                  <a:gd name="T104" fmla="*/ 5 w 99"/>
                  <a:gd name="T105" fmla="*/ 44 h 51"/>
                  <a:gd name="T106" fmla="*/ 3 w 99"/>
                  <a:gd name="T107" fmla="*/ 49 h 51"/>
                  <a:gd name="T108" fmla="*/ 1 w 99"/>
                  <a:gd name="T109" fmla="*/ 49 h 51"/>
                  <a:gd name="T110" fmla="*/ 0 w 99"/>
                  <a:gd name="T111" fmla="*/ 51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" name="Freeform 215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111 w 111"/>
                  <a:gd name="T1" fmla="*/ 0 h 39"/>
                  <a:gd name="T2" fmla="*/ 89 w 111"/>
                  <a:gd name="T3" fmla="*/ 3 h 39"/>
                  <a:gd name="T4" fmla="*/ 87 w 111"/>
                  <a:gd name="T5" fmla="*/ 4 h 39"/>
                  <a:gd name="T6" fmla="*/ 31 w 111"/>
                  <a:gd name="T7" fmla="*/ 9 h 39"/>
                  <a:gd name="T8" fmla="*/ 31 w 111"/>
                  <a:gd name="T9" fmla="*/ 8 h 39"/>
                  <a:gd name="T10" fmla="*/ 28 w 111"/>
                  <a:gd name="T11" fmla="*/ 9 h 39"/>
                  <a:gd name="T12" fmla="*/ 29 w 111"/>
                  <a:gd name="T13" fmla="*/ 10 h 39"/>
                  <a:gd name="T14" fmla="*/ 29 w 111"/>
                  <a:gd name="T15" fmla="*/ 11 h 39"/>
                  <a:gd name="T16" fmla="*/ 9 w 111"/>
                  <a:gd name="T17" fmla="*/ 13 h 39"/>
                  <a:gd name="T18" fmla="*/ 8 w 111"/>
                  <a:gd name="T19" fmla="*/ 15 h 39"/>
                  <a:gd name="T20" fmla="*/ 7 w 111"/>
                  <a:gd name="T21" fmla="*/ 18 h 39"/>
                  <a:gd name="T22" fmla="*/ 8 w 111"/>
                  <a:gd name="T23" fmla="*/ 19 h 39"/>
                  <a:gd name="T24" fmla="*/ 7 w 111"/>
                  <a:gd name="T25" fmla="*/ 22 h 39"/>
                  <a:gd name="T26" fmla="*/ 7 w 111"/>
                  <a:gd name="T27" fmla="*/ 22 h 39"/>
                  <a:gd name="T28" fmla="*/ 7 w 111"/>
                  <a:gd name="T29" fmla="*/ 23 h 39"/>
                  <a:gd name="T30" fmla="*/ 6 w 111"/>
                  <a:gd name="T31" fmla="*/ 25 h 39"/>
                  <a:gd name="T32" fmla="*/ 5 w 111"/>
                  <a:gd name="T33" fmla="*/ 26 h 39"/>
                  <a:gd name="T34" fmla="*/ 4 w 111"/>
                  <a:gd name="T35" fmla="*/ 30 h 39"/>
                  <a:gd name="T36" fmla="*/ 2 w 111"/>
                  <a:gd name="T37" fmla="*/ 32 h 39"/>
                  <a:gd name="T38" fmla="*/ 2 w 111"/>
                  <a:gd name="T39" fmla="*/ 35 h 39"/>
                  <a:gd name="T40" fmla="*/ 2 w 111"/>
                  <a:gd name="T41" fmla="*/ 38 h 39"/>
                  <a:gd name="T42" fmla="*/ 2 w 111"/>
                  <a:gd name="T43" fmla="*/ 38 h 39"/>
                  <a:gd name="T44" fmla="*/ 0 w 111"/>
                  <a:gd name="T45" fmla="*/ 39 h 39"/>
                  <a:gd name="T46" fmla="*/ 29 w 111"/>
                  <a:gd name="T47" fmla="*/ 37 h 39"/>
                  <a:gd name="T48" fmla="*/ 65 w 111"/>
                  <a:gd name="T49" fmla="*/ 34 h 39"/>
                  <a:gd name="T50" fmla="*/ 78 w 111"/>
                  <a:gd name="T51" fmla="*/ 32 h 39"/>
                  <a:gd name="T52" fmla="*/ 79 w 111"/>
                  <a:gd name="T53" fmla="*/ 28 h 39"/>
                  <a:gd name="T54" fmla="*/ 80 w 111"/>
                  <a:gd name="T55" fmla="*/ 28 h 39"/>
                  <a:gd name="T56" fmla="*/ 80 w 111"/>
                  <a:gd name="T57" fmla="*/ 28 h 39"/>
                  <a:gd name="T58" fmla="*/ 81 w 111"/>
                  <a:gd name="T59" fmla="*/ 27 h 39"/>
                  <a:gd name="T60" fmla="*/ 82 w 111"/>
                  <a:gd name="T61" fmla="*/ 26 h 39"/>
                  <a:gd name="T62" fmla="*/ 81 w 111"/>
                  <a:gd name="T63" fmla="*/ 25 h 39"/>
                  <a:gd name="T64" fmla="*/ 82 w 111"/>
                  <a:gd name="T65" fmla="*/ 24 h 39"/>
                  <a:gd name="T66" fmla="*/ 83 w 111"/>
                  <a:gd name="T67" fmla="*/ 23 h 39"/>
                  <a:gd name="T68" fmla="*/ 86 w 111"/>
                  <a:gd name="T69" fmla="*/ 22 h 39"/>
                  <a:gd name="T70" fmla="*/ 89 w 111"/>
                  <a:gd name="T71" fmla="*/ 21 h 39"/>
                  <a:gd name="T72" fmla="*/ 92 w 111"/>
                  <a:gd name="T73" fmla="*/ 18 h 39"/>
                  <a:gd name="T74" fmla="*/ 93 w 111"/>
                  <a:gd name="T75" fmla="*/ 18 h 39"/>
                  <a:gd name="T76" fmla="*/ 95 w 111"/>
                  <a:gd name="T77" fmla="*/ 16 h 39"/>
                  <a:gd name="T78" fmla="*/ 96 w 111"/>
                  <a:gd name="T79" fmla="*/ 14 h 39"/>
                  <a:gd name="T80" fmla="*/ 96 w 111"/>
                  <a:gd name="T81" fmla="*/ 14 h 39"/>
                  <a:gd name="T82" fmla="*/ 97 w 111"/>
                  <a:gd name="T83" fmla="*/ 14 h 39"/>
                  <a:gd name="T84" fmla="*/ 98 w 111"/>
                  <a:gd name="T85" fmla="*/ 14 h 39"/>
                  <a:gd name="T86" fmla="*/ 98 w 111"/>
                  <a:gd name="T87" fmla="*/ 13 h 39"/>
                  <a:gd name="T88" fmla="*/ 99 w 111"/>
                  <a:gd name="T89" fmla="*/ 12 h 39"/>
                  <a:gd name="T90" fmla="*/ 99 w 111"/>
                  <a:gd name="T91" fmla="*/ 12 h 39"/>
                  <a:gd name="T92" fmla="*/ 100 w 111"/>
                  <a:gd name="T93" fmla="*/ 13 h 39"/>
                  <a:gd name="T94" fmla="*/ 101 w 111"/>
                  <a:gd name="T95" fmla="*/ 12 h 39"/>
                  <a:gd name="T96" fmla="*/ 101 w 111"/>
                  <a:gd name="T97" fmla="*/ 12 h 39"/>
                  <a:gd name="T98" fmla="*/ 103 w 111"/>
                  <a:gd name="T99" fmla="*/ 10 h 39"/>
                  <a:gd name="T100" fmla="*/ 104 w 111"/>
                  <a:gd name="T101" fmla="*/ 10 h 39"/>
                  <a:gd name="T102" fmla="*/ 106 w 111"/>
                  <a:gd name="T103" fmla="*/ 10 h 39"/>
                  <a:gd name="T104" fmla="*/ 109 w 111"/>
                  <a:gd name="T105" fmla="*/ 6 h 39"/>
                  <a:gd name="T106" fmla="*/ 110 w 111"/>
                  <a:gd name="T107" fmla="*/ 5 h 39"/>
                  <a:gd name="T108" fmla="*/ 111 w 111"/>
                  <a:gd name="T109" fmla="*/ 4 h 39"/>
                  <a:gd name="T110" fmla="*/ 111 w 111"/>
                  <a:gd name="T111" fmla="*/ 3 h 39"/>
                  <a:gd name="T112" fmla="*/ 111 w 111"/>
                  <a:gd name="T113" fmla="*/ 1 h 39"/>
                  <a:gd name="T114" fmla="*/ 111 w 111"/>
                  <a:gd name="T115" fmla="*/ 0 h 39"/>
                  <a:gd name="T116" fmla="*/ 111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" name="Freeform 216"/>
              <p:cNvSpPr>
                <a:spLocks/>
              </p:cNvSpPr>
              <p:nvPr/>
            </p:nvSpPr>
            <p:spPr bwMode="auto">
              <a:xfrm>
                <a:off x="3890" y="2409"/>
                <a:ext cx="266" cy="404"/>
              </a:xfrm>
              <a:custGeom>
                <a:avLst/>
                <a:gdLst>
                  <a:gd name="T0" fmla="*/ 0 w 52"/>
                  <a:gd name="T1" fmla="*/ 3 h 83"/>
                  <a:gd name="T2" fmla="*/ 1 w 52"/>
                  <a:gd name="T3" fmla="*/ 5 h 83"/>
                  <a:gd name="T4" fmla="*/ 0 w 52"/>
                  <a:gd name="T5" fmla="*/ 55 h 83"/>
                  <a:gd name="T6" fmla="*/ 0 w 52"/>
                  <a:gd name="T7" fmla="*/ 57 h 83"/>
                  <a:gd name="T8" fmla="*/ 3 w 52"/>
                  <a:gd name="T9" fmla="*/ 82 h 83"/>
                  <a:gd name="T10" fmla="*/ 4 w 52"/>
                  <a:gd name="T11" fmla="*/ 82 h 83"/>
                  <a:gd name="T12" fmla="*/ 5 w 52"/>
                  <a:gd name="T13" fmla="*/ 81 h 83"/>
                  <a:gd name="T14" fmla="*/ 7 w 52"/>
                  <a:gd name="T15" fmla="*/ 82 h 83"/>
                  <a:gd name="T16" fmla="*/ 8 w 52"/>
                  <a:gd name="T17" fmla="*/ 81 h 83"/>
                  <a:gd name="T18" fmla="*/ 8 w 52"/>
                  <a:gd name="T19" fmla="*/ 77 h 83"/>
                  <a:gd name="T20" fmla="*/ 9 w 52"/>
                  <a:gd name="T21" fmla="*/ 75 h 83"/>
                  <a:gd name="T22" fmla="*/ 10 w 52"/>
                  <a:gd name="T23" fmla="*/ 77 h 83"/>
                  <a:gd name="T24" fmla="*/ 10 w 52"/>
                  <a:gd name="T25" fmla="*/ 78 h 83"/>
                  <a:gd name="T26" fmla="*/ 11 w 52"/>
                  <a:gd name="T27" fmla="*/ 80 h 83"/>
                  <a:gd name="T28" fmla="*/ 13 w 52"/>
                  <a:gd name="T29" fmla="*/ 83 h 83"/>
                  <a:gd name="T30" fmla="*/ 14 w 52"/>
                  <a:gd name="T31" fmla="*/ 83 h 83"/>
                  <a:gd name="T32" fmla="*/ 15 w 52"/>
                  <a:gd name="T33" fmla="*/ 83 h 83"/>
                  <a:gd name="T34" fmla="*/ 17 w 52"/>
                  <a:gd name="T35" fmla="*/ 81 h 83"/>
                  <a:gd name="T36" fmla="*/ 17 w 52"/>
                  <a:gd name="T37" fmla="*/ 81 h 83"/>
                  <a:gd name="T38" fmla="*/ 18 w 52"/>
                  <a:gd name="T39" fmla="*/ 80 h 83"/>
                  <a:gd name="T40" fmla="*/ 18 w 52"/>
                  <a:gd name="T41" fmla="*/ 80 h 83"/>
                  <a:gd name="T42" fmla="*/ 18 w 52"/>
                  <a:gd name="T43" fmla="*/ 79 h 83"/>
                  <a:gd name="T44" fmla="*/ 17 w 52"/>
                  <a:gd name="T45" fmla="*/ 79 h 83"/>
                  <a:gd name="T46" fmla="*/ 17 w 52"/>
                  <a:gd name="T47" fmla="*/ 78 h 83"/>
                  <a:gd name="T48" fmla="*/ 18 w 52"/>
                  <a:gd name="T49" fmla="*/ 77 h 83"/>
                  <a:gd name="T50" fmla="*/ 18 w 52"/>
                  <a:gd name="T51" fmla="*/ 76 h 83"/>
                  <a:gd name="T52" fmla="*/ 16 w 52"/>
                  <a:gd name="T53" fmla="*/ 75 h 83"/>
                  <a:gd name="T54" fmla="*/ 16 w 52"/>
                  <a:gd name="T55" fmla="*/ 75 h 83"/>
                  <a:gd name="T56" fmla="*/ 15 w 52"/>
                  <a:gd name="T57" fmla="*/ 75 h 83"/>
                  <a:gd name="T58" fmla="*/ 14 w 52"/>
                  <a:gd name="T59" fmla="*/ 73 h 83"/>
                  <a:gd name="T60" fmla="*/ 14 w 52"/>
                  <a:gd name="T61" fmla="*/ 72 h 83"/>
                  <a:gd name="T62" fmla="*/ 14 w 52"/>
                  <a:gd name="T63" fmla="*/ 71 h 83"/>
                  <a:gd name="T64" fmla="*/ 14 w 52"/>
                  <a:gd name="T65" fmla="*/ 71 h 83"/>
                  <a:gd name="T66" fmla="*/ 14 w 52"/>
                  <a:gd name="T67" fmla="*/ 70 h 83"/>
                  <a:gd name="T68" fmla="*/ 52 w 52"/>
                  <a:gd name="T69" fmla="*/ 66 h 83"/>
                  <a:gd name="T70" fmla="*/ 52 w 52"/>
                  <a:gd name="T71" fmla="*/ 65 h 83"/>
                  <a:gd name="T72" fmla="*/ 50 w 52"/>
                  <a:gd name="T73" fmla="*/ 63 h 83"/>
                  <a:gd name="T74" fmla="*/ 50 w 52"/>
                  <a:gd name="T75" fmla="*/ 58 h 83"/>
                  <a:gd name="T76" fmla="*/ 48 w 52"/>
                  <a:gd name="T77" fmla="*/ 55 h 83"/>
                  <a:gd name="T78" fmla="*/ 48 w 52"/>
                  <a:gd name="T79" fmla="*/ 52 h 83"/>
                  <a:gd name="T80" fmla="*/ 49 w 52"/>
                  <a:gd name="T81" fmla="*/ 50 h 83"/>
                  <a:gd name="T82" fmla="*/ 49 w 52"/>
                  <a:gd name="T83" fmla="*/ 47 h 83"/>
                  <a:gd name="T84" fmla="*/ 50 w 52"/>
                  <a:gd name="T85" fmla="*/ 45 h 83"/>
                  <a:gd name="T86" fmla="*/ 51 w 52"/>
                  <a:gd name="T87" fmla="*/ 45 h 83"/>
                  <a:gd name="T88" fmla="*/ 49 w 52"/>
                  <a:gd name="T89" fmla="*/ 44 h 83"/>
                  <a:gd name="T90" fmla="*/ 50 w 52"/>
                  <a:gd name="T91" fmla="*/ 42 h 83"/>
                  <a:gd name="T92" fmla="*/ 49 w 52"/>
                  <a:gd name="T93" fmla="*/ 41 h 83"/>
                  <a:gd name="T94" fmla="*/ 48 w 52"/>
                  <a:gd name="T95" fmla="*/ 40 h 83"/>
                  <a:gd name="T96" fmla="*/ 47 w 52"/>
                  <a:gd name="T97" fmla="*/ 39 h 83"/>
                  <a:gd name="T98" fmla="*/ 46 w 52"/>
                  <a:gd name="T99" fmla="*/ 37 h 83"/>
                  <a:gd name="T100" fmla="*/ 45 w 52"/>
                  <a:gd name="T101" fmla="*/ 36 h 83"/>
                  <a:gd name="T102" fmla="*/ 36 w 52"/>
                  <a:gd name="T103" fmla="*/ 0 h 83"/>
                  <a:gd name="T104" fmla="*/ 0 w 52"/>
                  <a:gd name="T105" fmla="*/ 3 h 83"/>
                  <a:gd name="T106" fmla="*/ 0 w 52"/>
                  <a:gd name="T107" fmla="*/ 3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" name="Freeform 217"/>
              <p:cNvSpPr>
                <a:spLocks/>
              </p:cNvSpPr>
              <p:nvPr/>
            </p:nvSpPr>
            <p:spPr bwMode="auto">
              <a:xfrm>
                <a:off x="4141" y="2179"/>
                <a:ext cx="610" cy="249"/>
              </a:xfrm>
              <a:custGeom>
                <a:avLst/>
                <a:gdLst>
                  <a:gd name="T0" fmla="*/ 2 w 119"/>
                  <a:gd name="T1" fmla="*/ 41 h 51"/>
                  <a:gd name="T2" fmla="*/ 4 w 119"/>
                  <a:gd name="T3" fmla="*/ 39 h 51"/>
                  <a:gd name="T4" fmla="*/ 5 w 119"/>
                  <a:gd name="T5" fmla="*/ 36 h 51"/>
                  <a:gd name="T6" fmla="*/ 14 w 119"/>
                  <a:gd name="T7" fmla="*/ 31 h 51"/>
                  <a:gd name="T8" fmla="*/ 18 w 119"/>
                  <a:gd name="T9" fmla="*/ 27 h 51"/>
                  <a:gd name="T10" fmla="*/ 20 w 119"/>
                  <a:gd name="T11" fmla="*/ 27 h 51"/>
                  <a:gd name="T12" fmla="*/ 21 w 119"/>
                  <a:gd name="T13" fmla="*/ 25 h 51"/>
                  <a:gd name="T14" fmla="*/ 23 w 119"/>
                  <a:gd name="T15" fmla="*/ 25 h 51"/>
                  <a:gd name="T16" fmla="*/ 28 w 119"/>
                  <a:gd name="T17" fmla="*/ 23 h 51"/>
                  <a:gd name="T18" fmla="*/ 33 w 119"/>
                  <a:gd name="T19" fmla="*/ 17 h 51"/>
                  <a:gd name="T20" fmla="*/ 33 w 119"/>
                  <a:gd name="T21" fmla="*/ 13 h 51"/>
                  <a:gd name="T22" fmla="*/ 37 w 119"/>
                  <a:gd name="T23" fmla="*/ 13 h 51"/>
                  <a:gd name="T24" fmla="*/ 42 w 119"/>
                  <a:gd name="T25" fmla="*/ 12 h 51"/>
                  <a:gd name="T26" fmla="*/ 113 w 119"/>
                  <a:gd name="T27" fmla="*/ 1 h 51"/>
                  <a:gd name="T28" fmla="*/ 114 w 119"/>
                  <a:gd name="T29" fmla="*/ 2 h 51"/>
                  <a:gd name="T30" fmla="*/ 116 w 119"/>
                  <a:gd name="T31" fmla="*/ 5 h 51"/>
                  <a:gd name="T32" fmla="*/ 116 w 119"/>
                  <a:gd name="T33" fmla="*/ 6 h 51"/>
                  <a:gd name="T34" fmla="*/ 114 w 119"/>
                  <a:gd name="T35" fmla="*/ 5 h 51"/>
                  <a:gd name="T36" fmla="*/ 113 w 119"/>
                  <a:gd name="T37" fmla="*/ 6 h 51"/>
                  <a:gd name="T38" fmla="*/ 109 w 119"/>
                  <a:gd name="T39" fmla="*/ 8 h 51"/>
                  <a:gd name="T40" fmla="*/ 105 w 119"/>
                  <a:gd name="T41" fmla="*/ 11 h 51"/>
                  <a:gd name="T42" fmla="*/ 106 w 119"/>
                  <a:gd name="T43" fmla="*/ 12 h 51"/>
                  <a:gd name="T44" fmla="*/ 112 w 119"/>
                  <a:gd name="T45" fmla="*/ 9 h 51"/>
                  <a:gd name="T46" fmla="*/ 114 w 119"/>
                  <a:gd name="T47" fmla="*/ 11 h 51"/>
                  <a:gd name="T48" fmla="*/ 115 w 119"/>
                  <a:gd name="T49" fmla="*/ 11 h 51"/>
                  <a:gd name="T50" fmla="*/ 118 w 119"/>
                  <a:gd name="T51" fmla="*/ 9 h 51"/>
                  <a:gd name="T52" fmla="*/ 119 w 119"/>
                  <a:gd name="T53" fmla="*/ 14 h 51"/>
                  <a:gd name="T54" fmla="*/ 117 w 119"/>
                  <a:gd name="T55" fmla="*/ 17 h 51"/>
                  <a:gd name="T56" fmla="*/ 114 w 119"/>
                  <a:gd name="T57" fmla="*/ 19 h 51"/>
                  <a:gd name="T58" fmla="*/ 110 w 119"/>
                  <a:gd name="T59" fmla="*/ 20 h 51"/>
                  <a:gd name="T60" fmla="*/ 109 w 119"/>
                  <a:gd name="T61" fmla="*/ 19 h 51"/>
                  <a:gd name="T62" fmla="*/ 108 w 119"/>
                  <a:gd name="T63" fmla="*/ 18 h 51"/>
                  <a:gd name="T64" fmla="*/ 108 w 119"/>
                  <a:gd name="T65" fmla="*/ 21 h 51"/>
                  <a:gd name="T66" fmla="*/ 109 w 119"/>
                  <a:gd name="T67" fmla="*/ 22 h 51"/>
                  <a:gd name="T68" fmla="*/ 110 w 119"/>
                  <a:gd name="T69" fmla="*/ 24 h 51"/>
                  <a:gd name="T70" fmla="*/ 105 w 119"/>
                  <a:gd name="T71" fmla="*/ 27 h 51"/>
                  <a:gd name="T72" fmla="*/ 105 w 119"/>
                  <a:gd name="T73" fmla="*/ 29 h 51"/>
                  <a:gd name="T74" fmla="*/ 112 w 119"/>
                  <a:gd name="T75" fmla="*/ 27 h 51"/>
                  <a:gd name="T76" fmla="*/ 114 w 119"/>
                  <a:gd name="T77" fmla="*/ 27 h 51"/>
                  <a:gd name="T78" fmla="*/ 109 w 119"/>
                  <a:gd name="T79" fmla="*/ 32 h 51"/>
                  <a:gd name="T80" fmla="*/ 103 w 119"/>
                  <a:gd name="T81" fmla="*/ 36 h 51"/>
                  <a:gd name="T82" fmla="*/ 102 w 119"/>
                  <a:gd name="T83" fmla="*/ 37 h 51"/>
                  <a:gd name="T84" fmla="*/ 96 w 119"/>
                  <a:gd name="T85" fmla="*/ 44 h 51"/>
                  <a:gd name="T86" fmla="*/ 93 w 119"/>
                  <a:gd name="T87" fmla="*/ 50 h 51"/>
                  <a:gd name="T88" fmla="*/ 69 w 119"/>
                  <a:gd name="T89" fmla="*/ 39 h 51"/>
                  <a:gd name="T90" fmla="*/ 50 w 119"/>
                  <a:gd name="T91" fmla="*/ 36 h 51"/>
                  <a:gd name="T92" fmla="*/ 49 w 119"/>
                  <a:gd name="T93" fmla="*/ 36 h 51"/>
                  <a:gd name="T94" fmla="*/ 30 w 119"/>
                  <a:gd name="T95" fmla="*/ 37 h 51"/>
                  <a:gd name="T96" fmla="*/ 26 w 119"/>
                  <a:gd name="T97" fmla="*/ 40 h 51"/>
                  <a:gd name="T98" fmla="*/ 0 w 119"/>
                  <a:gd name="T99" fmla="*/ 45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" name="Freeform 218"/>
              <p:cNvSpPr>
                <a:spLocks/>
              </p:cNvSpPr>
              <p:nvPr/>
            </p:nvSpPr>
            <p:spPr bwMode="auto">
              <a:xfrm>
                <a:off x="4243" y="1896"/>
                <a:ext cx="313" cy="293"/>
              </a:xfrm>
              <a:custGeom>
                <a:avLst/>
                <a:gdLst>
                  <a:gd name="T0" fmla="*/ 20 w 61"/>
                  <a:gd name="T1" fmla="*/ 0 h 60"/>
                  <a:gd name="T2" fmla="*/ 20 w 61"/>
                  <a:gd name="T3" fmla="*/ 3 h 60"/>
                  <a:gd name="T4" fmla="*/ 21 w 61"/>
                  <a:gd name="T5" fmla="*/ 5 h 60"/>
                  <a:gd name="T6" fmla="*/ 19 w 61"/>
                  <a:gd name="T7" fmla="*/ 13 h 60"/>
                  <a:gd name="T8" fmla="*/ 19 w 61"/>
                  <a:gd name="T9" fmla="*/ 15 h 60"/>
                  <a:gd name="T10" fmla="*/ 18 w 61"/>
                  <a:gd name="T11" fmla="*/ 19 h 60"/>
                  <a:gd name="T12" fmla="*/ 15 w 61"/>
                  <a:gd name="T13" fmla="*/ 22 h 60"/>
                  <a:gd name="T14" fmla="*/ 13 w 61"/>
                  <a:gd name="T15" fmla="*/ 23 h 60"/>
                  <a:gd name="T16" fmla="*/ 11 w 61"/>
                  <a:gd name="T17" fmla="*/ 24 h 60"/>
                  <a:gd name="T18" fmla="*/ 10 w 61"/>
                  <a:gd name="T19" fmla="*/ 26 h 60"/>
                  <a:gd name="T20" fmla="*/ 9 w 61"/>
                  <a:gd name="T21" fmla="*/ 30 h 60"/>
                  <a:gd name="T22" fmla="*/ 6 w 61"/>
                  <a:gd name="T23" fmla="*/ 30 h 60"/>
                  <a:gd name="T24" fmla="*/ 4 w 61"/>
                  <a:gd name="T25" fmla="*/ 34 h 60"/>
                  <a:gd name="T26" fmla="*/ 4 w 61"/>
                  <a:gd name="T27" fmla="*/ 38 h 60"/>
                  <a:gd name="T28" fmla="*/ 2 w 61"/>
                  <a:gd name="T29" fmla="*/ 41 h 60"/>
                  <a:gd name="T30" fmla="*/ 0 w 61"/>
                  <a:gd name="T31" fmla="*/ 43 h 60"/>
                  <a:gd name="T32" fmla="*/ 0 w 61"/>
                  <a:gd name="T33" fmla="*/ 46 h 60"/>
                  <a:gd name="T34" fmla="*/ 3 w 61"/>
                  <a:gd name="T35" fmla="*/ 51 h 60"/>
                  <a:gd name="T36" fmla="*/ 6 w 61"/>
                  <a:gd name="T37" fmla="*/ 54 h 60"/>
                  <a:gd name="T38" fmla="*/ 8 w 61"/>
                  <a:gd name="T39" fmla="*/ 54 h 60"/>
                  <a:gd name="T40" fmla="*/ 8 w 61"/>
                  <a:gd name="T41" fmla="*/ 55 h 60"/>
                  <a:gd name="T42" fmla="*/ 10 w 61"/>
                  <a:gd name="T43" fmla="*/ 55 h 60"/>
                  <a:gd name="T44" fmla="*/ 10 w 61"/>
                  <a:gd name="T45" fmla="*/ 57 h 60"/>
                  <a:gd name="T46" fmla="*/ 15 w 61"/>
                  <a:gd name="T47" fmla="*/ 60 h 60"/>
                  <a:gd name="T48" fmla="*/ 18 w 61"/>
                  <a:gd name="T49" fmla="*/ 59 h 60"/>
                  <a:gd name="T50" fmla="*/ 19 w 61"/>
                  <a:gd name="T51" fmla="*/ 57 h 60"/>
                  <a:gd name="T52" fmla="*/ 21 w 61"/>
                  <a:gd name="T53" fmla="*/ 59 h 60"/>
                  <a:gd name="T54" fmla="*/ 25 w 61"/>
                  <a:gd name="T55" fmla="*/ 57 h 60"/>
                  <a:gd name="T56" fmla="*/ 26 w 61"/>
                  <a:gd name="T57" fmla="*/ 55 h 60"/>
                  <a:gd name="T58" fmla="*/ 30 w 61"/>
                  <a:gd name="T59" fmla="*/ 53 h 60"/>
                  <a:gd name="T60" fmla="*/ 33 w 61"/>
                  <a:gd name="T61" fmla="*/ 51 h 60"/>
                  <a:gd name="T62" fmla="*/ 33 w 61"/>
                  <a:gd name="T63" fmla="*/ 48 h 60"/>
                  <a:gd name="T64" fmla="*/ 38 w 61"/>
                  <a:gd name="T65" fmla="*/ 32 h 60"/>
                  <a:gd name="T66" fmla="*/ 40 w 61"/>
                  <a:gd name="T67" fmla="*/ 33 h 60"/>
                  <a:gd name="T68" fmla="*/ 41 w 61"/>
                  <a:gd name="T69" fmla="*/ 35 h 60"/>
                  <a:gd name="T70" fmla="*/ 44 w 61"/>
                  <a:gd name="T71" fmla="*/ 32 h 60"/>
                  <a:gd name="T72" fmla="*/ 46 w 61"/>
                  <a:gd name="T73" fmla="*/ 27 h 60"/>
                  <a:gd name="T74" fmla="*/ 49 w 61"/>
                  <a:gd name="T75" fmla="*/ 25 h 60"/>
                  <a:gd name="T76" fmla="*/ 51 w 61"/>
                  <a:gd name="T77" fmla="*/ 23 h 60"/>
                  <a:gd name="T78" fmla="*/ 52 w 61"/>
                  <a:gd name="T79" fmla="*/ 20 h 60"/>
                  <a:gd name="T80" fmla="*/ 52 w 61"/>
                  <a:gd name="T81" fmla="*/ 19 h 60"/>
                  <a:gd name="T82" fmla="*/ 52 w 61"/>
                  <a:gd name="T83" fmla="*/ 15 h 60"/>
                  <a:gd name="T84" fmla="*/ 59 w 61"/>
                  <a:gd name="T85" fmla="*/ 19 h 60"/>
                  <a:gd name="T86" fmla="*/ 60 w 61"/>
                  <a:gd name="T87" fmla="*/ 19 h 60"/>
                  <a:gd name="T88" fmla="*/ 59 w 61"/>
                  <a:gd name="T89" fmla="*/ 13 h 60"/>
                  <a:gd name="T90" fmla="*/ 58 w 61"/>
                  <a:gd name="T91" fmla="*/ 11 h 60"/>
                  <a:gd name="T92" fmla="*/ 56 w 61"/>
                  <a:gd name="T93" fmla="*/ 11 h 60"/>
                  <a:gd name="T94" fmla="*/ 51 w 61"/>
                  <a:gd name="T95" fmla="*/ 12 h 60"/>
                  <a:gd name="T96" fmla="*/ 49 w 61"/>
                  <a:gd name="T97" fmla="*/ 14 h 60"/>
                  <a:gd name="T98" fmla="*/ 46 w 61"/>
                  <a:gd name="T99" fmla="*/ 13 h 60"/>
                  <a:gd name="T100" fmla="*/ 45 w 61"/>
                  <a:gd name="T101" fmla="*/ 15 h 60"/>
                  <a:gd name="T102" fmla="*/ 42 w 61"/>
                  <a:gd name="T103" fmla="*/ 17 h 60"/>
                  <a:gd name="T104" fmla="*/ 39 w 61"/>
                  <a:gd name="T105" fmla="*/ 20 h 60"/>
                  <a:gd name="T106" fmla="*/ 36 w 61"/>
                  <a:gd name="T107" fmla="*/ 13 h 60"/>
                  <a:gd name="T108" fmla="*/ 21 w 61"/>
                  <a:gd name="T109" fmla="*/ 0 h 6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1"/>
                  <a:gd name="T166" fmla="*/ 0 h 60"/>
                  <a:gd name="T167" fmla="*/ 61 w 61"/>
                  <a:gd name="T168" fmla="*/ 60 h 6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1" h="60">
                    <a:moveTo>
                      <a:pt x="21" y="0"/>
                    </a:moveTo>
                    <a:lnTo>
                      <a:pt x="20" y="0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21" y="5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7"/>
                    </a:lnTo>
                    <a:lnTo>
                      <a:pt x="3" y="51"/>
                    </a:lnTo>
                    <a:lnTo>
                      <a:pt x="5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0" y="57"/>
                    </a:lnTo>
                    <a:lnTo>
                      <a:pt x="12" y="59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9" y="57"/>
                    </a:lnTo>
                    <a:lnTo>
                      <a:pt x="20" y="58"/>
                    </a:lnTo>
                    <a:lnTo>
                      <a:pt x="21" y="59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6" y="55"/>
                    </a:lnTo>
                    <a:lnTo>
                      <a:pt x="27" y="56"/>
                    </a:lnTo>
                    <a:lnTo>
                      <a:pt x="30" y="53"/>
                    </a:lnTo>
                    <a:lnTo>
                      <a:pt x="31" y="54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3" y="48"/>
                    </a:lnTo>
                    <a:lnTo>
                      <a:pt x="35" y="43"/>
                    </a:lnTo>
                    <a:lnTo>
                      <a:pt x="38" y="32"/>
                    </a:lnTo>
                    <a:lnTo>
                      <a:pt x="40" y="33"/>
                    </a:lnTo>
                    <a:lnTo>
                      <a:pt x="40" y="34"/>
                    </a:lnTo>
                    <a:lnTo>
                      <a:pt x="41" y="35"/>
                    </a:lnTo>
                    <a:lnTo>
                      <a:pt x="43" y="34"/>
                    </a:lnTo>
                    <a:lnTo>
                      <a:pt x="44" y="32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6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61" y="16"/>
                    </a:lnTo>
                    <a:lnTo>
                      <a:pt x="59" y="13"/>
                    </a:lnTo>
                    <a:lnTo>
                      <a:pt x="59" y="12"/>
                    </a:lnTo>
                    <a:lnTo>
                      <a:pt x="58" y="11"/>
                    </a:lnTo>
                    <a:lnTo>
                      <a:pt x="57" y="12"/>
                    </a:lnTo>
                    <a:lnTo>
                      <a:pt x="56" y="11"/>
                    </a:lnTo>
                    <a:lnTo>
                      <a:pt x="55" y="11"/>
                    </a:lnTo>
                    <a:lnTo>
                      <a:pt x="51" y="12"/>
                    </a:lnTo>
                    <a:lnTo>
                      <a:pt x="50" y="13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21"/>
                    </a:lnTo>
                    <a:lnTo>
                      <a:pt x="36" y="13"/>
                    </a:lnTo>
                    <a:lnTo>
                      <a:pt x="23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" name="Freeform 219"/>
              <p:cNvSpPr>
                <a:spLocks/>
              </p:cNvSpPr>
              <p:nvPr/>
            </p:nvSpPr>
            <p:spPr bwMode="auto">
              <a:xfrm>
                <a:off x="3433" y="2306"/>
                <a:ext cx="344" cy="302"/>
              </a:xfrm>
              <a:custGeom>
                <a:avLst/>
                <a:gdLst>
                  <a:gd name="T0" fmla="*/ 0 w 67"/>
                  <a:gd name="T1" fmla="*/ 3 h 62"/>
                  <a:gd name="T2" fmla="*/ 60 w 67"/>
                  <a:gd name="T3" fmla="*/ 0 h 62"/>
                  <a:gd name="T4" fmla="*/ 60 w 67"/>
                  <a:gd name="T5" fmla="*/ 1 h 62"/>
                  <a:gd name="T6" fmla="*/ 61 w 67"/>
                  <a:gd name="T7" fmla="*/ 2 h 62"/>
                  <a:gd name="T8" fmla="*/ 62 w 67"/>
                  <a:gd name="T9" fmla="*/ 3 h 62"/>
                  <a:gd name="T10" fmla="*/ 61 w 67"/>
                  <a:gd name="T11" fmla="*/ 5 h 62"/>
                  <a:gd name="T12" fmla="*/ 60 w 67"/>
                  <a:gd name="T13" fmla="*/ 6 h 62"/>
                  <a:gd name="T14" fmla="*/ 58 w 67"/>
                  <a:gd name="T15" fmla="*/ 8 h 62"/>
                  <a:gd name="T16" fmla="*/ 58 w 67"/>
                  <a:gd name="T17" fmla="*/ 9 h 62"/>
                  <a:gd name="T18" fmla="*/ 67 w 67"/>
                  <a:gd name="T19" fmla="*/ 9 h 62"/>
                  <a:gd name="T20" fmla="*/ 67 w 67"/>
                  <a:gd name="T21" fmla="*/ 9 h 62"/>
                  <a:gd name="T22" fmla="*/ 67 w 67"/>
                  <a:gd name="T23" fmla="*/ 10 h 62"/>
                  <a:gd name="T24" fmla="*/ 66 w 67"/>
                  <a:gd name="T25" fmla="*/ 12 h 62"/>
                  <a:gd name="T26" fmla="*/ 65 w 67"/>
                  <a:gd name="T27" fmla="*/ 13 h 62"/>
                  <a:gd name="T28" fmla="*/ 64 w 67"/>
                  <a:gd name="T29" fmla="*/ 17 h 62"/>
                  <a:gd name="T30" fmla="*/ 62 w 67"/>
                  <a:gd name="T31" fmla="*/ 19 h 62"/>
                  <a:gd name="T32" fmla="*/ 62 w 67"/>
                  <a:gd name="T33" fmla="*/ 22 h 62"/>
                  <a:gd name="T34" fmla="*/ 62 w 67"/>
                  <a:gd name="T35" fmla="*/ 25 h 62"/>
                  <a:gd name="T36" fmla="*/ 62 w 67"/>
                  <a:gd name="T37" fmla="*/ 25 h 62"/>
                  <a:gd name="T38" fmla="*/ 60 w 67"/>
                  <a:gd name="T39" fmla="*/ 26 h 62"/>
                  <a:gd name="T40" fmla="*/ 60 w 67"/>
                  <a:gd name="T41" fmla="*/ 27 h 62"/>
                  <a:gd name="T42" fmla="*/ 57 w 67"/>
                  <a:gd name="T43" fmla="*/ 29 h 62"/>
                  <a:gd name="T44" fmla="*/ 57 w 67"/>
                  <a:gd name="T45" fmla="*/ 32 h 62"/>
                  <a:gd name="T46" fmla="*/ 57 w 67"/>
                  <a:gd name="T47" fmla="*/ 35 h 62"/>
                  <a:gd name="T48" fmla="*/ 56 w 67"/>
                  <a:gd name="T49" fmla="*/ 36 h 62"/>
                  <a:gd name="T50" fmla="*/ 54 w 67"/>
                  <a:gd name="T51" fmla="*/ 38 h 62"/>
                  <a:gd name="T52" fmla="*/ 52 w 67"/>
                  <a:gd name="T53" fmla="*/ 40 h 62"/>
                  <a:gd name="T54" fmla="*/ 51 w 67"/>
                  <a:gd name="T55" fmla="*/ 41 h 62"/>
                  <a:gd name="T56" fmla="*/ 51 w 67"/>
                  <a:gd name="T57" fmla="*/ 43 h 62"/>
                  <a:gd name="T58" fmla="*/ 50 w 67"/>
                  <a:gd name="T59" fmla="*/ 45 h 62"/>
                  <a:gd name="T60" fmla="*/ 50 w 67"/>
                  <a:gd name="T61" fmla="*/ 46 h 62"/>
                  <a:gd name="T62" fmla="*/ 49 w 67"/>
                  <a:gd name="T63" fmla="*/ 49 h 62"/>
                  <a:gd name="T64" fmla="*/ 48 w 67"/>
                  <a:gd name="T65" fmla="*/ 51 h 62"/>
                  <a:gd name="T66" fmla="*/ 49 w 67"/>
                  <a:gd name="T67" fmla="*/ 54 h 62"/>
                  <a:gd name="T68" fmla="*/ 50 w 67"/>
                  <a:gd name="T69" fmla="*/ 55 h 62"/>
                  <a:gd name="T70" fmla="*/ 50 w 67"/>
                  <a:gd name="T71" fmla="*/ 57 h 62"/>
                  <a:gd name="T72" fmla="*/ 50 w 67"/>
                  <a:gd name="T73" fmla="*/ 57 h 62"/>
                  <a:gd name="T74" fmla="*/ 50 w 67"/>
                  <a:gd name="T75" fmla="*/ 58 h 62"/>
                  <a:gd name="T76" fmla="*/ 50 w 67"/>
                  <a:gd name="T77" fmla="*/ 58 h 62"/>
                  <a:gd name="T78" fmla="*/ 49 w 67"/>
                  <a:gd name="T79" fmla="*/ 60 h 62"/>
                  <a:gd name="T80" fmla="*/ 50 w 67"/>
                  <a:gd name="T81" fmla="*/ 61 h 62"/>
                  <a:gd name="T82" fmla="*/ 8 w 67"/>
                  <a:gd name="T83" fmla="*/ 62 h 62"/>
                  <a:gd name="T84" fmla="*/ 8 w 67"/>
                  <a:gd name="T85" fmla="*/ 53 h 62"/>
                  <a:gd name="T86" fmla="*/ 6 w 67"/>
                  <a:gd name="T87" fmla="*/ 52 h 62"/>
                  <a:gd name="T88" fmla="*/ 4 w 67"/>
                  <a:gd name="T89" fmla="*/ 53 h 62"/>
                  <a:gd name="T90" fmla="*/ 4 w 67"/>
                  <a:gd name="T91" fmla="*/ 53 h 62"/>
                  <a:gd name="T92" fmla="*/ 2 w 67"/>
                  <a:gd name="T93" fmla="*/ 51 h 62"/>
                  <a:gd name="T94" fmla="*/ 2 w 67"/>
                  <a:gd name="T95" fmla="*/ 22 h 62"/>
                  <a:gd name="T96" fmla="*/ 0 w 67"/>
                  <a:gd name="T97" fmla="*/ 3 h 62"/>
                  <a:gd name="T98" fmla="*/ 0 w 67"/>
                  <a:gd name="T99" fmla="*/ 3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" name="Freeform 220"/>
              <p:cNvSpPr>
                <a:spLocks/>
              </p:cNvSpPr>
              <p:nvPr/>
            </p:nvSpPr>
            <p:spPr bwMode="auto">
              <a:xfrm>
                <a:off x="2552" y="2306"/>
                <a:ext cx="969" cy="898"/>
              </a:xfrm>
              <a:custGeom>
                <a:avLst/>
                <a:gdLst>
                  <a:gd name="T0" fmla="*/ 171 w 189"/>
                  <a:gd name="T1" fmla="*/ 50 h 184"/>
                  <a:gd name="T2" fmla="*/ 159 w 189"/>
                  <a:gd name="T3" fmla="*/ 47 h 184"/>
                  <a:gd name="T4" fmla="*/ 151 w 189"/>
                  <a:gd name="T5" fmla="*/ 49 h 184"/>
                  <a:gd name="T6" fmla="*/ 145 w 189"/>
                  <a:gd name="T7" fmla="*/ 49 h 184"/>
                  <a:gd name="T8" fmla="*/ 143 w 189"/>
                  <a:gd name="T9" fmla="*/ 49 h 184"/>
                  <a:gd name="T10" fmla="*/ 140 w 189"/>
                  <a:gd name="T11" fmla="*/ 47 h 184"/>
                  <a:gd name="T12" fmla="*/ 137 w 189"/>
                  <a:gd name="T13" fmla="*/ 51 h 184"/>
                  <a:gd name="T14" fmla="*/ 135 w 189"/>
                  <a:gd name="T15" fmla="*/ 48 h 184"/>
                  <a:gd name="T16" fmla="*/ 129 w 189"/>
                  <a:gd name="T17" fmla="*/ 47 h 184"/>
                  <a:gd name="T18" fmla="*/ 125 w 189"/>
                  <a:gd name="T19" fmla="*/ 46 h 184"/>
                  <a:gd name="T20" fmla="*/ 119 w 189"/>
                  <a:gd name="T21" fmla="*/ 44 h 184"/>
                  <a:gd name="T22" fmla="*/ 115 w 189"/>
                  <a:gd name="T23" fmla="*/ 43 h 184"/>
                  <a:gd name="T24" fmla="*/ 109 w 189"/>
                  <a:gd name="T25" fmla="*/ 41 h 184"/>
                  <a:gd name="T26" fmla="*/ 106 w 189"/>
                  <a:gd name="T27" fmla="*/ 38 h 184"/>
                  <a:gd name="T28" fmla="*/ 100 w 189"/>
                  <a:gd name="T29" fmla="*/ 36 h 184"/>
                  <a:gd name="T30" fmla="*/ 58 w 189"/>
                  <a:gd name="T31" fmla="*/ 0 h 184"/>
                  <a:gd name="T32" fmla="*/ 0 w 189"/>
                  <a:gd name="T33" fmla="*/ 72 h 184"/>
                  <a:gd name="T34" fmla="*/ 1 w 189"/>
                  <a:gd name="T35" fmla="*/ 75 h 184"/>
                  <a:gd name="T36" fmla="*/ 5 w 189"/>
                  <a:gd name="T37" fmla="*/ 81 h 184"/>
                  <a:gd name="T38" fmla="*/ 23 w 189"/>
                  <a:gd name="T39" fmla="*/ 99 h 184"/>
                  <a:gd name="T40" fmla="*/ 25 w 189"/>
                  <a:gd name="T41" fmla="*/ 104 h 184"/>
                  <a:gd name="T42" fmla="*/ 38 w 189"/>
                  <a:gd name="T43" fmla="*/ 123 h 184"/>
                  <a:gd name="T44" fmla="*/ 49 w 189"/>
                  <a:gd name="T45" fmla="*/ 125 h 184"/>
                  <a:gd name="T46" fmla="*/ 56 w 189"/>
                  <a:gd name="T47" fmla="*/ 114 h 184"/>
                  <a:gd name="T48" fmla="*/ 60 w 189"/>
                  <a:gd name="T49" fmla="*/ 113 h 184"/>
                  <a:gd name="T50" fmla="*/ 67 w 189"/>
                  <a:gd name="T51" fmla="*/ 115 h 184"/>
                  <a:gd name="T52" fmla="*/ 75 w 189"/>
                  <a:gd name="T53" fmla="*/ 119 h 184"/>
                  <a:gd name="T54" fmla="*/ 77 w 189"/>
                  <a:gd name="T55" fmla="*/ 121 h 184"/>
                  <a:gd name="T56" fmla="*/ 83 w 189"/>
                  <a:gd name="T57" fmla="*/ 129 h 184"/>
                  <a:gd name="T58" fmla="*/ 94 w 189"/>
                  <a:gd name="T59" fmla="*/ 149 h 184"/>
                  <a:gd name="T60" fmla="*/ 100 w 189"/>
                  <a:gd name="T61" fmla="*/ 155 h 184"/>
                  <a:gd name="T62" fmla="*/ 102 w 189"/>
                  <a:gd name="T63" fmla="*/ 165 h 184"/>
                  <a:gd name="T64" fmla="*/ 111 w 189"/>
                  <a:gd name="T65" fmla="*/ 176 h 184"/>
                  <a:gd name="T66" fmla="*/ 126 w 189"/>
                  <a:gd name="T67" fmla="*/ 181 h 184"/>
                  <a:gd name="T68" fmla="*/ 135 w 189"/>
                  <a:gd name="T69" fmla="*/ 182 h 184"/>
                  <a:gd name="T70" fmla="*/ 134 w 189"/>
                  <a:gd name="T71" fmla="*/ 180 h 184"/>
                  <a:gd name="T72" fmla="*/ 131 w 189"/>
                  <a:gd name="T73" fmla="*/ 162 h 184"/>
                  <a:gd name="T74" fmla="*/ 130 w 189"/>
                  <a:gd name="T75" fmla="*/ 160 h 184"/>
                  <a:gd name="T76" fmla="*/ 133 w 189"/>
                  <a:gd name="T77" fmla="*/ 153 h 184"/>
                  <a:gd name="T78" fmla="*/ 134 w 189"/>
                  <a:gd name="T79" fmla="*/ 151 h 184"/>
                  <a:gd name="T80" fmla="*/ 137 w 189"/>
                  <a:gd name="T81" fmla="*/ 145 h 184"/>
                  <a:gd name="T82" fmla="*/ 139 w 189"/>
                  <a:gd name="T83" fmla="*/ 145 h 184"/>
                  <a:gd name="T84" fmla="*/ 141 w 189"/>
                  <a:gd name="T85" fmla="*/ 142 h 184"/>
                  <a:gd name="T86" fmla="*/ 143 w 189"/>
                  <a:gd name="T87" fmla="*/ 142 h 184"/>
                  <a:gd name="T88" fmla="*/ 147 w 189"/>
                  <a:gd name="T89" fmla="*/ 140 h 184"/>
                  <a:gd name="T90" fmla="*/ 149 w 189"/>
                  <a:gd name="T91" fmla="*/ 136 h 184"/>
                  <a:gd name="T92" fmla="*/ 150 w 189"/>
                  <a:gd name="T93" fmla="*/ 138 h 184"/>
                  <a:gd name="T94" fmla="*/ 165 w 189"/>
                  <a:gd name="T95" fmla="*/ 130 h 184"/>
                  <a:gd name="T96" fmla="*/ 168 w 189"/>
                  <a:gd name="T97" fmla="*/ 121 h 184"/>
                  <a:gd name="T98" fmla="*/ 171 w 189"/>
                  <a:gd name="T99" fmla="*/ 120 h 184"/>
                  <a:gd name="T100" fmla="*/ 181 w 189"/>
                  <a:gd name="T101" fmla="*/ 119 h 184"/>
                  <a:gd name="T102" fmla="*/ 184 w 189"/>
                  <a:gd name="T103" fmla="*/ 117 h 184"/>
                  <a:gd name="T104" fmla="*/ 185 w 189"/>
                  <a:gd name="T105" fmla="*/ 114 h 184"/>
                  <a:gd name="T106" fmla="*/ 186 w 189"/>
                  <a:gd name="T107" fmla="*/ 106 h 184"/>
                  <a:gd name="T108" fmla="*/ 188 w 189"/>
                  <a:gd name="T109" fmla="*/ 101 h 184"/>
                  <a:gd name="T110" fmla="*/ 187 w 189"/>
                  <a:gd name="T111" fmla="*/ 91 h 184"/>
                  <a:gd name="T112" fmla="*/ 185 w 189"/>
                  <a:gd name="T113" fmla="*/ 88 h 184"/>
                  <a:gd name="T114" fmla="*/ 184 w 189"/>
                  <a:gd name="T115" fmla="*/ 82 h 184"/>
                  <a:gd name="T116" fmla="*/ 180 w 189"/>
                  <a:gd name="T117" fmla="*/ 53 h 184"/>
                  <a:gd name="T118" fmla="*/ 174 w 189"/>
                  <a:gd name="T119" fmla="*/ 51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9"/>
                  <a:gd name="T181" fmla="*/ 0 h 184"/>
                  <a:gd name="T182" fmla="*/ 189 w 189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9" h="184">
                    <a:moveTo>
                      <a:pt x="174" y="51"/>
                    </a:moveTo>
                    <a:lnTo>
                      <a:pt x="173" y="51"/>
                    </a:lnTo>
                    <a:lnTo>
                      <a:pt x="172" y="51"/>
                    </a:lnTo>
                    <a:lnTo>
                      <a:pt x="171" y="50"/>
                    </a:lnTo>
                    <a:lnTo>
                      <a:pt x="165" y="47"/>
                    </a:lnTo>
                    <a:lnTo>
                      <a:pt x="164" y="47"/>
                    </a:lnTo>
                    <a:lnTo>
                      <a:pt x="162" y="48"/>
                    </a:lnTo>
                    <a:lnTo>
                      <a:pt x="159" y="47"/>
                    </a:lnTo>
                    <a:lnTo>
                      <a:pt x="158" y="47"/>
                    </a:lnTo>
                    <a:lnTo>
                      <a:pt x="157" y="47"/>
                    </a:lnTo>
                    <a:lnTo>
                      <a:pt x="154" y="48"/>
                    </a:lnTo>
                    <a:lnTo>
                      <a:pt x="151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6" y="49"/>
                    </a:lnTo>
                    <a:lnTo>
                      <a:pt x="145" y="49"/>
                    </a:lnTo>
                    <a:lnTo>
                      <a:pt x="145" y="48"/>
                    </a:lnTo>
                    <a:lnTo>
                      <a:pt x="143" y="48"/>
                    </a:lnTo>
                    <a:lnTo>
                      <a:pt x="143" y="49"/>
                    </a:lnTo>
                    <a:lnTo>
                      <a:pt x="142" y="49"/>
                    </a:lnTo>
                    <a:lnTo>
                      <a:pt x="141" y="48"/>
                    </a:lnTo>
                    <a:lnTo>
                      <a:pt x="140" y="47"/>
                    </a:lnTo>
                    <a:lnTo>
                      <a:pt x="139" y="48"/>
                    </a:lnTo>
                    <a:lnTo>
                      <a:pt x="138" y="49"/>
                    </a:lnTo>
                    <a:lnTo>
                      <a:pt x="138" y="50"/>
                    </a:lnTo>
                    <a:lnTo>
                      <a:pt x="137" y="51"/>
                    </a:lnTo>
                    <a:lnTo>
                      <a:pt x="136" y="50"/>
                    </a:lnTo>
                    <a:lnTo>
                      <a:pt x="137" y="48"/>
                    </a:lnTo>
                    <a:lnTo>
                      <a:pt x="136" y="48"/>
                    </a:lnTo>
                    <a:lnTo>
                      <a:pt x="135" y="48"/>
                    </a:lnTo>
                    <a:lnTo>
                      <a:pt x="134" y="49"/>
                    </a:lnTo>
                    <a:lnTo>
                      <a:pt x="133" y="49"/>
                    </a:lnTo>
                    <a:lnTo>
                      <a:pt x="130" y="46"/>
                    </a:lnTo>
                    <a:lnTo>
                      <a:pt x="129" y="47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5" y="46"/>
                    </a:lnTo>
                    <a:lnTo>
                      <a:pt x="124" y="44"/>
                    </a:lnTo>
                    <a:lnTo>
                      <a:pt x="123" y="44"/>
                    </a:lnTo>
                    <a:lnTo>
                      <a:pt x="120" y="43"/>
                    </a:lnTo>
                    <a:lnTo>
                      <a:pt x="119" y="44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6" y="43"/>
                    </a:lnTo>
                    <a:lnTo>
                      <a:pt x="115" y="43"/>
                    </a:lnTo>
                    <a:lnTo>
                      <a:pt x="113" y="42"/>
                    </a:lnTo>
                    <a:lnTo>
                      <a:pt x="109" y="42"/>
                    </a:lnTo>
                    <a:lnTo>
                      <a:pt x="109" y="41"/>
                    </a:lnTo>
                    <a:lnTo>
                      <a:pt x="108" y="40"/>
                    </a:lnTo>
                    <a:lnTo>
                      <a:pt x="108" y="39"/>
                    </a:lnTo>
                    <a:lnTo>
                      <a:pt x="106" y="38"/>
                    </a:lnTo>
                    <a:lnTo>
                      <a:pt x="105" y="39"/>
                    </a:lnTo>
                    <a:lnTo>
                      <a:pt x="103" y="39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99" y="35"/>
                    </a:lnTo>
                    <a:lnTo>
                      <a:pt x="98" y="35"/>
                    </a:lnTo>
                    <a:lnTo>
                      <a:pt x="99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1" y="76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5"/>
                    </a:lnTo>
                    <a:lnTo>
                      <a:pt x="3" y="77"/>
                    </a:lnTo>
                    <a:lnTo>
                      <a:pt x="4" y="79"/>
                    </a:lnTo>
                    <a:lnTo>
                      <a:pt x="5" y="81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1"/>
                    </a:lnTo>
                    <a:lnTo>
                      <a:pt x="24" y="102"/>
                    </a:lnTo>
                    <a:lnTo>
                      <a:pt x="25" y="104"/>
                    </a:lnTo>
                    <a:lnTo>
                      <a:pt x="25" y="110"/>
                    </a:lnTo>
                    <a:lnTo>
                      <a:pt x="25" y="112"/>
                    </a:lnTo>
                    <a:lnTo>
                      <a:pt x="28" y="115"/>
                    </a:lnTo>
                    <a:lnTo>
                      <a:pt x="38" y="123"/>
                    </a:lnTo>
                    <a:lnTo>
                      <a:pt x="45" y="127"/>
                    </a:lnTo>
                    <a:lnTo>
                      <a:pt x="46" y="127"/>
                    </a:lnTo>
                    <a:lnTo>
                      <a:pt x="48" y="127"/>
                    </a:lnTo>
                    <a:lnTo>
                      <a:pt x="49" y="125"/>
                    </a:lnTo>
                    <a:lnTo>
                      <a:pt x="50" y="124"/>
                    </a:lnTo>
                    <a:lnTo>
                      <a:pt x="53" y="117"/>
                    </a:lnTo>
                    <a:lnTo>
                      <a:pt x="55" y="115"/>
                    </a:lnTo>
                    <a:lnTo>
                      <a:pt x="56" y="114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60" y="113"/>
                    </a:lnTo>
                    <a:lnTo>
                      <a:pt x="61" y="114"/>
                    </a:lnTo>
                    <a:lnTo>
                      <a:pt x="62" y="114"/>
                    </a:lnTo>
                    <a:lnTo>
                      <a:pt x="66" y="115"/>
                    </a:lnTo>
                    <a:lnTo>
                      <a:pt x="67" y="115"/>
                    </a:lnTo>
                    <a:lnTo>
                      <a:pt x="70" y="116"/>
                    </a:lnTo>
                    <a:lnTo>
                      <a:pt x="71" y="116"/>
                    </a:lnTo>
                    <a:lnTo>
                      <a:pt x="74" y="117"/>
                    </a:lnTo>
                    <a:lnTo>
                      <a:pt x="75" y="119"/>
                    </a:lnTo>
                    <a:lnTo>
                      <a:pt x="75" y="120"/>
                    </a:lnTo>
                    <a:lnTo>
                      <a:pt x="76" y="120"/>
                    </a:lnTo>
                    <a:lnTo>
                      <a:pt x="77" y="121"/>
                    </a:lnTo>
                    <a:lnTo>
                      <a:pt x="79" y="123"/>
                    </a:lnTo>
                    <a:lnTo>
                      <a:pt x="82" y="126"/>
                    </a:lnTo>
                    <a:lnTo>
                      <a:pt x="83" y="128"/>
                    </a:lnTo>
                    <a:lnTo>
                      <a:pt x="83" y="129"/>
                    </a:lnTo>
                    <a:lnTo>
                      <a:pt x="88" y="140"/>
                    </a:lnTo>
                    <a:lnTo>
                      <a:pt x="89" y="142"/>
                    </a:lnTo>
                    <a:lnTo>
                      <a:pt x="93" y="147"/>
                    </a:lnTo>
                    <a:lnTo>
                      <a:pt x="94" y="149"/>
                    </a:lnTo>
                    <a:lnTo>
                      <a:pt x="97" y="152"/>
                    </a:lnTo>
                    <a:lnTo>
                      <a:pt x="98" y="153"/>
                    </a:lnTo>
                    <a:lnTo>
                      <a:pt x="99" y="154"/>
                    </a:lnTo>
                    <a:lnTo>
                      <a:pt x="100" y="155"/>
                    </a:lnTo>
                    <a:lnTo>
                      <a:pt x="100" y="159"/>
                    </a:lnTo>
                    <a:lnTo>
                      <a:pt x="101" y="160"/>
                    </a:lnTo>
                    <a:lnTo>
                      <a:pt x="101" y="164"/>
                    </a:lnTo>
                    <a:lnTo>
                      <a:pt x="102" y="165"/>
                    </a:lnTo>
                    <a:lnTo>
                      <a:pt x="105" y="172"/>
                    </a:lnTo>
                    <a:lnTo>
                      <a:pt x="106" y="174"/>
                    </a:lnTo>
                    <a:lnTo>
                      <a:pt x="108" y="174"/>
                    </a:lnTo>
                    <a:lnTo>
                      <a:pt x="111" y="176"/>
                    </a:lnTo>
                    <a:lnTo>
                      <a:pt x="114" y="177"/>
                    </a:lnTo>
                    <a:lnTo>
                      <a:pt x="119" y="180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30" y="183"/>
                    </a:lnTo>
                    <a:lnTo>
                      <a:pt x="132" y="184"/>
                    </a:lnTo>
                    <a:lnTo>
                      <a:pt x="133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4" y="180"/>
                    </a:lnTo>
                    <a:lnTo>
                      <a:pt x="133" y="178"/>
                    </a:lnTo>
                    <a:lnTo>
                      <a:pt x="130" y="170"/>
                    </a:lnTo>
                    <a:lnTo>
                      <a:pt x="129" y="167"/>
                    </a:lnTo>
                    <a:lnTo>
                      <a:pt x="131" y="162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59"/>
                    </a:lnTo>
                    <a:lnTo>
                      <a:pt x="132" y="158"/>
                    </a:lnTo>
                    <a:lnTo>
                      <a:pt x="133" y="153"/>
                    </a:lnTo>
                    <a:lnTo>
                      <a:pt x="132" y="153"/>
                    </a:lnTo>
                    <a:lnTo>
                      <a:pt x="132" y="151"/>
                    </a:lnTo>
                    <a:lnTo>
                      <a:pt x="133" y="150"/>
                    </a:lnTo>
                    <a:lnTo>
                      <a:pt x="134" y="151"/>
                    </a:lnTo>
                    <a:lnTo>
                      <a:pt x="137" y="149"/>
                    </a:lnTo>
                    <a:lnTo>
                      <a:pt x="137" y="147"/>
                    </a:lnTo>
                    <a:lnTo>
                      <a:pt x="136" y="146"/>
                    </a:lnTo>
                    <a:lnTo>
                      <a:pt x="137" y="145"/>
                    </a:lnTo>
                    <a:lnTo>
                      <a:pt x="138" y="145"/>
                    </a:lnTo>
                    <a:lnTo>
                      <a:pt x="138" y="144"/>
                    </a:lnTo>
                    <a:lnTo>
                      <a:pt x="139" y="145"/>
                    </a:lnTo>
                    <a:lnTo>
                      <a:pt x="140" y="145"/>
                    </a:lnTo>
                    <a:lnTo>
                      <a:pt x="141" y="144"/>
                    </a:lnTo>
                    <a:lnTo>
                      <a:pt x="141" y="142"/>
                    </a:lnTo>
                    <a:lnTo>
                      <a:pt x="142" y="141"/>
                    </a:lnTo>
                    <a:lnTo>
                      <a:pt x="142" y="142"/>
                    </a:lnTo>
                    <a:lnTo>
                      <a:pt x="143" y="142"/>
                    </a:lnTo>
                    <a:lnTo>
                      <a:pt x="146" y="141"/>
                    </a:lnTo>
                    <a:lnTo>
                      <a:pt x="147" y="141"/>
                    </a:lnTo>
                    <a:lnTo>
                      <a:pt x="147" y="140"/>
                    </a:lnTo>
                    <a:lnTo>
                      <a:pt x="145" y="139"/>
                    </a:lnTo>
                    <a:lnTo>
                      <a:pt x="145" y="138"/>
                    </a:lnTo>
                    <a:lnTo>
                      <a:pt x="148" y="137"/>
                    </a:lnTo>
                    <a:lnTo>
                      <a:pt x="149" y="136"/>
                    </a:lnTo>
                    <a:lnTo>
                      <a:pt x="150" y="136"/>
                    </a:lnTo>
                    <a:lnTo>
                      <a:pt x="149" y="137"/>
                    </a:lnTo>
                    <a:lnTo>
                      <a:pt x="150" y="138"/>
                    </a:lnTo>
                    <a:lnTo>
                      <a:pt x="151" y="137"/>
                    </a:lnTo>
                    <a:lnTo>
                      <a:pt x="156" y="135"/>
                    </a:lnTo>
                    <a:lnTo>
                      <a:pt x="165" y="130"/>
                    </a:lnTo>
                    <a:lnTo>
                      <a:pt x="165" y="128"/>
                    </a:lnTo>
                    <a:lnTo>
                      <a:pt x="169" y="124"/>
                    </a:lnTo>
                    <a:lnTo>
                      <a:pt x="168" y="121"/>
                    </a:lnTo>
                    <a:lnTo>
                      <a:pt x="168" y="119"/>
                    </a:lnTo>
                    <a:lnTo>
                      <a:pt x="171" y="118"/>
                    </a:lnTo>
                    <a:lnTo>
                      <a:pt x="171" y="120"/>
                    </a:lnTo>
                    <a:lnTo>
                      <a:pt x="171" y="121"/>
                    </a:lnTo>
                    <a:lnTo>
                      <a:pt x="174" y="121"/>
                    </a:lnTo>
                    <a:lnTo>
                      <a:pt x="175" y="122"/>
                    </a:lnTo>
                    <a:lnTo>
                      <a:pt x="181" y="119"/>
                    </a:lnTo>
                    <a:lnTo>
                      <a:pt x="185" y="119"/>
                    </a:lnTo>
                    <a:lnTo>
                      <a:pt x="184" y="118"/>
                    </a:lnTo>
                    <a:lnTo>
                      <a:pt x="184" y="117"/>
                    </a:lnTo>
                    <a:lnTo>
                      <a:pt x="184" y="116"/>
                    </a:lnTo>
                    <a:lnTo>
                      <a:pt x="184" y="115"/>
                    </a:lnTo>
                    <a:lnTo>
                      <a:pt x="185" y="114"/>
                    </a:lnTo>
                    <a:lnTo>
                      <a:pt x="187" y="110"/>
                    </a:lnTo>
                    <a:lnTo>
                      <a:pt x="186" y="108"/>
                    </a:lnTo>
                    <a:lnTo>
                      <a:pt x="186" y="107"/>
                    </a:lnTo>
                    <a:lnTo>
                      <a:pt x="186" y="106"/>
                    </a:lnTo>
                    <a:lnTo>
                      <a:pt x="186" y="105"/>
                    </a:lnTo>
                    <a:lnTo>
                      <a:pt x="186" y="103"/>
                    </a:lnTo>
                    <a:lnTo>
                      <a:pt x="187" y="102"/>
                    </a:lnTo>
                    <a:lnTo>
                      <a:pt x="188" y="101"/>
                    </a:lnTo>
                    <a:lnTo>
                      <a:pt x="189" y="98"/>
                    </a:lnTo>
                    <a:lnTo>
                      <a:pt x="189" y="96"/>
                    </a:lnTo>
                    <a:lnTo>
                      <a:pt x="188" y="93"/>
                    </a:lnTo>
                    <a:lnTo>
                      <a:pt x="187" y="91"/>
                    </a:lnTo>
                    <a:lnTo>
                      <a:pt x="186" y="91"/>
                    </a:lnTo>
                    <a:lnTo>
                      <a:pt x="187" y="90"/>
                    </a:lnTo>
                    <a:lnTo>
                      <a:pt x="186" y="89"/>
                    </a:lnTo>
                    <a:lnTo>
                      <a:pt x="185" y="88"/>
                    </a:lnTo>
                    <a:lnTo>
                      <a:pt x="184" y="87"/>
                    </a:lnTo>
                    <a:lnTo>
                      <a:pt x="184" y="86"/>
                    </a:lnTo>
                    <a:lnTo>
                      <a:pt x="185" y="85"/>
                    </a:lnTo>
                    <a:lnTo>
                      <a:pt x="184" y="82"/>
                    </a:lnTo>
                    <a:lnTo>
                      <a:pt x="181" y="80"/>
                    </a:lnTo>
                    <a:lnTo>
                      <a:pt x="181" y="79"/>
                    </a:lnTo>
                    <a:lnTo>
                      <a:pt x="180" y="62"/>
                    </a:lnTo>
                    <a:lnTo>
                      <a:pt x="180" y="53"/>
                    </a:lnTo>
                    <a:lnTo>
                      <a:pt x="178" y="52"/>
                    </a:lnTo>
                    <a:lnTo>
                      <a:pt x="176" y="53"/>
                    </a:lnTo>
                    <a:lnTo>
                      <a:pt x="174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" name="Freeform 221"/>
              <p:cNvSpPr>
                <a:spLocks/>
              </p:cNvSpPr>
              <p:nvPr/>
            </p:nvSpPr>
            <p:spPr bwMode="auto">
              <a:xfrm>
                <a:off x="3474" y="2604"/>
                <a:ext cx="395" cy="322"/>
              </a:xfrm>
              <a:custGeom>
                <a:avLst/>
                <a:gdLst>
                  <a:gd name="T0" fmla="*/ 41 w 77"/>
                  <a:gd name="T1" fmla="*/ 1 h 66"/>
                  <a:gd name="T2" fmla="*/ 44 w 77"/>
                  <a:gd name="T3" fmla="*/ 10 h 66"/>
                  <a:gd name="T4" fmla="*/ 43 w 77"/>
                  <a:gd name="T5" fmla="*/ 13 h 66"/>
                  <a:gd name="T6" fmla="*/ 40 w 77"/>
                  <a:gd name="T7" fmla="*/ 22 h 66"/>
                  <a:gd name="T8" fmla="*/ 64 w 77"/>
                  <a:gd name="T9" fmla="*/ 33 h 66"/>
                  <a:gd name="T10" fmla="*/ 64 w 77"/>
                  <a:gd name="T11" fmla="*/ 40 h 66"/>
                  <a:gd name="T12" fmla="*/ 63 w 77"/>
                  <a:gd name="T13" fmla="*/ 45 h 66"/>
                  <a:gd name="T14" fmla="*/ 58 w 77"/>
                  <a:gd name="T15" fmla="*/ 44 h 66"/>
                  <a:gd name="T16" fmla="*/ 56 w 77"/>
                  <a:gd name="T17" fmla="*/ 49 h 66"/>
                  <a:gd name="T18" fmla="*/ 62 w 77"/>
                  <a:gd name="T19" fmla="*/ 48 h 66"/>
                  <a:gd name="T20" fmla="*/ 66 w 77"/>
                  <a:gd name="T21" fmla="*/ 47 h 66"/>
                  <a:gd name="T22" fmla="*/ 64 w 77"/>
                  <a:gd name="T23" fmla="*/ 49 h 66"/>
                  <a:gd name="T24" fmla="*/ 66 w 77"/>
                  <a:gd name="T25" fmla="*/ 51 h 66"/>
                  <a:gd name="T26" fmla="*/ 71 w 77"/>
                  <a:gd name="T27" fmla="*/ 47 h 66"/>
                  <a:gd name="T28" fmla="*/ 74 w 77"/>
                  <a:gd name="T29" fmla="*/ 48 h 66"/>
                  <a:gd name="T30" fmla="*/ 73 w 77"/>
                  <a:gd name="T31" fmla="*/ 51 h 66"/>
                  <a:gd name="T32" fmla="*/ 68 w 77"/>
                  <a:gd name="T33" fmla="*/ 56 h 66"/>
                  <a:gd name="T34" fmla="*/ 71 w 77"/>
                  <a:gd name="T35" fmla="*/ 60 h 66"/>
                  <a:gd name="T36" fmla="*/ 77 w 77"/>
                  <a:gd name="T37" fmla="*/ 65 h 66"/>
                  <a:gd name="T38" fmla="*/ 71 w 77"/>
                  <a:gd name="T39" fmla="*/ 63 h 66"/>
                  <a:gd name="T40" fmla="*/ 64 w 77"/>
                  <a:gd name="T41" fmla="*/ 59 h 66"/>
                  <a:gd name="T42" fmla="*/ 61 w 77"/>
                  <a:gd name="T43" fmla="*/ 62 h 66"/>
                  <a:gd name="T44" fmla="*/ 60 w 77"/>
                  <a:gd name="T45" fmla="*/ 65 h 66"/>
                  <a:gd name="T46" fmla="*/ 57 w 77"/>
                  <a:gd name="T47" fmla="*/ 63 h 66"/>
                  <a:gd name="T48" fmla="*/ 54 w 77"/>
                  <a:gd name="T49" fmla="*/ 63 h 66"/>
                  <a:gd name="T50" fmla="*/ 49 w 77"/>
                  <a:gd name="T51" fmla="*/ 64 h 66"/>
                  <a:gd name="T52" fmla="*/ 41 w 77"/>
                  <a:gd name="T53" fmla="*/ 59 h 66"/>
                  <a:gd name="T54" fmla="*/ 38 w 77"/>
                  <a:gd name="T55" fmla="*/ 57 h 66"/>
                  <a:gd name="T56" fmla="*/ 37 w 77"/>
                  <a:gd name="T57" fmla="*/ 56 h 66"/>
                  <a:gd name="T58" fmla="*/ 34 w 77"/>
                  <a:gd name="T59" fmla="*/ 55 h 66"/>
                  <a:gd name="T60" fmla="*/ 33 w 77"/>
                  <a:gd name="T61" fmla="*/ 54 h 66"/>
                  <a:gd name="T62" fmla="*/ 31 w 77"/>
                  <a:gd name="T63" fmla="*/ 58 h 66"/>
                  <a:gd name="T64" fmla="*/ 15 w 77"/>
                  <a:gd name="T65" fmla="*/ 56 h 66"/>
                  <a:gd name="T66" fmla="*/ 4 w 77"/>
                  <a:gd name="T67" fmla="*/ 55 h 66"/>
                  <a:gd name="T68" fmla="*/ 5 w 77"/>
                  <a:gd name="T69" fmla="*/ 53 h 66"/>
                  <a:gd name="T70" fmla="*/ 6 w 77"/>
                  <a:gd name="T71" fmla="*/ 46 h 66"/>
                  <a:gd name="T72" fmla="*/ 6 w 77"/>
                  <a:gd name="T73" fmla="*/ 42 h 66"/>
                  <a:gd name="T74" fmla="*/ 9 w 77"/>
                  <a:gd name="T75" fmla="*/ 37 h 66"/>
                  <a:gd name="T76" fmla="*/ 7 w 77"/>
                  <a:gd name="T77" fmla="*/ 30 h 66"/>
                  <a:gd name="T78" fmla="*/ 6 w 77"/>
                  <a:gd name="T79" fmla="*/ 28 h 66"/>
                  <a:gd name="T80" fmla="*/ 4 w 77"/>
                  <a:gd name="T81" fmla="*/ 25 h 66"/>
                  <a:gd name="T82" fmla="*/ 1 w 77"/>
                  <a:gd name="T83" fmla="*/ 19 h 66"/>
                  <a:gd name="T84" fmla="*/ 0 w 77"/>
                  <a:gd name="T85" fmla="*/ 1 h 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7"/>
                  <a:gd name="T130" fmla="*/ 0 h 66"/>
                  <a:gd name="T131" fmla="*/ 77 w 77"/>
                  <a:gd name="T132" fmla="*/ 66 h 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7" h="66">
                    <a:moveTo>
                      <a:pt x="0" y="1"/>
                    </a:moveTo>
                    <a:lnTo>
                      <a:pt x="42" y="0"/>
                    </a:lnTo>
                    <a:lnTo>
                      <a:pt x="41" y="1"/>
                    </a:lnTo>
                    <a:lnTo>
                      <a:pt x="43" y="5"/>
                    </a:lnTo>
                    <a:lnTo>
                      <a:pt x="43" y="8"/>
                    </a:lnTo>
                    <a:lnTo>
                      <a:pt x="44" y="10"/>
                    </a:lnTo>
                    <a:lnTo>
                      <a:pt x="45" y="11"/>
                    </a:lnTo>
                    <a:lnTo>
                      <a:pt x="45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17"/>
                    </a:lnTo>
                    <a:lnTo>
                      <a:pt x="40" y="22"/>
                    </a:lnTo>
                    <a:lnTo>
                      <a:pt x="37" y="29"/>
                    </a:lnTo>
                    <a:lnTo>
                      <a:pt x="37" y="34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3" y="36"/>
                    </a:lnTo>
                    <a:lnTo>
                      <a:pt x="64" y="40"/>
                    </a:lnTo>
                    <a:lnTo>
                      <a:pt x="66" y="43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60" y="44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8"/>
                    </a:lnTo>
                    <a:lnTo>
                      <a:pt x="63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4" y="49"/>
                    </a:lnTo>
                    <a:lnTo>
                      <a:pt x="65" y="50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8" y="49"/>
                    </a:lnTo>
                    <a:lnTo>
                      <a:pt x="71" y="47"/>
                    </a:lnTo>
                    <a:lnTo>
                      <a:pt x="72" y="47"/>
                    </a:lnTo>
                    <a:lnTo>
                      <a:pt x="73" y="47"/>
                    </a:lnTo>
                    <a:lnTo>
                      <a:pt x="74" y="48"/>
                    </a:lnTo>
                    <a:lnTo>
                      <a:pt x="73" y="49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2" y="51"/>
                    </a:lnTo>
                    <a:lnTo>
                      <a:pt x="70" y="54"/>
                    </a:lnTo>
                    <a:lnTo>
                      <a:pt x="68" y="56"/>
                    </a:lnTo>
                    <a:lnTo>
                      <a:pt x="68" y="57"/>
                    </a:lnTo>
                    <a:lnTo>
                      <a:pt x="68" y="59"/>
                    </a:lnTo>
                    <a:lnTo>
                      <a:pt x="71" y="60"/>
                    </a:lnTo>
                    <a:lnTo>
                      <a:pt x="76" y="62"/>
                    </a:lnTo>
                    <a:lnTo>
                      <a:pt x="77" y="63"/>
                    </a:lnTo>
                    <a:lnTo>
                      <a:pt x="77" y="65"/>
                    </a:lnTo>
                    <a:lnTo>
                      <a:pt x="76" y="65"/>
                    </a:lnTo>
                    <a:lnTo>
                      <a:pt x="72" y="66"/>
                    </a:lnTo>
                    <a:lnTo>
                      <a:pt x="71" y="63"/>
                    </a:lnTo>
                    <a:lnTo>
                      <a:pt x="69" y="62"/>
                    </a:lnTo>
                    <a:lnTo>
                      <a:pt x="65" y="61"/>
                    </a:lnTo>
                    <a:lnTo>
                      <a:pt x="64" y="59"/>
                    </a:lnTo>
                    <a:lnTo>
                      <a:pt x="63" y="59"/>
                    </a:lnTo>
                    <a:lnTo>
                      <a:pt x="62" y="59"/>
                    </a:lnTo>
                    <a:lnTo>
                      <a:pt x="61" y="62"/>
                    </a:lnTo>
                    <a:lnTo>
                      <a:pt x="62" y="63"/>
                    </a:lnTo>
                    <a:lnTo>
                      <a:pt x="60" y="65"/>
                    </a:lnTo>
                    <a:lnTo>
                      <a:pt x="59" y="65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3" y="60"/>
                    </a:lnTo>
                    <a:lnTo>
                      <a:pt x="41" y="59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7" y="55"/>
                    </a:lnTo>
                    <a:lnTo>
                      <a:pt x="36" y="56"/>
                    </a:lnTo>
                    <a:lnTo>
                      <a:pt x="34" y="55"/>
                    </a:lnTo>
                    <a:lnTo>
                      <a:pt x="34" y="54"/>
                    </a:lnTo>
                    <a:lnTo>
                      <a:pt x="33" y="54"/>
                    </a:lnTo>
                    <a:lnTo>
                      <a:pt x="30" y="57"/>
                    </a:lnTo>
                    <a:lnTo>
                      <a:pt x="31" y="58"/>
                    </a:lnTo>
                    <a:lnTo>
                      <a:pt x="27" y="59"/>
                    </a:lnTo>
                    <a:lnTo>
                      <a:pt x="19" y="57"/>
                    </a:lnTo>
                    <a:lnTo>
                      <a:pt x="15" y="56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5" y="53"/>
                    </a:lnTo>
                    <a:lnTo>
                      <a:pt x="7" y="49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6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" name="Freeform 222"/>
              <p:cNvSpPr>
                <a:spLocks/>
              </p:cNvSpPr>
              <p:nvPr/>
            </p:nvSpPr>
            <p:spPr bwMode="auto">
              <a:xfrm>
                <a:off x="3633" y="1799"/>
                <a:ext cx="277" cy="463"/>
              </a:xfrm>
              <a:custGeom>
                <a:avLst/>
                <a:gdLst>
                  <a:gd name="T0" fmla="*/ 9 w 54"/>
                  <a:gd name="T1" fmla="*/ 2 h 95"/>
                  <a:gd name="T2" fmla="*/ 12 w 54"/>
                  <a:gd name="T3" fmla="*/ 5 h 95"/>
                  <a:gd name="T4" fmla="*/ 15 w 54"/>
                  <a:gd name="T5" fmla="*/ 8 h 95"/>
                  <a:gd name="T6" fmla="*/ 15 w 54"/>
                  <a:gd name="T7" fmla="*/ 12 h 95"/>
                  <a:gd name="T8" fmla="*/ 14 w 54"/>
                  <a:gd name="T9" fmla="*/ 15 h 95"/>
                  <a:gd name="T10" fmla="*/ 11 w 54"/>
                  <a:gd name="T11" fmla="*/ 19 h 95"/>
                  <a:gd name="T12" fmla="*/ 9 w 54"/>
                  <a:gd name="T13" fmla="*/ 20 h 95"/>
                  <a:gd name="T14" fmla="*/ 5 w 54"/>
                  <a:gd name="T15" fmla="*/ 21 h 95"/>
                  <a:gd name="T16" fmla="*/ 4 w 54"/>
                  <a:gd name="T17" fmla="*/ 24 h 95"/>
                  <a:gd name="T18" fmla="*/ 6 w 54"/>
                  <a:gd name="T19" fmla="*/ 27 h 95"/>
                  <a:gd name="T20" fmla="*/ 4 w 54"/>
                  <a:gd name="T21" fmla="*/ 34 h 95"/>
                  <a:gd name="T22" fmla="*/ 1 w 54"/>
                  <a:gd name="T23" fmla="*/ 36 h 95"/>
                  <a:gd name="T24" fmla="*/ 0 w 54"/>
                  <a:gd name="T25" fmla="*/ 39 h 95"/>
                  <a:gd name="T26" fmla="*/ 0 w 54"/>
                  <a:gd name="T27" fmla="*/ 41 h 95"/>
                  <a:gd name="T28" fmla="*/ 1 w 54"/>
                  <a:gd name="T29" fmla="*/ 48 h 95"/>
                  <a:gd name="T30" fmla="*/ 5 w 54"/>
                  <a:gd name="T31" fmla="*/ 53 h 95"/>
                  <a:gd name="T32" fmla="*/ 10 w 54"/>
                  <a:gd name="T33" fmla="*/ 57 h 95"/>
                  <a:gd name="T34" fmla="*/ 13 w 54"/>
                  <a:gd name="T35" fmla="*/ 64 h 95"/>
                  <a:gd name="T36" fmla="*/ 15 w 54"/>
                  <a:gd name="T37" fmla="*/ 62 h 95"/>
                  <a:gd name="T38" fmla="*/ 19 w 54"/>
                  <a:gd name="T39" fmla="*/ 65 h 95"/>
                  <a:gd name="T40" fmla="*/ 19 w 54"/>
                  <a:gd name="T41" fmla="*/ 69 h 95"/>
                  <a:gd name="T42" fmla="*/ 16 w 54"/>
                  <a:gd name="T43" fmla="*/ 73 h 95"/>
                  <a:gd name="T44" fmla="*/ 19 w 54"/>
                  <a:gd name="T45" fmla="*/ 78 h 95"/>
                  <a:gd name="T46" fmla="*/ 24 w 54"/>
                  <a:gd name="T47" fmla="*/ 81 h 95"/>
                  <a:gd name="T48" fmla="*/ 29 w 54"/>
                  <a:gd name="T49" fmla="*/ 87 h 95"/>
                  <a:gd name="T50" fmla="*/ 30 w 54"/>
                  <a:gd name="T51" fmla="*/ 89 h 95"/>
                  <a:gd name="T52" fmla="*/ 29 w 54"/>
                  <a:gd name="T53" fmla="*/ 91 h 95"/>
                  <a:gd name="T54" fmla="*/ 32 w 54"/>
                  <a:gd name="T55" fmla="*/ 95 h 95"/>
                  <a:gd name="T56" fmla="*/ 33 w 54"/>
                  <a:gd name="T57" fmla="*/ 94 h 95"/>
                  <a:gd name="T58" fmla="*/ 34 w 54"/>
                  <a:gd name="T59" fmla="*/ 92 h 95"/>
                  <a:gd name="T60" fmla="*/ 38 w 54"/>
                  <a:gd name="T61" fmla="*/ 91 h 95"/>
                  <a:gd name="T62" fmla="*/ 42 w 54"/>
                  <a:gd name="T63" fmla="*/ 93 h 95"/>
                  <a:gd name="T64" fmla="*/ 43 w 54"/>
                  <a:gd name="T65" fmla="*/ 89 h 95"/>
                  <a:gd name="T66" fmla="*/ 44 w 54"/>
                  <a:gd name="T67" fmla="*/ 87 h 95"/>
                  <a:gd name="T68" fmla="*/ 48 w 54"/>
                  <a:gd name="T69" fmla="*/ 85 h 95"/>
                  <a:gd name="T70" fmla="*/ 47 w 54"/>
                  <a:gd name="T71" fmla="*/ 83 h 95"/>
                  <a:gd name="T72" fmla="*/ 47 w 54"/>
                  <a:gd name="T73" fmla="*/ 81 h 95"/>
                  <a:gd name="T74" fmla="*/ 48 w 54"/>
                  <a:gd name="T75" fmla="*/ 80 h 95"/>
                  <a:gd name="T76" fmla="*/ 48 w 54"/>
                  <a:gd name="T77" fmla="*/ 79 h 95"/>
                  <a:gd name="T78" fmla="*/ 48 w 54"/>
                  <a:gd name="T79" fmla="*/ 73 h 95"/>
                  <a:gd name="T80" fmla="*/ 52 w 54"/>
                  <a:gd name="T81" fmla="*/ 68 h 95"/>
                  <a:gd name="T82" fmla="*/ 54 w 54"/>
                  <a:gd name="T83" fmla="*/ 64 h 95"/>
                  <a:gd name="T84" fmla="*/ 52 w 54"/>
                  <a:gd name="T85" fmla="*/ 57 h 95"/>
                  <a:gd name="T86" fmla="*/ 52 w 54"/>
                  <a:gd name="T87" fmla="*/ 54 h 95"/>
                  <a:gd name="T88" fmla="*/ 49 w 54"/>
                  <a:gd name="T89" fmla="*/ 13 h 95"/>
                  <a:gd name="T90" fmla="*/ 48 w 54"/>
                  <a:gd name="T91" fmla="*/ 11 h 95"/>
                  <a:gd name="T92" fmla="*/ 46 w 54"/>
                  <a:gd name="T93" fmla="*/ 6 h 95"/>
                  <a:gd name="T94" fmla="*/ 44 w 54"/>
                  <a:gd name="T95" fmla="*/ 3 h 95"/>
                  <a:gd name="T96" fmla="*/ 44 w 54"/>
                  <a:gd name="T97" fmla="*/ 0 h 9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95"/>
                  <a:gd name="T149" fmla="*/ 54 w 54"/>
                  <a:gd name="T150" fmla="*/ 95 h 9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95">
                    <a:moveTo>
                      <a:pt x="44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4" y="34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5" y="53"/>
                    </a:lnTo>
                    <a:lnTo>
                      <a:pt x="9" y="56"/>
                    </a:lnTo>
                    <a:lnTo>
                      <a:pt x="10" y="57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18" y="67"/>
                    </a:lnTo>
                    <a:lnTo>
                      <a:pt x="19" y="69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3" y="80"/>
                    </a:lnTo>
                    <a:lnTo>
                      <a:pt x="24" y="81"/>
                    </a:lnTo>
                    <a:lnTo>
                      <a:pt x="28" y="84"/>
                    </a:lnTo>
                    <a:lnTo>
                      <a:pt x="29" y="87"/>
                    </a:lnTo>
                    <a:lnTo>
                      <a:pt x="30" y="88"/>
                    </a:lnTo>
                    <a:lnTo>
                      <a:pt x="30" y="89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32" y="95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4" y="95"/>
                    </a:lnTo>
                    <a:lnTo>
                      <a:pt x="34" y="92"/>
                    </a:lnTo>
                    <a:lnTo>
                      <a:pt x="36" y="91"/>
                    </a:lnTo>
                    <a:lnTo>
                      <a:pt x="38" y="91"/>
                    </a:lnTo>
                    <a:lnTo>
                      <a:pt x="40" y="92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3" y="89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8" y="86"/>
                    </a:lnTo>
                    <a:lnTo>
                      <a:pt x="48" y="85"/>
                    </a:lnTo>
                    <a:lnTo>
                      <a:pt x="47" y="83"/>
                    </a:lnTo>
                    <a:lnTo>
                      <a:pt x="47" y="81"/>
                    </a:lnTo>
                    <a:lnTo>
                      <a:pt x="48" y="80"/>
                    </a:lnTo>
                    <a:lnTo>
                      <a:pt x="48" y="79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68"/>
                    </a:lnTo>
                    <a:lnTo>
                      <a:pt x="52" y="67"/>
                    </a:lnTo>
                    <a:lnTo>
                      <a:pt x="54" y="64"/>
                    </a:lnTo>
                    <a:lnTo>
                      <a:pt x="53" y="60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7" y="8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4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42" name="Group 223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7246" name="Freeform 224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26 w 52"/>
                    <a:gd name="T1" fmla="*/ 68 h 71"/>
                    <a:gd name="T2" fmla="*/ 43 w 52"/>
                    <a:gd name="T3" fmla="*/ 67 h 71"/>
                    <a:gd name="T4" fmla="*/ 45 w 52"/>
                    <a:gd name="T5" fmla="*/ 62 h 71"/>
                    <a:gd name="T6" fmla="*/ 45 w 52"/>
                    <a:gd name="T7" fmla="*/ 58 h 71"/>
                    <a:gd name="T8" fmla="*/ 48 w 52"/>
                    <a:gd name="T9" fmla="*/ 55 h 71"/>
                    <a:gd name="T10" fmla="*/ 49 w 52"/>
                    <a:gd name="T11" fmla="*/ 52 h 71"/>
                    <a:gd name="T12" fmla="*/ 50 w 52"/>
                    <a:gd name="T13" fmla="*/ 50 h 71"/>
                    <a:gd name="T14" fmla="*/ 51 w 52"/>
                    <a:gd name="T15" fmla="*/ 51 h 71"/>
                    <a:gd name="T16" fmla="*/ 52 w 52"/>
                    <a:gd name="T17" fmla="*/ 50 h 71"/>
                    <a:gd name="T18" fmla="*/ 52 w 52"/>
                    <a:gd name="T19" fmla="*/ 46 h 71"/>
                    <a:gd name="T20" fmla="*/ 51 w 52"/>
                    <a:gd name="T21" fmla="*/ 42 h 71"/>
                    <a:gd name="T22" fmla="*/ 47 w 52"/>
                    <a:gd name="T23" fmla="*/ 28 h 71"/>
                    <a:gd name="T24" fmla="*/ 42 w 52"/>
                    <a:gd name="T25" fmla="*/ 28 h 71"/>
                    <a:gd name="T26" fmla="*/ 36 w 52"/>
                    <a:gd name="T27" fmla="*/ 36 h 71"/>
                    <a:gd name="T28" fmla="*/ 35 w 52"/>
                    <a:gd name="T29" fmla="*/ 35 h 71"/>
                    <a:gd name="T30" fmla="*/ 33 w 52"/>
                    <a:gd name="T31" fmla="*/ 34 h 71"/>
                    <a:gd name="T32" fmla="*/ 33 w 52"/>
                    <a:gd name="T33" fmla="*/ 30 h 71"/>
                    <a:gd name="T34" fmla="*/ 36 w 52"/>
                    <a:gd name="T35" fmla="*/ 28 h 71"/>
                    <a:gd name="T36" fmla="*/ 36 w 52"/>
                    <a:gd name="T37" fmla="*/ 26 h 71"/>
                    <a:gd name="T38" fmla="*/ 38 w 52"/>
                    <a:gd name="T39" fmla="*/ 24 h 71"/>
                    <a:gd name="T40" fmla="*/ 38 w 52"/>
                    <a:gd name="T41" fmla="*/ 17 h 71"/>
                    <a:gd name="T42" fmla="*/ 37 w 52"/>
                    <a:gd name="T43" fmla="*/ 14 h 71"/>
                    <a:gd name="T44" fmla="*/ 35 w 52"/>
                    <a:gd name="T45" fmla="*/ 12 h 71"/>
                    <a:gd name="T46" fmla="*/ 37 w 52"/>
                    <a:gd name="T47" fmla="*/ 10 h 71"/>
                    <a:gd name="T48" fmla="*/ 36 w 52"/>
                    <a:gd name="T49" fmla="*/ 7 h 71"/>
                    <a:gd name="T50" fmla="*/ 30 w 52"/>
                    <a:gd name="T51" fmla="*/ 4 h 71"/>
                    <a:gd name="T52" fmla="*/ 26 w 52"/>
                    <a:gd name="T53" fmla="*/ 2 h 71"/>
                    <a:gd name="T54" fmla="*/ 21 w 52"/>
                    <a:gd name="T55" fmla="*/ 1 h 71"/>
                    <a:gd name="T56" fmla="*/ 18 w 52"/>
                    <a:gd name="T57" fmla="*/ 1 h 71"/>
                    <a:gd name="T58" fmla="*/ 15 w 52"/>
                    <a:gd name="T59" fmla="*/ 3 h 71"/>
                    <a:gd name="T60" fmla="*/ 15 w 52"/>
                    <a:gd name="T61" fmla="*/ 6 h 71"/>
                    <a:gd name="T62" fmla="*/ 16 w 52"/>
                    <a:gd name="T63" fmla="*/ 7 h 71"/>
                    <a:gd name="T64" fmla="*/ 15 w 52"/>
                    <a:gd name="T65" fmla="*/ 8 h 71"/>
                    <a:gd name="T66" fmla="*/ 13 w 52"/>
                    <a:gd name="T67" fmla="*/ 10 h 71"/>
                    <a:gd name="T68" fmla="*/ 12 w 52"/>
                    <a:gd name="T69" fmla="*/ 13 h 71"/>
                    <a:gd name="T70" fmla="*/ 12 w 52"/>
                    <a:gd name="T71" fmla="*/ 17 h 71"/>
                    <a:gd name="T72" fmla="*/ 10 w 52"/>
                    <a:gd name="T73" fmla="*/ 16 h 71"/>
                    <a:gd name="T74" fmla="*/ 10 w 52"/>
                    <a:gd name="T75" fmla="*/ 13 h 71"/>
                    <a:gd name="T76" fmla="*/ 10 w 52"/>
                    <a:gd name="T77" fmla="*/ 11 h 71"/>
                    <a:gd name="T78" fmla="*/ 8 w 52"/>
                    <a:gd name="T79" fmla="*/ 13 h 71"/>
                    <a:gd name="T80" fmla="*/ 8 w 52"/>
                    <a:gd name="T81" fmla="*/ 16 h 71"/>
                    <a:gd name="T82" fmla="*/ 5 w 52"/>
                    <a:gd name="T83" fmla="*/ 17 h 71"/>
                    <a:gd name="T84" fmla="*/ 4 w 52"/>
                    <a:gd name="T85" fmla="*/ 19 h 71"/>
                    <a:gd name="T86" fmla="*/ 3 w 52"/>
                    <a:gd name="T87" fmla="*/ 23 h 71"/>
                    <a:gd name="T88" fmla="*/ 2 w 52"/>
                    <a:gd name="T89" fmla="*/ 28 h 71"/>
                    <a:gd name="T90" fmla="*/ 1 w 52"/>
                    <a:gd name="T91" fmla="*/ 32 h 71"/>
                    <a:gd name="T92" fmla="*/ 2 w 52"/>
                    <a:gd name="T93" fmla="*/ 37 h 71"/>
                    <a:gd name="T94" fmla="*/ 2 w 52"/>
                    <a:gd name="T95" fmla="*/ 41 h 71"/>
                    <a:gd name="T96" fmla="*/ 6 w 52"/>
                    <a:gd name="T97" fmla="*/ 50 h 71"/>
                    <a:gd name="T98" fmla="*/ 7 w 52"/>
                    <a:gd name="T99" fmla="*/ 55 h 71"/>
                    <a:gd name="T100" fmla="*/ 7 w 52"/>
                    <a:gd name="T101" fmla="*/ 56 h 71"/>
                    <a:gd name="T102" fmla="*/ 6 w 52"/>
                    <a:gd name="T103" fmla="*/ 62 h 71"/>
                    <a:gd name="T104" fmla="*/ 2 w 52"/>
                    <a:gd name="T105" fmla="*/ 69 h 71"/>
                    <a:gd name="T106" fmla="*/ 0 w 52"/>
                    <a:gd name="T107" fmla="*/ 71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" name="Freeform 225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4 w 83"/>
                    <a:gd name="T1" fmla="*/ 16 h 41"/>
                    <a:gd name="T2" fmla="*/ 8 w 83"/>
                    <a:gd name="T3" fmla="*/ 13 h 41"/>
                    <a:gd name="T4" fmla="*/ 20 w 83"/>
                    <a:gd name="T5" fmla="*/ 6 h 41"/>
                    <a:gd name="T6" fmla="*/ 26 w 83"/>
                    <a:gd name="T7" fmla="*/ 1 h 41"/>
                    <a:gd name="T8" fmla="*/ 31 w 83"/>
                    <a:gd name="T9" fmla="*/ 1 h 41"/>
                    <a:gd name="T10" fmla="*/ 28 w 83"/>
                    <a:gd name="T11" fmla="*/ 4 h 41"/>
                    <a:gd name="T12" fmla="*/ 23 w 83"/>
                    <a:gd name="T13" fmla="*/ 9 h 41"/>
                    <a:gd name="T14" fmla="*/ 23 w 83"/>
                    <a:gd name="T15" fmla="*/ 12 h 41"/>
                    <a:gd name="T16" fmla="*/ 28 w 83"/>
                    <a:gd name="T17" fmla="*/ 10 h 41"/>
                    <a:gd name="T18" fmla="*/ 39 w 83"/>
                    <a:gd name="T19" fmla="*/ 15 h 41"/>
                    <a:gd name="T20" fmla="*/ 43 w 83"/>
                    <a:gd name="T21" fmla="*/ 16 h 41"/>
                    <a:gd name="T22" fmla="*/ 44 w 83"/>
                    <a:gd name="T23" fmla="*/ 17 h 41"/>
                    <a:gd name="T24" fmla="*/ 49 w 83"/>
                    <a:gd name="T25" fmla="*/ 13 h 41"/>
                    <a:gd name="T26" fmla="*/ 64 w 83"/>
                    <a:gd name="T27" fmla="*/ 8 h 41"/>
                    <a:gd name="T28" fmla="*/ 63 w 83"/>
                    <a:gd name="T29" fmla="*/ 11 h 41"/>
                    <a:gd name="T30" fmla="*/ 66 w 83"/>
                    <a:gd name="T31" fmla="*/ 14 h 41"/>
                    <a:gd name="T32" fmla="*/ 72 w 83"/>
                    <a:gd name="T33" fmla="*/ 13 h 41"/>
                    <a:gd name="T34" fmla="*/ 76 w 83"/>
                    <a:gd name="T35" fmla="*/ 18 h 41"/>
                    <a:gd name="T36" fmla="*/ 82 w 83"/>
                    <a:gd name="T37" fmla="*/ 19 h 41"/>
                    <a:gd name="T38" fmla="*/ 82 w 83"/>
                    <a:gd name="T39" fmla="*/ 21 h 41"/>
                    <a:gd name="T40" fmla="*/ 79 w 83"/>
                    <a:gd name="T41" fmla="*/ 21 h 41"/>
                    <a:gd name="T42" fmla="*/ 75 w 83"/>
                    <a:gd name="T43" fmla="*/ 21 h 41"/>
                    <a:gd name="T44" fmla="*/ 69 w 83"/>
                    <a:gd name="T45" fmla="*/ 21 h 41"/>
                    <a:gd name="T46" fmla="*/ 69 w 83"/>
                    <a:gd name="T47" fmla="*/ 24 h 41"/>
                    <a:gd name="T48" fmla="*/ 62 w 83"/>
                    <a:gd name="T49" fmla="*/ 21 h 41"/>
                    <a:gd name="T50" fmla="*/ 57 w 83"/>
                    <a:gd name="T51" fmla="*/ 23 h 41"/>
                    <a:gd name="T52" fmla="*/ 55 w 83"/>
                    <a:gd name="T53" fmla="*/ 25 h 41"/>
                    <a:gd name="T54" fmla="*/ 50 w 83"/>
                    <a:gd name="T55" fmla="*/ 25 h 41"/>
                    <a:gd name="T56" fmla="*/ 46 w 83"/>
                    <a:gd name="T57" fmla="*/ 30 h 41"/>
                    <a:gd name="T58" fmla="*/ 47 w 83"/>
                    <a:gd name="T59" fmla="*/ 28 h 41"/>
                    <a:gd name="T60" fmla="*/ 44 w 83"/>
                    <a:gd name="T61" fmla="*/ 28 h 41"/>
                    <a:gd name="T62" fmla="*/ 42 w 83"/>
                    <a:gd name="T63" fmla="*/ 27 h 41"/>
                    <a:gd name="T64" fmla="*/ 40 w 83"/>
                    <a:gd name="T65" fmla="*/ 32 h 41"/>
                    <a:gd name="T66" fmla="*/ 36 w 83"/>
                    <a:gd name="T67" fmla="*/ 38 h 41"/>
                    <a:gd name="T68" fmla="*/ 34 w 83"/>
                    <a:gd name="T69" fmla="*/ 39 h 41"/>
                    <a:gd name="T70" fmla="*/ 35 w 83"/>
                    <a:gd name="T71" fmla="*/ 36 h 41"/>
                    <a:gd name="T72" fmla="*/ 32 w 83"/>
                    <a:gd name="T73" fmla="*/ 36 h 41"/>
                    <a:gd name="T74" fmla="*/ 30 w 83"/>
                    <a:gd name="T75" fmla="*/ 29 h 41"/>
                    <a:gd name="T76" fmla="*/ 29 w 83"/>
                    <a:gd name="T77" fmla="*/ 28 h 41"/>
                    <a:gd name="T78" fmla="*/ 23 w 83"/>
                    <a:gd name="T79" fmla="*/ 26 h 41"/>
                    <a:gd name="T80" fmla="*/ 22 w 83"/>
                    <a:gd name="T81" fmla="*/ 26 h 41"/>
                    <a:gd name="T82" fmla="*/ 16 w 83"/>
                    <a:gd name="T83" fmla="*/ 24 h 41"/>
                    <a:gd name="T84" fmla="*/ 4 w 83"/>
                    <a:gd name="T85" fmla="*/ 19 h 41"/>
                    <a:gd name="T86" fmla="*/ 0 w 83"/>
                    <a:gd name="T87" fmla="*/ 17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43" name="Freeform 226"/>
              <p:cNvSpPr>
                <a:spLocks/>
              </p:cNvSpPr>
              <p:nvPr/>
            </p:nvSpPr>
            <p:spPr bwMode="auto">
              <a:xfrm>
                <a:off x="3665" y="2423"/>
                <a:ext cx="240" cy="405"/>
              </a:xfrm>
              <a:custGeom>
                <a:avLst/>
                <a:gdLst>
                  <a:gd name="T0" fmla="*/ 44 w 47"/>
                  <a:gd name="T1" fmla="*/ 0 h 83"/>
                  <a:gd name="T2" fmla="*/ 15 w 47"/>
                  <a:gd name="T3" fmla="*/ 2 h 83"/>
                  <a:gd name="T4" fmla="*/ 15 w 47"/>
                  <a:gd name="T5" fmla="*/ 3 h 83"/>
                  <a:gd name="T6" fmla="*/ 12 w 47"/>
                  <a:gd name="T7" fmla="*/ 5 h 83"/>
                  <a:gd name="T8" fmla="*/ 12 w 47"/>
                  <a:gd name="T9" fmla="*/ 8 h 83"/>
                  <a:gd name="T10" fmla="*/ 12 w 47"/>
                  <a:gd name="T11" fmla="*/ 11 h 83"/>
                  <a:gd name="T12" fmla="*/ 11 w 47"/>
                  <a:gd name="T13" fmla="*/ 12 h 83"/>
                  <a:gd name="T14" fmla="*/ 9 w 47"/>
                  <a:gd name="T15" fmla="*/ 14 h 83"/>
                  <a:gd name="T16" fmla="*/ 7 w 47"/>
                  <a:gd name="T17" fmla="*/ 16 h 83"/>
                  <a:gd name="T18" fmla="*/ 6 w 47"/>
                  <a:gd name="T19" fmla="*/ 17 h 83"/>
                  <a:gd name="T20" fmla="*/ 6 w 47"/>
                  <a:gd name="T21" fmla="*/ 19 h 83"/>
                  <a:gd name="T22" fmla="*/ 5 w 47"/>
                  <a:gd name="T23" fmla="*/ 21 h 83"/>
                  <a:gd name="T24" fmla="*/ 5 w 47"/>
                  <a:gd name="T25" fmla="*/ 22 h 83"/>
                  <a:gd name="T26" fmla="*/ 4 w 47"/>
                  <a:gd name="T27" fmla="*/ 25 h 83"/>
                  <a:gd name="T28" fmla="*/ 3 w 47"/>
                  <a:gd name="T29" fmla="*/ 27 h 83"/>
                  <a:gd name="T30" fmla="*/ 4 w 47"/>
                  <a:gd name="T31" fmla="*/ 30 h 83"/>
                  <a:gd name="T32" fmla="*/ 5 w 47"/>
                  <a:gd name="T33" fmla="*/ 31 h 83"/>
                  <a:gd name="T34" fmla="*/ 5 w 47"/>
                  <a:gd name="T35" fmla="*/ 33 h 83"/>
                  <a:gd name="T36" fmla="*/ 5 w 47"/>
                  <a:gd name="T37" fmla="*/ 33 h 83"/>
                  <a:gd name="T38" fmla="*/ 5 w 47"/>
                  <a:gd name="T39" fmla="*/ 34 h 83"/>
                  <a:gd name="T40" fmla="*/ 5 w 47"/>
                  <a:gd name="T41" fmla="*/ 34 h 83"/>
                  <a:gd name="T42" fmla="*/ 4 w 47"/>
                  <a:gd name="T43" fmla="*/ 36 h 83"/>
                  <a:gd name="T44" fmla="*/ 5 w 47"/>
                  <a:gd name="T45" fmla="*/ 37 h 83"/>
                  <a:gd name="T46" fmla="*/ 4 w 47"/>
                  <a:gd name="T47" fmla="*/ 38 h 83"/>
                  <a:gd name="T48" fmla="*/ 6 w 47"/>
                  <a:gd name="T49" fmla="*/ 42 h 83"/>
                  <a:gd name="T50" fmla="*/ 6 w 47"/>
                  <a:gd name="T51" fmla="*/ 45 h 83"/>
                  <a:gd name="T52" fmla="*/ 7 w 47"/>
                  <a:gd name="T53" fmla="*/ 47 h 83"/>
                  <a:gd name="T54" fmla="*/ 8 w 47"/>
                  <a:gd name="T55" fmla="*/ 48 h 83"/>
                  <a:gd name="T56" fmla="*/ 8 w 47"/>
                  <a:gd name="T57" fmla="*/ 49 h 83"/>
                  <a:gd name="T58" fmla="*/ 6 w 47"/>
                  <a:gd name="T59" fmla="*/ 50 h 83"/>
                  <a:gd name="T60" fmla="*/ 6 w 47"/>
                  <a:gd name="T61" fmla="*/ 51 h 83"/>
                  <a:gd name="T62" fmla="*/ 5 w 47"/>
                  <a:gd name="T63" fmla="*/ 54 h 83"/>
                  <a:gd name="T64" fmla="*/ 3 w 47"/>
                  <a:gd name="T65" fmla="*/ 59 h 83"/>
                  <a:gd name="T66" fmla="*/ 0 w 47"/>
                  <a:gd name="T67" fmla="*/ 66 h 83"/>
                  <a:gd name="T68" fmla="*/ 0 w 47"/>
                  <a:gd name="T69" fmla="*/ 71 h 83"/>
                  <a:gd name="T70" fmla="*/ 27 w 47"/>
                  <a:gd name="T71" fmla="*/ 70 h 83"/>
                  <a:gd name="T72" fmla="*/ 27 w 47"/>
                  <a:gd name="T73" fmla="*/ 71 h 83"/>
                  <a:gd name="T74" fmla="*/ 26 w 47"/>
                  <a:gd name="T75" fmla="*/ 73 h 83"/>
                  <a:gd name="T76" fmla="*/ 27 w 47"/>
                  <a:gd name="T77" fmla="*/ 77 h 83"/>
                  <a:gd name="T78" fmla="*/ 29 w 47"/>
                  <a:gd name="T79" fmla="*/ 80 h 83"/>
                  <a:gd name="T80" fmla="*/ 30 w 47"/>
                  <a:gd name="T81" fmla="*/ 83 h 83"/>
                  <a:gd name="T82" fmla="*/ 32 w 47"/>
                  <a:gd name="T83" fmla="*/ 83 h 83"/>
                  <a:gd name="T84" fmla="*/ 35 w 47"/>
                  <a:gd name="T85" fmla="*/ 81 h 83"/>
                  <a:gd name="T86" fmla="*/ 41 w 47"/>
                  <a:gd name="T87" fmla="*/ 79 h 83"/>
                  <a:gd name="T88" fmla="*/ 43 w 47"/>
                  <a:gd name="T89" fmla="*/ 79 h 83"/>
                  <a:gd name="T90" fmla="*/ 45 w 47"/>
                  <a:gd name="T91" fmla="*/ 78 h 83"/>
                  <a:gd name="T92" fmla="*/ 46 w 47"/>
                  <a:gd name="T93" fmla="*/ 79 h 83"/>
                  <a:gd name="T94" fmla="*/ 47 w 47"/>
                  <a:gd name="T95" fmla="*/ 80 h 83"/>
                  <a:gd name="T96" fmla="*/ 47 w 47"/>
                  <a:gd name="T97" fmla="*/ 79 h 83"/>
                  <a:gd name="T98" fmla="*/ 44 w 47"/>
                  <a:gd name="T99" fmla="*/ 54 h 83"/>
                  <a:gd name="T100" fmla="*/ 44 w 47"/>
                  <a:gd name="T101" fmla="*/ 52 h 83"/>
                  <a:gd name="T102" fmla="*/ 45 w 47"/>
                  <a:gd name="T103" fmla="*/ 2 h 83"/>
                  <a:gd name="T104" fmla="*/ 44 w 47"/>
                  <a:gd name="T105" fmla="*/ 0 h 83"/>
                  <a:gd name="T106" fmla="*/ 44 w 47"/>
                  <a:gd name="T107" fmla="*/ 0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"/>
                  <a:gd name="T163" fmla="*/ 0 h 83"/>
                  <a:gd name="T164" fmla="*/ 47 w 47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" h="83">
                    <a:moveTo>
                      <a:pt x="44" y="0"/>
                    </a:moveTo>
                    <a:lnTo>
                      <a:pt x="15" y="2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4" y="25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4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7" y="47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5" y="54"/>
                    </a:lnTo>
                    <a:lnTo>
                      <a:pt x="3" y="59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6" y="73"/>
                    </a:lnTo>
                    <a:lnTo>
                      <a:pt x="27" y="77"/>
                    </a:lnTo>
                    <a:lnTo>
                      <a:pt x="29" y="80"/>
                    </a:lnTo>
                    <a:lnTo>
                      <a:pt x="30" y="83"/>
                    </a:lnTo>
                    <a:lnTo>
                      <a:pt x="32" y="83"/>
                    </a:lnTo>
                    <a:lnTo>
                      <a:pt x="35" y="81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6" y="79"/>
                    </a:lnTo>
                    <a:lnTo>
                      <a:pt x="47" y="80"/>
                    </a:lnTo>
                    <a:lnTo>
                      <a:pt x="47" y="79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5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" name="Freeform 227"/>
              <p:cNvSpPr>
                <a:spLocks/>
              </p:cNvSpPr>
              <p:nvPr/>
            </p:nvSpPr>
            <p:spPr bwMode="auto">
              <a:xfrm>
                <a:off x="4233" y="2350"/>
                <a:ext cx="353" cy="258"/>
              </a:xfrm>
              <a:custGeom>
                <a:avLst/>
                <a:gdLst>
                  <a:gd name="T0" fmla="*/ 41 w 69"/>
                  <a:gd name="T1" fmla="*/ 53 h 53"/>
                  <a:gd name="T2" fmla="*/ 38 w 69"/>
                  <a:gd name="T3" fmla="*/ 52 h 53"/>
                  <a:gd name="T4" fmla="*/ 37 w 69"/>
                  <a:gd name="T5" fmla="*/ 48 h 53"/>
                  <a:gd name="T6" fmla="*/ 33 w 69"/>
                  <a:gd name="T7" fmla="*/ 44 h 53"/>
                  <a:gd name="T8" fmla="*/ 31 w 69"/>
                  <a:gd name="T9" fmla="*/ 39 h 53"/>
                  <a:gd name="T10" fmla="*/ 29 w 69"/>
                  <a:gd name="T11" fmla="*/ 37 h 53"/>
                  <a:gd name="T12" fmla="*/ 25 w 69"/>
                  <a:gd name="T13" fmla="*/ 34 h 53"/>
                  <a:gd name="T14" fmla="*/ 23 w 69"/>
                  <a:gd name="T15" fmla="*/ 32 h 53"/>
                  <a:gd name="T16" fmla="*/ 22 w 69"/>
                  <a:gd name="T17" fmla="*/ 30 h 53"/>
                  <a:gd name="T18" fmla="*/ 15 w 69"/>
                  <a:gd name="T19" fmla="*/ 25 h 53"/>
                  <a:gd name="T20" fmla="*/ 13 w 69"/>
                  <a:gd name="T21" fmla="*/ 23 h 53"/>
                  <a:gd name="T22" fmla="*/ 10 w 69"/>
                  <a:gd name="T23" fmla="*/ 19 h 53"/>
                  <a:gd name="T24" fmla="*/ 8 w 69"/>
                  <a:gd name="T25" fmla="*/ 16 h 53"/>
                  <a:gd name="T26" fmla="*/ 1 w 69"/>
                  <a:gd name="T27" fmla="*/ 14 h 53"/>
                  <a:gd name="T28" fmla="*/ 1 w 69"/>
                  <a:gd name="T29" fmla="*/ 10 h 53"/>
                  <a:gd name="T30" fmla="*/ 3 w 69"/>
                  <a:gd name="T31" fmla="*/ 8 h 53"/>
                  <a:gd name="T32" fmla="*/ 3 w 69"/>
                  <a:gd name="T33" fmla="*/ 7 h 53"/>
                  <a:gd name="T34" fmla="*/ 8 w 69"/>
                  <a:gd name="T35" fmla="*/ 5 h 53"/>
                  <a:gd name="T36" fmla="*/ 12 w 69"/>
                  <a:gd name="T37" fmla="*/ 3 h 53"/>
                  <a:gd name="T38" fmla="*/ 13 w 69"/>
                  <a:gd name="T39" fmla="*/ 2 h 53"/>
                  <a:gd name="T40" fmla="*/ 31 w 69"/>
                  <a:gd name="T41" fmla="*/ 1 h 53"/>
                  <a:gd name="T42" fmla="*/ 31 w 69"/>
                  <a:gd name="T43" fmla="*/ 2 h 53"/>
                  <a:gd name="T44" fmla="*/ 35 w 69"/>
                  <a:gd name="T45" fmla="*/ 4 h 53"/>
                  <a:gd name="T46" fmla="*/ 51 w 69"/>
                  <a:gd name="T47" fmla="*/ 4 h 53"/>
                  <a:gd name="T48" fmla="*/ 68 w 69"/>
                  <a:gd name="T49" fmla="*/ 17 h 53"/>
                  <a:gd name="T50" fmla="*/ 66 w 69"/>
                  <a:gd name="T51" fmla="*/ 19 h 53"/>
                  <a:gd name="T52" fmla="*/ 63 w 69"/>
                  <a:gd name="T53" fmla="*/ 24 h 53"/>
                  <a:gd name="T54" fmla="*/ 62 w 69"/>
                  <a:gd name="T55" fmla="*/ 28 h 53"/>
                  <a:gd name="T56" fmla="*/ 62 w 69"/>
                  <a:gd name="T57" fmla="*/ 30 h 53"/>
                  <a:gd name="T58" fmla="*/ 60 w 69"/>
                  <a:gd name="T59" fmla="*/ 31 h 53"/>
                  <a:gd name="T60" fmla="*/ 59 w 69"/>
                  <a:gd name="T61" fmla="*/ 33 h 53"/>
                  <a:gd name="T62" fmla="*/ 57 w 69"/>
                  <a:gd name="T63" fmla="*/ 35 h 53"/>
                  <a:gd name="T64" fmla="*/ 53 w 69"/>
                  <a:gd name="T65" fmla="*/ 39 h 53"/>
                  <a:gd name="T66" fmla="*/ 50 w 69"/>
                  <a:gd name="T67" fmla="*/ 41 h 53"/>
                  <a:gd name="T68" fmla="*/ 49 w 69"/>
                  <a:gd name="T69" fmla="*/ 43 h 53"/>
                  <a:gd name="T70" fmla="*/ 46 w 69"/>
                  <a:gd name="T71" fmla="*/ 44 h 53"/>
                  <a:gd name="T72" fmla="*/ 46 w 69"/>
                  <a:gd name="T73" fmla="*/ 45 h 53"/>
                  <a:gd name="T74" fmla="*/ 45 w 69"/>
                  <a:gd name="T75" fmla="*/ 47 h 53"/>
                  <a:gd name="T76" fmla="*/ 43 w 69"/>
                  <a:gd name="T77" fmla="*/ 48 h 53"/>
                  <a:gd name="T78" fmla="*/ 43 w 69"/>
                  <a:gd name="T79" fmla="*/ 48 h 53"/>
                  <a:gd name="T80" fmla="*/ 43 w 69"/>
                  <a:gd name="T81" fmla="*/ 49 h 53"/>
                  <a:gd name="T82" fmla="*/ 44 w 69"/>
                  <a:gd name="T83" fmla="*/ 50 h 53"/>
                  <a:gd name="T84" fmla="*/ 42 w 69"/>
                  <a:gd name="T85" fmla="*/ 51 h 53"/>
                  <a:gd name="T86" fmla="*/ 41 w 69"/>
                  <a:gd name="T87" fmla="*/ 52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" name="Freeform 228"/>
              <p:cNvSpPr>
                <a:spLocks/>
              </p:cNvSpPr>
              <p:nvPr/>
            </p:nvSpPr>
            <p:spPr bwMode="auto">
              <a:xfrm>
                <a:off x="4074" y="2384"/>
                <a:ext cx="375" cy="376"/>
              </a:xfrm>
              <a:custGeom>
                <a:avLst/>
                <a:gdLst>
                  <a:gd name="T0" fmla="*/ 9 w 73"/>
                  <a:gd name="T1" fmla="*/ 41 h 77"/>
                  <a:gd name="T2" fmla="*/ 11 w 73"/>
                  <a:gd name="T3" fmla="*/ 44 h 77"/>
                  <a:gd name="T4" fmla="*/ 13 w 73"/>
                  <a:gd name="T5" fmla="*/ 46 h 77"/>
                  <a:gd name="T6" fmla="*/ 13 w 73"/>
                  <a:gd name="T7" fmla="*/ 49 h 77"/>
                  <a:gd name="T8" fmla="*/ 14 w 73"/>
                  <a:gd name="T9" fmla="*/ 50 h 77"/>
                  <a:gd name="T10" fmla="*/ 13 w 73"/>
                  <a:gd name="T11" fmla="*/ 55 h 77"/>
                  <a:gd name="T12" fmla="*/ 12 w 73"/>
                  <a:gd name="T13" fmla="*/ 60 h 77"/>
                  <a:gd name="T14" fmla="*/ 14 w 73"/>
                  <a:gd name="T15" fmla="*/ 68 h 77"/>
                  <a:gd name="T16" fmla="*/ 16 w 73"/>
                  <a:gd name="T17" fmla="*/ 71 h 77"/>
                  <a:gd name="T18" fmla="*/ 17 w 73"/>
                  <a:gd name="T19" fmla="*/ 74 h 77"/>
                  <a:gd name="T20" fmla="*/ 18 w 73"/>
                  <a:gd name="T21" fmla="*/ 76 h 77"/>
                  <a:gd name="T22" fmla="*/ 58 w 73"/>
                  <a:gd name="T23" fmla="*/ 76 h 77"/>
                  <a:gd name="T24" fmla="*/ 60 w 73"/>
                  <a:gd name="T25" fmla="*/ 77 h 77"/>
                  <a:gd name="T26" fmla="*/ 59 w 73"/>
                  <a:gd name="T27" fmla="*/ 71 h 77"/>
                  <a:gd name="T28" fmla="*/ 60 w 73"/>
                  <a:gd name="T29" fmla="*/ 69 h 77"/>
                  <a:gd name="T30" fmla="*/ 64 w 73"/>
                  <a:gd name="T31" fmla="*/ 69 h 77"/>
                  <a:gd name="T32" fmla="*/ 67 w 73"/>
                  <a:gd name="T33" fmla="*/ 69 h 77"/>
                  <a:gd name="T34" fmla="*/ 67 w 73"/>
                  <a:gd name="T35" fmla="*/ 65 h 77"/>
                  <a:gd name="T36" fmla="*/ 67 w 73"/>
                  <a:gd name="T37" fmla="*/ 62 h 77"/>
                  <a:gd name="T38" fmla="*/ 69 w 73"/>
                  <a:gd name="T39" fmla="*/ 53 h 77"/>
                  <a:gd name="T40" fmla="*/ 71 w 73"/>
                  <a:gd name="T41" fmla="*/ 48 h 77"/>
                  <a:gd name="T42" fmla="*/ 73 w 73"/>
                  <a:gd name="T43" fmla="*/ 47 h 77"/>
                  <a:gd name="T44" fmla="*/ 73 w 73"/>
                  <a:gd name="T45" fmla="*/ 46 h 77"/>
                  <a:gd name="T46" fmla="*/ 72 w 73"/>
                  <a:gd name="T47" fmla="*/ 46 h 77"/>
                  <a:gd name="T48" fmla="*/ 69 w 73"/>
                  <a:gd name="T49" fmla="*/ 45 h 77"/>
                  <a:gd name="T50" fmla="*/ 68 w 73"/>
                  <a:gd name="T51" fmla="*/ 41 h 77"/>
                  <a:gd name="T52" fmla="*/ 64 w 73"/>
                  <a:gd name="T53" fmla="*/ 37 h 77"/>
                  <a:gd name="T54" fmla="*/ 62 w 73"/>
                  <a:gd name="T55" fmla="*/ 32 h 77"/>
                  <a:gd name="T56" fmla="*/ 60 w 73"/>
                  <a:gd name="T57" fmla="*/ 30 h 77"/>
                  <a:gd name="T58" fmla="*/ 56 w 73"/>
                  <a:gd name="T59" fmla="*/ 27 h 77"/>
                  <a:gd name="T60" fmla="*/ 54 w 73"/>
                  <a:gd name="T61" fmla="*/ 25 h 77"/>
                  <a:gd name="T62" fmla="*/ 53 w 73"/>
                  <a:gd name="T63" fmla="*/ 23 h 77"/>
                  <a:gd name="T64" fmla="*/ 46 w 73"/>
                  <a:gd name="T65" fmla="*/ 18 h 77"/>
                  <a:gd name="T66" fmla="*/ 44 w 73"/>
                  <a:gd name="T67" fmla="*/ 16 h 77"/>
                  <a:gd name="T68" fmla="*/ 41 w 73"/>
                  <a:gd name="T69" fmla="*/ 12 h 77"/>
                  <a:gd name="T70" fmla="*/ 39 w 73"/>
                  <a:gd name="T71" fmla="*/ 9 h 77"/>
                  <a:gd name="T72" fmla="*/ 32 w 73"/>
                  <a:gd name="T73" fmla="*/ 7 h 77"/>
                  <a:gd name="T74" fmla="*/ 32 w 73"/>
                  <a:gd name="T75" fmla="*/ 3 h 77"/>
                  <a:gd name="T76" fmla="*/ 34 w 73"/>
                  <a:gd name="T77" fmla="*/ 1 h 77"/>
                  <a:gd name="T78" fmla="*/ 34 w 73"/>
                  <a:gd name="T79" fmla="*/ 0 h 77"/>
                  <a:gd name="T80" fmla="*/ 0 w 73"/>
                  <a:gd name="T81" fmla="*/ 5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11" name="Freeform 229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36 w 62"/>
                <a:gd name="T1" fmla="*/ 2 h 29"/>
                <a:gd name="T2" fmla="*/ 2 w 62"/>
                <a:gd name="T3" fmla="*/ 17 h 29"/>
                <a:gd name="T4" fmla="*/ 4 w 62"/>
                <a:gd name="T5" fmla="*/ 16 h 29"/>
                <a:gd name="T6" fmla="*/ 8 w 62"/>
                <a:gd name="T7" fmla="*/ 13 h 29"/>
                <a:gd name="T8" fmla="*/ 10 w 62"/>
                <a:gd name="T9" fmla="*/ 11 h 29"/>
                <a:gd name="T10" fmla="*/ 11 w 62"/>
                <a:gd name="T11" fmla="*/ 10 h 29"/>
                <a:gd name="T12" fmla="*/ 14 w 62"/>
                <a:gd name="T13" fmla="*/ 9 h 29"/>
                <a:gd name="T14" fmla="*/ 19 w 62"/>
                <a:gd name="T15" fmla="*/ 7 h 29"/>
                <a:gd name="T16" fmla="*/ 21 w 62"/>
                <a:gd name="T17" fmla="*/ 8 h 29"/>
                <a:gd name="T18" fmla="*/ 23 w 62"/>
                <a:gd name="T19" fmla="*/ 8 h 29"/>
                <a:gd name="T20" fmla="*/ 25 w 62"/>
                <a:gd name="T21" fmla="*/ 12 h 29"/>
                <a:gd name="T22" fmla="*/ 27 w 62"/>
                <a:gd name="T23" fmla="*/ 12 h 29"/>
                <a:gd name="T24" fmla="*/ 27 w 62"/>
                <a:gd name="T25" fmla="*/ 14 h 29"/>
                <a:gd name="T26" fmla="*/ 31 w 62"/>
                <a:gd name="T27" fmla="*/ 15 h 29"/>
                <a:gd name="T28" fmla="*/ 34 w 62"/>
                <a:gd name="T29" fmla="*/ 17 h 29"/>
                <a:gd name="T30" fmla="*/ 35 w 62"/>
                <a:gd name="T31" fmla="*/ 19 h 29"/>
                <a:gd name="T32" fmla="*/ 32 w 62"/>
                <a:gd name="T33" fmla="*/ 25 h 29"/>
                <a:gd name="T34" fmla="*/ 35 w 62"/>
                <a:gd name="T35" fmla="*/ 27 h 29"/>
                <a:gd name="T36" fmla="*/ 38 w 62"/>
                <a:gd name="T37" fmla="*/ 28 h 29"/>
                <a:gd name="T38" fmla="*/ 39 w 62"/>
                <a:gd name="T39" fmla="*/ 28 h 29"/>
                <a:gd name="T40" fmla="*/ 42 w 62"/>
                <a:gd name="T41" fmla="*/ 27 h 29"/>
                <a:gd name="T42" fmla="*/ 46 w 62"/>
                <a:gd name="T43" fmla="*/ 29 h 29"/>
                <a:gd name="T44" fmla="*/ 47 w 62"/>
                <a:gd name="T45" fmla="*/ 28 h 29"/>
                <a:gd name="T46" fmla="*/ 45 w 62"/>
                <a:gd name="T47" fmla="*/ 26 h 29"/>
                <a:gd name="T48" fmla="*/ 44 w 62"/>
                <a:gd name="T49" fmla="*/ 25 h 29"/>
                <a:gd name="T50" fmla="*/ 45 w 62"/>
                <a:gd name="T51" fmla="*/ 24 h 29"/>
                <a:gd name="T52" fmla="*/ 44 w 62"/>
                <a:gd name="T53" fmla="*/ 23 h 29"/>
                <a:gd name="T54" fmla="*/ 41 w 62"/>
                <a:gd name="T55" fmla="*/ 19 h 29"/>
                <a:gd name="T56" fmla="*/ 41 w 62"/>
                <a:gd name="T57" fmla="*/ 16 h 29"/>
                <a:gd name="T58" fmla="*/ 41 w 62"/>
                <a:gd name="T59" fmla="*/ 12 h 29"/>
                <a:gd name="T60" fmla="*/ 41 w 62"/>
                <a:gd name="T61" fmla="*/ 10 h 29"/>
                <a:gd name="T62" fmla="*/ 41 w 62"/>
                <a:gd name="T63" fmla="*/ 9 h 29"/>
                <a:gd name="T64" fmla="*/ 44 w 62"/>
                <a:gd name="T65" fmla="*/ 6 h 29"/>
                <a:gd name="T66" fmla="*/ 45 w 62"/>
                <a:gd name="T67" fmla="*/ 4 h 29"/>
                <a:gd name="T68" fmla="*/ 47 w 62"/>
                <a:gd name="T69" fmla="*/ 4 h 29"/>
                <a:gd name="T70" fmla="*/ 45 w 62"/>
                <a:gd name="T71" fmla="*/ 8 h 29"/>
                <a:gd name="T72" fmla="*/ 44 w 62"/>
                <a:gd name="T73" fmla="*/ 10 h 29"/>
                <a:gd name="T74" fmla="*/ 46 w 62"/>
                <a:gd name="T75" fmla="*/ 12 h 29"/>
                <a:gd name="T76" fmla="*/ 46 w 62"/>
                <a:gd name="T77" fmla="*/ 16 h 29"/>
                <a:gd name="T78" fmla="*/ 45 w 62"/>
                <a:gd name="T79" fmla="*/ 18 h 29"/>
                <a:gd name="T80" fmla="*/ 46 w 62"/>
                <a:gd name="T81" fmla="*/ 19 h 29"/>
                <a:gd name="T82" fmla="*/ 46 w 62"/>
                <a:gd name="T83" fmla="*/ 21 h 29"/>
                <a:gd name="T84" fmla="*/ 47 w 62"/>
                <a:gd name="T85" fmla="*/ 24 h 29"/>
                <a:gd name="T86" fmla="*/ 50 w 62"/>
                <a:gd name="T87" fmla="*/ 25 h 29"/>
                <a:gd name="T88" fmla="*/ 52 w 62"/>
                <a:gd name="T89" fmla="*/ 24 h 29"/>
                <a:gd name="T90" fmla="*/ 52 w 62"/>
                <a:gd name="T91" fmla="*/ 26 h 29"/>
                <a:gd name="T92" fmla="*/ 53 w 62"/>
                <a:gd name="T93" fmla="*/ 28 h 29"/>
                <a:gd name="T94" fmla="*/ 55 w 62"/>
                <a:gd name="T95" fmla="*/ 29 h 29"/>
                <a:gd name="T96" fmla="*/ 56 w 62"/>
                <a:gd name="T97" fmla="*/ 28 h 29"/>
                <a:gd name="T98" fmla="*/ 61 w 62"/>
                <a:gd name="T99" fmla="*/ 26 h 29"/>
                <a:gd name="T100" fmla="*/ 62 w 62"/>
                <a:gd name="T101" fmla="*/ 19 h 29"/>
                <a:gd name="T102" fmla="*/ 54 w 62"/>
                <a:gd name="T103" fmla="*/ 21 h 29"/>
                <a:gd name="T104" fmla="*/ 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2" name="Freeform 230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15 w 15"/>
                <a:gd name="T1" fmla="*/ 22 h 24"/>
                <a:gd name="T2" fmla="*/ 15 w 15"/>
                <a:gd name="T3" fmla="*/ 20 h 24"/>
                <a:gd name="T4" fmla="*/ 14 w 15"/>
                <a:gd name="T5" fmla="*/ 18 h 24"/>
                <a:gd name="T6" fmla="*/ 12 w 15"/>
                <a:gd name="T7" fmla="*/ 16 h 24"/>
                <a:gd name="T8" fmla="*/ 10 w 15"/>
                <a:gd name="T9" fmla="*/ 15 h 24"/>
                <a:gd name="T10" fmla="*/ 9 w 15"/>
                <a:gd name="T11" fmla="*/ 14 h 24"/>
                <a:gd name="T12" fmla="*/ 9 w 15"/>
                <a:gd name="T13" fmla="*/ 12 h 24"/>
                <a:gd name="T14" fmla="*/ 7 w 15"/>
                <a:gd name="T15" fmla="*/ 9 h 24"/>
                <a:gd name="T16" fmla="*/ 6 w 15"/>
                <a:gd name="T17" fmla="*/ 8 h 24"/>
                <a:gd name="T18" fmla="*/ 5 w 15"/>
                <a:gd name="T19" fmla="*/ 6 h 24"/>
                <a:gd name="T20" fmla="*/ 4 w 15"/>
                <a:gd name="T21" fmla="*/ 5 h 24"/>
                <a:gd name="T22" fmla="*/ 4 w 15"/>
                <a:gd name="T23" fmla="*/ 4 h 24"/>
                <a:gd name="T24" fmla="*/ 4 w 15"/>
                <a:gd name="T25" fmla="*/ 4 h 24"/>
                <a:gd name="T26" fmla="*/ 4 w 15"/>
                <a:gd name="T27" fmla="*/ 3 h 24"/>
                <a:gd name="T28" fmla="*/ 5 w 15"/>
                <a:gd name="T29" fmla="*/ 0 h 24"/>
                <a:gd name="T30" fmla="*/ 4 w 15"/>
                <a:gd name="T31" fmla="*/ 0 h 24"/>
                <a:gd name="T32" fmla="*/ 2 w 15"/>
                <a:gd name="T33" fmla="*/ 0 h 24"/>
                <a:gd name="T34" fmla="*/ 1 w 15"/>
                <a:gd name="T35" fmla="*/ 1 h 24"/>
                <a:gd name="T36" fmla="*/ 1 w 15"/>
                <a:gd name="T37" fmla="*/ 2 h 24"/>
                <a:gd name="T38" fmla="*/ 1 w 15"/>
                <a:gd name="T39" fmla="*/ 3 h 24"/>
                <a:gd name="T40" fmla="*/ 0 w 15"/>
                <a:gd name="T41" fmla="*/ 3 h 24"/>
                <a:gd name="T42" fmla="*/ 7 w 15"/>
                <a:gd name="T43" fmla="*/ 24 h 24"/>
                <a:gd name="T44" fmla="*/ 15 w 15"/>
                <a:gd name="T45" fmla="*/ 22 h 24"/>
                <a:gd name="T46" fmla="*/ 15 w 15"/>
                <a:gd name="T47" fmla="*/ 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3" name="Freeform 231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31 h 42"/>
                <a:gd name="T2" fmla="*/ 0 w 19"/>
                <a:gd name="T3" fmla="*/ 32 h 42"/>
                <a:gd name="T4" fmla="*/ 2 w 19"/>
                <a:gd name="T5" fmla="*/ 34 h 42"/>
                <a:gd name="T6" fmla="*/ 6 w 19"/>
                <a:gd name="T7" fmla="*/ 37 h 42"/>
                <a:gd name="T8" fmla="*/ 9 w 19"/>
                <a:gd name="T9" fmla="*/ 38 h 42"/>
                <a:gd name="T10" fmla="*/ 10 w 19"/>
                <a:gd name="T11" fmla="*/ 40 h 42"/>
                <a:gd name="T12" fmla="*/ 11 w 19"/>
                <a:gd name="T13" fmla="*/ 42 h 42"/>
                <a:gd name="T14" fmla="*/ 13 w 19"/>
                <a:gd name="T15" fmla="*/ 39 h 42"/>
                <a:gd name="T16" fmla="*/ 14 w 19"/>
                <a:gd name="T17" fmla="*/ 35 h 42"/>
                <a:gd name="T18" fmla="*/ 17 w 19"/>
                <a:gd name="T19" fmla="*/ 30 h 42"/>
                <a:gd name="T20" fmla="*/ 19 w 19"/>
                <a:gd name="T21" fmla="*/ 26 h 42"/>
                <a:gd name="T22" fmla="*/ 18 w 19"/>
                <a:gd name="T23" fmla="*/ 19 h 42"/>
                <a:gd name="T24" fmla="*/ 17 w 19"/>
                <a:gd name="T25" fmla="*/ 13 h 42"/>
                <a:gd name="T26" fmla="*/ 14 w 19"/>
                <a:gd name="T27" fmla="*/ 14 h 42"/>
                <a:gd name="T28" fmla="*/ 13 w 19"/>
                <a:gd name="T29" fmla="*/ 14 h 42"/>
                <a:gd name="T30" fmla="*/ 12 w 19"/>
                <a:gd name="T31" fmla="*/ 14 h 42"/>
                <a:gd name="T32" fmla="*/ 13 w 19"/>
                <a:gd name="T33" fmla="*/ 11 h 42"/>
                <a:gd name="T34" fmla="*/ 14 w 19"/>
                <a:gd name="T35" fmla="*/ 11 h 42"/>
                <a:gd name="T36" fmla="*/ 15 w 19"/>
                <a:gd name="T37" fmla="*/ 8 h 42"/>
                <a:gd name="T38" fmla="*/ 16 w 19"/>
                <a:gd name="T39" fmla="*/ 6 h 42"/>
                <a:gd name="T40" fmla="*/ 4 w 19"/>
                <a:gd name="T41" fmla="*/ 0 h 42"/>
                <a:gd name="T42" fmla="*/ 3 w 19"/>
                <a:gd name="T43" fmla="*/ 2 h 42"/>
                <a:gd name="T44" fmla="*/ 2 w 19"/>
                <a:gd name="T45" fmla="*/ 6 h 42"/>
                <a:gd name="T46" fmla="*/ 0 w 19"/>
                <a:gd name="T47" fmla="*/ 8 h 42"/>
                <a:gd name="T48" fmla="*/ 1 w 19"/>
                <a:gd name="T49" fmla="*/ 9 h 42"/>
                <a:gd name="T50" fmla="*/ 1 w 19"/>
                <a:gd name="T51" fmla="*/ 11 h 42"/>
                <a:gd name="T52" fmla="*/ 1 w 19"/>
                <a:gd name="T53" fmla="*/ 15 h 42"/>
                <a:gd name="T54" fmla="*/ 3 w 19"/>
                <a:gd name="T55" fmla="*/ 17 h 42"/>
                <a:gd name="T56" fmla="*/ 5 w 19"/>
                <a:gd name="T57" fmla="*/ 18 h 42"/>
                <a:gd name="T58" fmla="*/ 7 w 19"/>
                <a:gd name="T59" fmla="*/ 19 h 42"/>
                <a:gd name="T60" fmla="*/ 9 w 19"/>
                <a:gd name="T61" fmla="*/ 21 h 42"/>
                <a:gd name="T62" fmla="*/ 4 w 19"/>
                <a:gd name="T63" fmla="*/ 24 h 42"/>
                <a:gd name="T64" fmla="*/ 1 w 19"/>
                <a:gd name="T65" fmla="*/ 28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4" name="Freeform 232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4 h 22"/>
                <a:gd name="T2" fmla="*/ 8 w 23"/>
                <a:gd name="T3" fmla="*/ 2 h 22"/>
                <a:gd name="T4" fmla="*/ 8 w 23"/>
                <a:gd name="T5" fmla="*/ 3 h 22"/>
                <a:gd name="T6" fmla="*/ 9 w 23"/>
                <a:gd name="T7" fmla="*/ 3 h 22"/>
                <a:gd name="T8" fmla="*/ 9 w 23"/>
                <a:gd name="T9" fmla="*/ 3 h 22"/>
                <a:gd name="T10" fmla="*/ 20 w 23"/>
                <a:gd name="T11" fmla="*/ 0 h 22"/>
                <a:gd name="T12" fmla="*/ 23 w 23"/>
                <a:gd name="T13" fmla="*/ 9 h 22"/>
                <a:gd name="T14" fmla="*/ 23 w 23"/>
                <a:gd name="T15" fmla="*/ 10 h 22"/>
                <a:gd name="T16" fmla="*/ 22 w 23"/>
                <a:gd name="T17" fmla="*/ 10 h 22"/>
                <a:gd name="T18" fmla="*/ 23 w 23"/>
                <a:gd name="T19" fmla="*/ 11 h 22"/>
                <a:gd name="T20" fmla="*/ 23 w 23"/>
                <a:gd name="T21" fmla="*/ 11 h 22"/>
                <a:gd name="T22" fmla="*/ 21 w 23"/>
                <a:gd name="T23" fmla="*/ 12 h 22"/>
                <a:gd name="T24" fmla="*/ 17 w 23"/>
                <a:gd name="T25" fmla="*/ 13 h 22"/>
                <a:gd name="T26" fmla="*/ 16 w 23"/>
                <a:gd name="T27" fmla="*/ 13 h 22"/>
                <a:gd name="T28" fmla="*/ 16 w 23"/>
                <a:gd name="T29" fmla="*/ 13 h 22"/>
                <a:gd name="T30" fmla="*/ 16 w 23"/>
                <a:gd name="T31" fmla="*/ 14 h 22"/>
                <a:gd name="T32" fmla="*/ 16 w 23"/>
                <a:gd name="T33" fmla="*/ 14 h 22"/>
                <a:gd name="T34" fmla="*/ 13 w 23"/>
                <a:gd name="T35" fmla="*/ 15 h 22"/>
                <a:gd name="T36" fmla="*/ 10 w 23"/>
                <a:gd name="T37" fmla="*/ 16 h 22"/>
                <a:gd name="T38" fmla="*/ 10 w 23"/>
                <a:gd name="T39" fmla="*/ 16 h 22"/>
                <a:gd name="T40" fmla="*/ 8 w 23"/>
                <a:gd name="T41" fmla="*/ 18 h 22"/>
                <a:gd name="T42" fmla="*/ 3 w 23"/>
                <a:gd name="T43" fmla="*/ 21 h 22"/>
                <a:gd name="T44" fmla="*/ 2 w 23"/>
                <a:gd name="T45" fmla="*/ 22 h 22"/>
                <a:gd name="T46" fmla="*/ 0 w 23"/>
                <a:gd name="T47" fmla="*/ 21 h 22"/>
                <a:gd name="T48" fmla="*/ 2 w 23"/>
                <a:gd name="T49" fmla="*/ 19 h 22"/>
                <a:gd name="T50" fmla="*/ 2 w 23"/>
                <a:gd name="T51" fmla="*/ 18 h 22"/>
                <a:gd name="T52" fmla="*/ 2 w 23"/>
                <a:gd name="T53" fmla="*/ 17 h 22"/>
                <a:gd name="T54" fmla="*/ 0 w 23"/>
                <a:gd name="T55" fmla="*/ 4 h 22"/>
                <a:gd name="T56" fmla="*/ 0 w 23"/>
                <a:gd name="T57" fmla="*/ 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5" name="Freeform 233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10 w 45"/>
                <a:gd name="T1" fmla="*/ 7 h 23"/>
                <a:gd name="T2" fmla="*/ 24 w 45"/>
                <a:gd name="T3" fmla="*/ 3 h 23"/>
                <a:gd name="T4" fmla="*/ 25 w 45"/>
                <a:gd name="T5" fmla="*/ 3 h 23"/>
                <a:gd name="T6" fmla="*/ 25 w 45"/>
                <a:gd name="T7" fmla="*/ 2 h 23"/>
                <a:gd name="T8" fmla="*/ 27 w 45"/>
                <a:gd name="T9" fmla="*/ 0 h 23"/>
                <a:gd name="T10" fmla="*/ 29 w 45"/>
                <a:gd name="T11" fmla="*/ 0 h 23"/>
                <a:gd name="T12" fmla="*/ 31 w 45"/>
                <a:gd name="T13" fmla="*/ 3 h 23"/>
                <a:gd name="T14" fmla="*/ 32 w 45"/>
                <a:gd name="T15" fmla="*/ 5 h 23"/>
                <a:gd name="T16" fmla="*/ 30 w 45"/>
                <a:gd name="T17" fmla="*/ 7 h 23"/>
                <a:gd name="T18" fmla="*/ 29 w 45"/>
                <a:gd name="T19" fmla="*/ 10 h 23"/>
                <a:gd name="T20" fmla="*/ 33 w 45"/>
                <a:gd name="T21" fmla="*/ 10 h 23"/>
                <a:gd name="T22" fmla="*/ 36 w 45"/>
                <a:gd name="T23" fmla="*/ 15 h 23"/>
                <a:gd name="T24" fmla="*/ 41 w 45"/>
                <a:gd name="T25" fmla="*/ 16 h 23"/>
                <a:gd name="T26" fmla="*/ 43 w 45"/>
                <a:gd name="T27" fmla="*/ 14 h 23"/>
                <a:gd name="T28" fmla="*/ 42 w 45"/>
                <a:gd name="T29" fmla="*/ 12 h 23"/>
                <a:gd name="T30" fmla="*/ 40 w 45"/>
                <a:gd name="T31" fmla="*/ 10 h 23"/>
                <a:gd name="T32" fmla="*/ 42 w 45"/>
                <a:gd name="T33" fmla="*/ 11 h 23"/>
                <a:gd name="T34" fmla="*/ 45 w 45"/>
                <a:gd name="T35" fmla="*/ 16 h 23"/>
                <a:gd name="T36" fmla="*/ 44 w 45"/>
                <a:gd name="T37" fmla="*/ 17 h 23"/>
                <a:gd name="T38" fmla="*/ 40 w 45"/>
                <a:gd name="T39" fmla="*/ 19 h 23"/>
                <a:gd name="T40" fmla="*/ 37 w 45"/>
                <a:gd name="T41" fmla="*/ 21 h 23"/>
                <a:gd name="T42" fmla="*/ 37 w 45"/>
                <a:gd name="T43" fmla="*/ 20 h 23"/>
                <a:gd name="T44" fmla="*/ 36 w 45"/>
                <a:gd name="T45" fmla="*/ 18 h 23"/>
                <a:gd name="T46" fmla="*/ 34 w 45"/>
                <a:gd name="T47" fmla="*/ 22 h 23"/>
                <a:gd name="T48" fmla="*/ 32 w 45"/>
                <a:gd name="T49" fmla="*/ 22 h 23"/>
                <a:gd name="T50" fmla="*/ 32 w 45"/>
                <a:gd name="T51" fmla="*/ 21 h 23"/>
                <a:gd name="T52" fmla="*/ 30 w 45"/>
                <a:gd name="T53" fmla="*/ 20 h 23"/>
                <a:gd name="T54" fmla="*/ 28 w 45"/>
                <a:gd name="T55" fmla="*/ 19 h 23"/>
                <a:gd name="T56" fmla="*/ 27 w 45"/>
                <a:gd name="T57" fmla="*/ 17 h 23"/>
                <a:gd name="T58" fmla="*/ 21 w 45"/>
                <a:gd name="T59" fmla="*/ 17 h 23"/>
                <a:gd name="T60" fmla="*/ 10 w 45"/>
                <a:gd name="T61" fmla="*/ 20 h 23"/>
                <a:gd name="T62" fmla="*/ 9 w 45"/>
                <a:gd name="T63" fmla="*/ 19 h 23"/>
                <a:gd name="T64" fmla="*/ 0 w 45"/>
                <a:gd name="T65" fmla="*/ 21 h 23"/>
                <a:gd name="T66" fmla="*/ 0 w 45"/>
                <a:gd name="T67" fmla="*/ 9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6" name="Freeform 234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2 h 13"/>
                <a:gd name="T2" fmla="*/ 3 w 12"/>
                <a:gd name="T3" fmla="*/ 11 h 13"/>
                <a:gd name="T4" fmla="*/ 3 w 12"/>
                <a:gd name="T5" fmla="*/ 12 h 13"/>
                <a:gd name="T6" fmla="*/ 2 w 12"/>
                <a:gd name="T7" fmla="*/ 12 h 13"/>
                <a:gd name="T8" fmla="*/ 3 w 12"/>
                <a:gd name="T9" fmla="*/ 13 h 13"/>
                <a:gd name="T10" fmla="*/ 3 w 12"/>
                <a:gd name="T11" fmla="*/ 13 h 13"/>
                <a:gd name="T12" fmla="*/ 3 w 12"/>
                <a:gd name="T13" fmla="*/ 13 h 13"/>
                <a:gd name="T14" fmla="*/ 6 w 12"/>
                <a:gd name="T15" fmla="*/ 12 h 13"/>
                <a:gd name="T16" fmla="*/ 7 w 12"/>
                <a:gd name="T17" fmla="*/ 11 h 13"/>
                <a:gd name="T18" fmla="*/ 7 w 12"/>
                <a:gd name="T19" fmla="*/ 10 h 13"/>
                <a:gd name="T20" fmla="*/ 7 w 12"/>
                <a:gd name="T21" fmla="*/ 9 h 13"/>
                <a:gd name="T22" fmla="*/ 7 w 12"/>
                <a:gd name="T23" fmla="*/ 7 h 13"/>
                <a:gd name="T24" fmla="*/ 8 w 12"/>
                <a:gd name="T25" fmla="*/ 6 h 13"/>
                <a:gd name="T26" fmla="*/ 8 w 12"/>
                <a:gd name="T27" fmla="*/ 7 h 13"/>
                <a:gd name="T28" fmla="*/ 8 w 12"/>
                <a:gd name="T29" fmla="*/ 8 h 13"/>
                <a:gd name="T30" fmla="*/ 8 w 12"/>
                <a:gd name="T31" fmla="*/ 10 h 13"/>
                <a:gd name="T32" fmla="*/ 9 w 12"/>
                <a:gd name="T33" fmla="*/ 10 h 13"/>
                <a:gd name="T34" fmla="*/ 9 w 12"/>
                <a:gd name="T35" fmla="*/ 10 h 13"/>
                <a:gd name="T36" fmla="*/ 9 w 12"/>
                <a:gd name="T37" fmla="*/ 9 h 13"/>
                <a:gd name="T38" fmla="*/ 10 w 12"/>
                <a:gd name="T39" fmla="*/ 9 h 13"/>
                <a:gd name="T40" fmla="*/ 11 w 12"/>
                <a:gd name="T41" fmla="*/ 8 h 13"/>
                <a:gd name="T42" fmla="*/ 12 w 12"/>
                <a:gd name="T43" fmla="*/ 8 h 13"/>
                <a:gd name="T44" fmla="*/ 12 w 12"/>
                <a:gd name="T45" fmla="*/ 8 h 13"/>
                <a:gd name="T46" fmla="*/ 11 w 12"/>
                <a:gd name="T47" fmla="*/ 7 h 13"/>
                <a:gd name="T48" fmla="*/ 11 w 12"/>
                <a:gd name="T49" fmla="*/ 6 h 13"/>
                <a:gd name="T50" fmla="*/ 11 w 12"/>
                <a:gd name="T51" fmla="*/ 6 h 13"/>
                <a:gd name="T52" fmla="*/ 10 w 12"/>
                <a:gd name="T53" fmla="*/ 6 h 13"/>
                <a:gd name="T54" fmla="*/ 9 w 12"/>
                <a:gd name="T55" fmla="*/ 5 h 13"/>
                <a:gd name="T56" fmla="*/ 9 w 12"/>
                <a:gd name="T57" fmla="*/ 5 h 13"/>
                <a:gd name="T58" fmla="*/ 7 w 12"/>
                <a:gd name="T59" fmla="*/ 4 h 13"/>
                <a:gd name="T60" fmla="*/ 6 w 12"/>
                <a:gd name="T61" fmla="*/ 2 h 13"/>
                <a:gd name="T62" fmla="*/ 6 w 12"/>
                <a:gd name="T63" fmla="*/ 2 h 13"/>
                <a:gd name="T64" fmla="*/ 5 w 12"/>
                <a:gd name="T65" fmla="*/ 0 h 13"/>
                <a:gd name="T66" fmla="*/ 0 w 12"/>
                <a:gd name="T67" fmla="*/ 2 h 13"/>
                <a:gd name="T68" fmla="*/ 0 w 12"/>
                <a:gd name="T69" fmla="*/ 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7" name="Freeform 235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21 w 21"/>
                <a:gd name="T1" fmla="*/ 40 h 47"/>
                <a:gd name="T2" fmla="*/ 20 w 21"/>
                <a:gd name="T3" fmla="*/ 40 h 47"/>
                <a:gd name="T4" fmla="*/ 19 w 21"/>
                <a:gd name="T5" fmla="*/ 40 h 47"/>
                <a:gd name="T6" fmla="*/ 18 w 21"/>
                <a:gd name="T7" fmla="*/ 42 h 47"/>
                <a:gd name="T8" fmla="*/ 17 w 21"/>
                <a:gd name="T9" fmla="*/ 42 h 47"/>
                <a:gd name="T10" fmla="*/ 17 w 21"/>
                <a:gd name="T11" fmla="*/ 43 h 47"/>
                <a:gd name="T12" fmla="*/ 17 w 21"/>
                <a:gd name="T13" fmla="*/ 43 h 47"/>
                <a:gd name="T14" fmla="*/ 17 w 21"/>
                <a:gd name="T15" fmla="*/ 43 h 47"/>
                <a:gd name="T16" fmla="*/ 16 w 21"/>
                <a:gd name="T17" fmla="*/ 43 h 47"/>
                <a:gd name="T18" fmla="*/ 16 w 21"/>
                <a:gd name="T19" fmla="*/ 44 h 47"/>
                <a:gd name="T20" fmla="*/ 2 w 21"/>
                <a:gd name="T21" fmla="*/ 47 h 47"/>
                <a:gd name="T22" fmla="*/ 1 w 21"/>
                <a:gd name="T23" fmla="*/ 46 h 47"/>
                <a:gd name="T24" fmla="*/ 0 w 21"/>
                <a:gd name="T25" fmla="*/ 45 h 47"/>
                <a:gd name="T26" fmla="*/ 0 w 21"/>
                <a:gd name="T27" fmla="*/ 44 h 47"/>
                <a:gd name="T28" fmla="*/ 1 w 21"/>
                <a:gd name="T29" fmla="*/ 43 h 47"/>
                <a:gd name="T30" fmla="*/ 0 w 21"/>
                <a:gd name="T31" fmla="*/ 41 h 47"/>
                <a:gd name="T32" fmla="*/ 0 w 21"/>
                <a:gd name="T33" fmla="*/ 34 h 47"/>
                <a:gd name="T34" fmla="*/ 0 w 21"/>
                <a:gd name="T35" fmla="*/ 32 h 47"/>
                <a:gd name="T36" fmla="*/ 1 w 21"/>
                <a:gd name="T37" fmla="*/ 28 h 47"/>
                <a:gd name="T38" fmla="*/ 1 w 21"/>
                <a:gd name="T39" fmla="*/ 26 h 47"/>
                <a:gd name="T40" fmla="*/ 1 w 21"/>
                <a:gd name="T41" fmla="*/ 24 h 47"/>
                <a:gd name="T42" fmla="*/ 1 w 21"/>
                <a:gd name="T43" fmla="*/ 22 h 47"/>
                <a:gd name="T44" fmla="*/ 1 w 21"/>
                <a:gd name="T45" fmla="*/ 21 h 47"/>
                <a:gd name="T46" fmla="*/ 1 w 21"/>
                <a:gd name="T47" fmla="*/ 20 h 47"/>
                <a:gd name="T48" fmla="*/ 4 w 21"/>
                <a:gd name="T49" fmla="*/ 18 h 47"/>
                <a:gd name="T50" fmla="*/ 5 w 21"/>
                <a:gd name="T51" fmla="*/ 14 h 47"/>
                <a:gd name="T52" fmla="*/ 4 w 21"/>
                <a:gd name="T53" fmla="*/ 12 h 47"/>
                <a:gd name="T54" fmla="*/ 4 w 21"/>
                <a:gd name="T55" fmla="*/ 10 h 47"/>
                <a:gd name="T56" fmla="*/ 4 w 21"/>
                <a:gd name="T57" fmla="*/ 10 h 47"/>
                <a:gd name="T58" fmla="*/ 4 w 21"/>
                <a:gd name="T59" fmla="*/ 9 h 47"/>
                <a:gd name="T60" fmla="*/ 3 w 21"/>
                <a:gd name="T61" fmla="*/ 7 h 47"/>
                <a:gd name="T62" fmla="*/ 4 w 21"/>
                <a:gd name="T63" fmla="*/ 4 h 47"/>
                <a:gd name="T64" fmla="*/ 3 w 21"/>
                <a:gd name="T65" fmla="*/ 3 h 47"/>
                <a:gd name="T66" fmla="*/ 3 w 21"/>
                <a:gd name="T67" fmla="*/ 2 h 47"/>
                <a:gd name="T68" fmla="*/ 4 w 21"/>
                <a:gd name="T69" fmla="*/ 2 h 47"/>
                <a:gd name="T70" fmla="*/ 5 w 21"/>
                <a:gd name="T71" fmla="*/ 1 h 47"/>
                <a:gd name="T72" fmla="*/ 6 w 21"/>
                <a:gd name="T73" fmla="*/ 1 h 47"/>
                <a:gd name="T74" fmla="*/ 6 w 21"/>
                <a:gd name="T75" fmla="*/ 1 h 47"/>
                <a:gd name="T76" fmla="*/ 7 w 21"/>
                <a:gd name="T77" fmla="*/ 0 h 47"/>
                <a:gd name="T78" fmla="*/ 17 w 21"/>
                <a:gd name="T79" fmla="*/ 29 h 47"/>
                <a:gd name="T80" fmla="*/ 17 w 21"/>
                <a:gd name="T81" fmla="*/ 30 h 47"/>
                <a:gd name="T82" fmla="*/ 17 w 21"/>
                <a:gd name="T83" fmla="*/ 31 h 47"/>
                <a:gd name="T84" fmla="*/ 17 w 21"/>
                <a:gd name="T85" fmla="*/ 31 h 47"/>
                <a:gd name="T86" fmla="*/ 19 w 21"/>
                <a:gd name="T87" fmla="*/ 33 h 47"/>
                <a:gd name="T88" fmla="*/ 20 w 21"/>
                <a:gd name="T89" fmla="*/ 33 h 47"/>
                <a:gd name="T90" fmla="*/ 20 w 21"/>
                <a:gd name="T91" fmla="*/ 34 h 47"/>
                <a:gd name="T92" fmla="*/ 20 w 21"/>
                <a:gd name="T93" fmla="*/ 35 h 47"/>
                <a:gd name="T94" fmla="*/ 21 w 21"/>
                <a:gd name="T95" fmla="*/ 37 h 47"/>
                <a:gd name="T96" fmla="*/ 21 w 21"/>
                <a:gd name="T97" fmla="*/ 38 h 47"/>
                <a:gd name="T98" fmla="*/ 21 w 21"/>
                <a:gd name="T99" fmla="*/ 39 h 47"/>
                <a:gd name="T100" fmla="*/ 21 w 21"/>
                <a:gd name="T101" fmla="*/ 40 h 47"/>
                <a:gd name="T102" fmla="*/ 21 w 21"/>
                <a:gd name="T103" fmla="*/ 40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8" name="Freeform 236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10 w 49"/>
                <a:gd name="T1" fmla="*/ 71 h 79"/>
                <a:gd name="T2" fmla="*/ 10 w 49"/>
                <a:gd name="T3" fmla="*/ 73 h 79"/>
                <a:gd name="T4" fmla="*/ 12 w 49"/>
                <a:gd name="T5" fmla="*/ 75 h 79"/>
                <a:gd name="T6" fmla="*/ 13 w 49"/>
                <a:gd name="T7" fmla="*/ 76 h 79"/>
                <a:gd name="T8" fmla="*/ 14 w 49"/>
                <a:gd name="T9" fmla="*/ 79 h 79"/>
                <a:gd name="T10" fmla="*/ 15 w 49"/>
                <a:gd name="T11" fmla="*/ 77 h 79"/>
                <a:gd name="T12" fmla="*/ 16 w 49"/>
                <a:gd name="T13" fmla="*/ 73 h 79"/>
                <a:gd name="T14" fmla="*/ 18 w 49"/>
                <a:gd name="T15" fmla="*/ 68 h 79"/>
                <a:gd name="T16" fmla="*/ 18 w 49"/>
                <a:gd name="T17" fmla="*/ 67 h 79"/>
                <a:gd name="T18" fmla="*/ 20 w 49"/>
                <a:gd name="T19" fmla="*/ 63 h 79"/>
                <a:gd name="T20" fmla="*/ 21 w 49"/>
                <a:gd name="T21" fmla="*/ 64 h 79"/>
                <a:gd name="T22" fmla="*/ 22 w 49"/>
                <a:gd name="T23" fmla="*/ 64 h 79"/>
                <a:gd name="T24" fmla="*/ 22 w 49"/>
                <a:gd name="T25" fmla="*/ 62 h 79"/>
                <a:gd name="T26" fmla="*/ 26 w 49"/>
                <a:gd name="T27" fmla="*/ 61 h 79"/>
                <a:gd name="T28" fmla="*/ 26 w 49"/>
                <a:gd name="T29" fmla="*/ 59 h 79"/>
                <a:gd name="T30" fmla="*/ 28 w 49"/>
                <a:gd name="T31" fmla="*/ 58 h 79"/>
                <a:gd name="T32" fmla="*/ 29 w 49"/>
                <a:gd name="T33" fmla="*/ 56 h 79"/>
                <a:gd name="T34" fmla="*/ 31 w 49"/>
                <a:gd name="T35" fmla="*/ 52 h 79"/>
                <a:gd name="T36" fmla="*/ 31 w 49"/>
                <a:gd name="T37" fmla="*/ 51 h 79"/>
                <a:gd name="T38" fmla="*/ 34 w 49"/>
                <a:gd name="T39" fmla="*/ 51 h 79"/>
                <a:gd name="T40" fmla="*/ 35 w 49"/>
                <a:gd name="T41" fmla="*/ 49 h 79"/>
                <a:gd name="T42" fmla="*/ 37 w 49"/>
                <a:gd name="T43" fmla="*/ 47 h 79"/>
                <a:gd name="T44" fmla="*/ 40 w 49"/>
                <a:gd name="T45" fmla="*/ 48 h 79"/>
                <a:gd name="T46" fmla="*/ 43 w 49"/>
                <a:gd name="T47" fmla="*/ 44 h 79"/>
                <a:gd name="T48" fmla="*/ 46 w 49"/>
                <a:gd name="T49" fmla="*/ 41 h 79"/>
                <a:gd name="T50" fmla="*/ 48 w 49"/>
                <a:gd name="T51" fmla="*/ 40 h 79"/>
                <a:gd name="T52" fmla="*/ 49 w 49"/>
                <a:gd name="T53" fmla="*/ 38 h 79"/>
                <a:gd name="T54" fmla="*/ 48 w 49"/>
                <a:gd name="T55" fmla="*/ 37 h 79"/>
                <a:gd name="T56" fmla="*/ 47 w 49"/>
                <a:gd name="T57" fmla="*/ 36 h 79"/>
                <a:gd name="T58" fmla="*/ 48 w 49"/>
                <a:gd name="T59" fmla="*/ 35 h 79"/>
                <a:gd name="T60" fmla="*/ 47 w 49"/>
                <a:gd name="T61" fmla="*/ 32 h 79"/>
                <a:gd name="T62" fmla="*/ 45 w 49"/>
                <a:gd name="T63" fmla="*/ 31 h 79"/>
                <a:gd name="T64" fmla="*/ 43 w 49"/>
                <a:gd name="T65" fmla="*/ 32 h 79"/>
                <a:gd name="T66" fmla="*/ 41 w 49"/>
                <a:gd name="T67" fmla="*/ 28 h 79"/>
                <a:gd name="T68" fmla="*/ 41 w 49"/>
                <a:gd name="T69" fmla="*/ 26 h 79"/>
                <a:gd name="T70" fmla="*/ 40 w 49"/>
                <a:gd name="T71" fmla="*/ 26 h 79"/>
                <a:gd name="T72" fmla="*/ 38 w 49"/>
                <a:gd name="T73" fmla="*/ 26 h 79"/>
                <a:gd name="T74" fmla="*/ 36 w 49"/>
                <a:gd name="T75" fmla="*/ 25 h 79"/>
                <a:gd name="T76" fmla="*/ 35 w 49"/>
                <a:gd name="T77" fmla="*/ 22 h 79"/>
                <a:gd name="T78" fmla="*/ 24 w 49"/>
                <a:gd name="T79" fmla="*/ 0 h 79"/>
                <a:gd name="T80" fmla="*/ 22 w 49"/>
                <a:gd name="T81" fmla="*/ 0 h 79"/>
                <a:gd name="T82" fmla="*/ 21 w 49"/>
                <a:gd name="T83" fmla="*/ 2 h 79"/>
                <a:gd name="T84" fmla="*/ 18 w 49"/>
                <a:gd name="T85" fmla="*/ 2 h 79"/>
                <a:gd name="T86" fmla="*/ 15 w 49"/>
                <a:gd name="T87" fmla="*/ 5 h 79"/>
                <a:gd name="T88" fmla="*/ 14 w 49"/>
                <a:gd name="T89" fmla="*/ 2 h 79"/>
                <a:gd name="T90" fmla="*/ 13 w 49"/>
                <a:gd name="T91" fmla="*/ 1 h 79"/>
                <a:gd name="T92" fmla="*/ 6 w 49"/>
                <a:gd name="T93" fmla="*/ 16 h 79"/>
                <a:gd name="T94" fmla="*/ 7 w 49"/>
                <a:gd name="T95" fmla="*/ 19 h 79"/>
                <a:gd name="T96" fmla="*/ 7 w 49"/>
                <a:gd name="T97" fmla="*/ 22 h 79"/>
                <a:gd name="T98" fmla="*/ 5 w 49"/>
                <a:gd name="T99" fmla="*/ 24 h 79"/>
                <a:gd name="T100" fmla="*/ 6 w 49"/>
                <a:gd name="T101" fmla="*/ 32 h 79"/>
                <a:gd name="T102" fmla="*/ 4 w 49"/>
                <a:gd name="T103" fmla="*/ 36 h 79"/>
                <a:gd name="T104" fmla="*/ 4 w 49"/>
                <a:gd name="T105" fmla="*/ 39 h 79"/>
                <a:gd name="T106" fmla="*/ 3 w 49"/>
                <a:gd name="T107" fmla="*/ 40 h 79"/>
                <a:gd name="T108" fmla="*/ 3 w 49"/>
                <a:gd name="T109" fmla="*/ 42 h 79"/>
                <a:gd name="T110" fmla="*/ 1 w 49"/>
                <a:gd name="T111" fmla="*/ 41 h 79"/>
                <a:gd name="T112" fmla="*/ 0 w 49"/>
                <a:gd name="T113" fmla="*/ 42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19" name="Group 237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7220" name="Freeform 238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7 h 19"/>
                  <a:gd name="T2" fmla="*/ 1 w 16"/>
                  <a:gd name="T3" fmla="*/ 13 h 19"/>
                  <a:gd name="T4" fmla="*/ 1 w 16"/>
                  <a:gd name="T5" fmla="*/ 16 h 19"/>
                  <a:gd name="T6" fmla="*/ 6 w 16"/>
                  <a:gd name="T7" fmla="*/ 19 h 19"/>
                  <a:gd name="T8" fmla="*/ 8 w 16"/>
                  <a:gd name="T9" fmla="*/ 16 h 19"/>
                  <a:gd name="T10" fmla="*/ 16 w 16"/>
                  <a:gd name="T11" fmla="*/ 11 h 19"/>
                  <a:gd name="T12" fmla="*/ 13 w 16"/>
                  <a:gd name="T13" fmla="*/ 5 h 19"/>
                  <a:gd name="T14" fmla="*/ 3 w 16"/>
                  <a:gd name="T15" fmla="*/ 0 h 19"/>
                  <a:gd name="T16" fmla="*/ 3 w 16"/>
                  <a:gd name="T17" fmla="*/ 5 h 19"/>
                  <a:gd name="T18" fmla="*/ 0 w 16"/>
                  <a:gd name="T19" fmla="*/ 7 h 19"/>
                  <a:gd name="T20" fmla="*/ 0 w 16"/>
                  <a:gd name="T21" fmla="*/ 7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" name="Freeform 239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 w 9"/>
                  <a:gd name="T1" fmla="*/ 6 h 6"/>
                  <a:gd name="T2" fmla="*/ 8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2 h 6"/>
                  <a:gd name="T10" fmla="*/ 2 w 9"/>
                  <a:gd name="T11" fmla="*/ 0 h 6"/>
                  <a:gd name="T12" fmla="*/ 0 w 9"/>
                  <a:gd name="T13" fmla="*/ 2 h 6"/>
                  <a:gd name="T14" fmla="*/ 2 w 9"/>
                  <a:gd name="T15" fmla="*/ 5 h 6"/>
                  <a:gd name="T16" fmla="*/ 3 w 9"/>
                  <a:gd name="T17" fmla="*/ 6 h 6"/>
                  <a:gd name="T18" fmla="*/ 3 w 9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" name="Freeform 240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" name="Freeform 241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0 h 3"/>
                  <a:gd name="T4" fmla="*/ 3 w 4"/>
                  <a:gd name="T5" fmla="*/ 0 h 3"/>
                  <a:gd name="T6" fmla="*/ 3 w 4"/>
                  <a:gd name="T7" fmla="*/ 0 h 3"/>
                  <a:gd name="T8" fmla="*/ 3 w 4"/>
                  <a:gd name="T9" fmla="*/ 0 h 3"/>
                  <a:gd name="T10" fmla="*/ 3 w 4"/>
                  <a:gd name="T11" fmla="*/ 1 h 3"/>
                  <a:gd name="T12" fmla="*/ 3 w 4"/>
                  <a:gd name="T13" fmla="*/ 1 h 3"/>
                  <a:gd name="T14" fmla="*/ 3 w 4"/>
                  <a:gd name="T15" fmla="*/ 1 h 3"/>
                  <a:gd name="T16" fmla="*/ 4 w 4"/>
                  <a:gd name="T17" fmla="*/ 1 h 3"/>
                  <a:gd name="T18" fmla="*/ 3 w 4"/>
                  <a:gd name="T19" fmla="*/ 2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3 h 3"/>
                  <a:gd name="T26" fmla="*/ 3 w 4"/>
                  <a:gd name="T27" fmla="*/ 3 h 3"/>
                  <a:gd name="T28" fmla="*/ 3 w 4"/>
                  <a:gd name="T29" fmla="*/ 3 h 3"/>
                  <a:gd name="T30" fmla="*/ 2 w 4"/>
                  <a:gd name="T31" fmla="*/ 3 h 3"/>
                  <a:gd name="T32" fmla="*/ 2 w 4"/>
                  <a:gd name="T33" fmla="*/ 3 h 3"/>
                  <a:gd name="T34" fmla="*/ 2 w 4"/>
                  <a:gd name="T35" fmla="*/ 3 h 3"/>
                  <a:gd name="T36" fmla="*/ 1 w 4"/>
                  <a:gd name="T37" fmla="*/ 3 h 3"/>
                  <a:gd name="T38" fmla="*/ 1 w 4"/>
                  <a:gd name="T39" fmla="*/ 3 h 3"/>
                  <a:gd name="T40" fmla="*/ 1 w 4"/>
                  <a:gd name="T41" fmla="*/ 3 h 3"/>
                  <a:gd name="T42" fmla="*/ 1 w 4"/>
                  <a:gd name="T43" fmla="*/ 2 h 3"/>
                  <a:gd name="T44" fmla="*/ 0 w 4"/>
                  <a:gd name="T45" fmla="*/ 2 h 3"/>
                  <a:gd name="T46" fmla="*/ 0 w 4"/>
                  <a:gd name="T47" fmla="*/ 2 h 3"/>
                  <a:gd name="T48" fmla="*/ 0 w 4"/>
                  <a:gd name="T49" fmla="*/ 1 h 3"/>
                  <a:gd name="T50" fmla="*/ 0 w 4"/>
                  <a:gd name="T51" fmla="*/ 1 h 3"/>
                  <a:gd name="T52" fmla="*/ 0 w 4"/>
                  <a:gd name="T53" fmla="*/ 1 h 3"/>
                  <a:gd name="T54" fmla="*/ 1 w 4"/>
                  <a:gd name="T55" fmla="*/ 1 h 3"/>
                  <a:gd name="T56" fmla="*/ 1 w 4"/>
                  <a:gd name="T57" fmla="*/ 0 h 3"/>
                  <a:gd name="T58" fmla="*/ 1 w 4"/>
                  <a:gd name="T59" fmla="*/ 0 h 3"/>
                  <a:gd name="T60" fmla="*/ 1 w 4"/>
                  <a:gd name="T61" fmla="*/ 0 h 3"/>
                  <a:gd name="T62" fmla="*/ 2 w 4"/>
                  <a:gd name="T63" fmla="*/ 0 h 3"/>
                  <a:gd name="T64" fmla="*/ 2 w 4"/>
                  <a:gd name="T65" fmla="*/ 0 h 3"/>
                  <a:gd name="T66" fmla="*/ 2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" name="Freeform 242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 h 3"/>
                  <a:gd name="T2" fmla="*/ 7 w 8"/>
                  <a:gd name="T3" fmla="*/ 3 h 3"/>
                  <a:gd name="T4" fmla="*/ 8 w 8"/>
                  <a:gd name="T5" fmla="*/ 0 h 3"/>
                  <a:gd name="T6" fmla="*/ 2 w 8"/>
                  <a:gd name="T7" fmla="*/ 0 h 3"/>
                  <a:gd name="T8" fmla="*/ 0 w 8"/>
                  <a:gd name="T9" fmla="*/ 3 h 3"/>
                  <a:gd name="T10" fmla="*/ 0 w 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" name="Freeform 243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 h 5"/>
                  <a:gd name="T2" fmla="*/ 3 w 8"/>
                  <a:gd name="T3" fmla="*/ 5 h 5"/>
                  <a:gd name="T4" fmla="*/ 6 w 8"/>
                  <a:gd name="T5" fmla="*/ 5 h 5"/>
                  <a:gd name="T6" fmla="*/ 8 w 8"/>
                  <a:gd name="T7" fmla="*/ 2 h 5"/>
                  <a:gd name="T8" fmla="*/ 5 w 8"/>
                  <a:gd name="T9" fmla="*/ 0 h 5"/>
                  <a:gd name="T10" fmla="*/ 1 w 8"/>
                  <a:gd name="T11" fmla="*/ 2 h 5"/>
                  <a:gd name="T12" fmla="*/ 0 w 8"/>
                  <a:gd name="T13" fmla="*/ 4 h 5"/>
                  <a:gd name="T14" fmla="*/ 0 w 8"/>
                  <a:gd name="T15" fmla="*/ 4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" name="Freeform 244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2 h 5"/>
                  <a:gd name="T4" fmla="*/ 4 w 4"/>
                  <a:gd name="T5" fmla="*/ 0 h 5"/>
                  <a:gd name="T6" fmla="*/ 0 w 4"/>
                  <a:gd name="T7" fmla="*/ 4 h 5"/>
                  <a:gd name="T8" fmla="*/ 0 w 4"/>
                  <a:gd name="T9" fmla="*/ 5 h 5"/>
                  <a:gd name="T10" fmla="*/ 0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" name="Freeform 245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 w 8"/>
                  <a:gd name="T1" fmla="*/ 7 h 7"/>
                  <a:gd name="T2" fmla="*/ 8 w 8"/>
                  <a:gd name="T3" fmla="*/ 7 h 7"/>
                  <a:gd name="T4" fmla="*/ 8 w 8"/>
                  <a:gd name="T5" fmla="*/ 4 h 7"/>
                  <a:gd name="T6" fmla="*/ 4 w 8"/>
                  <a:gd name="T7" fmla="*/ 0 h 7"/>
                  <a:gd name="T8" fmla="*/ 0 w 8"/>
                  <a:gd name="T9" fmla="*/ 2 h 7"/>
                  <a:gd name="T10" fmla="*/ 3 w 8"/>
                  <a:gd name="T11" fmla="*/ 7 h 7"/>
                  <a:gd name="T12" fmla="*/ 3 w 8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1985</a:t>
            </a:r>
          </a:p>
        </p:txBody>
      </p:sp>
      <p:sp>
        <p:nvSpPr>
          <p:cNvPr id="8195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6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7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8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9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0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1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2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3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4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6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7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8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9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0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1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2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3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4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5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6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7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8218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8261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2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3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4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5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7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8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9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0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1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3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4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5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19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20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21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22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23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24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25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26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27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28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8229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8259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0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30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1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2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3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4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5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6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7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8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9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40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41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42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43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8244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825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45" name="Text Box 120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8246" name="Text Box 136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8247" name="Rectangle 137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8248" name="Rectangle 138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8249" name="Rectangle 139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8250" name="Rectangle 140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19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0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1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2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3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4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5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6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7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8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9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0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1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2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3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4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5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6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7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8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9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0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9241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9285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6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7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8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9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1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2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3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4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5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7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8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9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42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3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4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5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6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7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8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9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0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1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9252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9283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4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53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4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5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6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7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8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9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0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1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2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3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4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5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6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9267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9275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6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7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8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9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0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1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2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68" name="Rectangle 112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1986</a:t>
            </a:r>
          </a:p>
        </p:txBody>
      </p:sp>
      <p:sp>
        <p:nvSpPr>
          <p:cNvPr id="9269" name="Text Box 136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9270" name="Text Box 153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9271" name="Rectangle 154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9272" name="Rectangle 155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9273" name="Rectangle 156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9274" name="Rectangle 157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3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4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5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6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7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8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9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0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1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2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3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4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5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6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7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8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9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0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1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2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3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4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0265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10309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0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1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2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3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4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5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6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7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8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9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0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1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2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66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7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8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9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70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71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72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73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74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75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0276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10307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8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77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78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79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0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1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2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3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4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5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6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7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8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89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90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0291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1029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92" name="Rectangle 11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1987</a:t>
            </a:r>
          </a:p>
        </p:txBody>
      </p:sp>
      <p:sp>
        <p:nvSpPr>
          <p:cNvPr id="10293" name="Text Box 142"/>
          <p:cNvSpPr txBox="1">
            <a:spLocks noChangeArrowheads="1"/>
          </p:cNvSpPr>
          <p:nvPr/>
        </p:nvSpPr>
        <p:spPr bwMode="auto">
          <a:xfrm>
            <a:off x="2384425" y="1200150"/>
            <a:ext cx="5594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0294" name="Text Box 159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10295" name="Rectangle 16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0296" name="Rectangle 161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0297" name="Rectangle 162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0298" name="Rectangle 163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51 h 55"/>
              <a:gd name="T2" fmla="*/ 5 w 89"/>
              <a:gd name="T3" fmla="*/ 0 h 55"/>
              <a:gd name="T4" fmla="*/ 44 w 89"/>
              <a:gd name="T5" fmla="*/ 3 h 55"/>
              <a:gd name="T6" fmla="*/ 82 w 89"/>
              <a:gd name="T7" fmla="*/ 4 h 55"/>
              <a:gd name="T8" fmla="*/ 82 w 89"/>
              <a:gd name="T9" fmla="*/ 5 h 55"/>
              <a:gd name="T10" fmla="*/ 83 w 89"/>
              <a:gd name="T11" fmla="*/ 9 h 55"/>
              <a:gd name="T12" fmla="*/ 83 w 89"/>
              <a:gd name="T13" fmla="*/ 10 h 55"/>
              <a:gd name="T14" fmla="*/ 82 w 89"/>
              <a:gd name="T15" fmla="*/ 13 h 55"/>
              <a:gd name="T16" fmla="*/ 82 w 89"/>
              <a:gd name="T17" fmla="*/ 18 h 55"/>
              <a:gd name="T18" fmla="*/ 84 w 89"/>
              <a:gd name="T19" fmla="*/ 23 h 55"/>
              <a:gd name="T20" fmla="*/ 85 w 89"/>
              <a:gd name="T21" fmla="*/ 25 h 55"/>
              <a:gd name="T22" fmla="*/ 86 w 89"/>
              <a:gd name="T23" fmla="*/ 30 h 55"/>
              <a:gd name="T24" fmla="*/ 86 w 89"/>
              <a:gd name="T25" fmla="*/ 38 h 55"/>
              <a:gd name="T26" fmla="*/ 87 w 89"/>
              <a:gd name="T27" fmla="*/ 40 h 55"/>
              <a:gd name="T28" fmla="*/ 87 w 89"/>
              <a:gd name="T29" fmla="*/ 43 h 55"/>
              <a:gd name="T30" fmla="*/ 87 w 89"/>
              <a:gd name="T31" fmla="*/ 44 h 55"/>
              <a:gd name="T32" fmla="*/ 89 w 89"/>
              <a:gd name="T33" fmla="*/ 51 h 55"/>
              <a:gd name="T34" fmla="*/ 89 w 89"/>
              <a:gd name="T35" fmla="*/ 53 h 55"/>
              <a:gd name="T36" fmla="*/ 89 w 89"/>
              <a:gd name="T37" fmla="*/ 55 h 55"/>
              <a:gd name="T38" fmla="*/ 0 w 89"/>
              <a:gd name="T39" fmla="*/ 51 h 55"/>
              <a:gd name="T40" fmla="*/ 0 w 89"/>
              <a:gd name="T41" fmla="*/ 51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7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51 h 64"/>
              <a:gd name="T2" fmla="*/ 3 w 94"/>
              <a:gd name="T3" fmla="*/ 17 h 64"/>
              <a:gd name="T4" fmla="*/ 4 w 94"/>
              <a:gd name="T5" fmla="*/ 0 h 64"/>
              <a:gd name="T6" fmla="*/ 93 w 94"/>
              <a:gd name="T7" fmla="*/ 4 h 64"/>
              <a:gd name="T8" fmla="*/ 93 w 94"/>
              <a:gd name="T9" fmla="*/ 6 h 64"/>
              <a:gd name="T10" fmla="*/ 92 w 94"/>
              <a:gd name="T11" fmla="*/ 7 h 64"/>
              <a:gd name="T12" fmla="*/ 90 w 94"/>
              <a:gd name="T13" fmla="*/ 10 h 64"/>
              <a:gd name="T14" fmla="*/ 90 w 94"/>
              <a:gd name="T15" fmla="*/ 11 h 64"/>
              <a:gd name="T16" fmla="*/ 94 w 94"/>
              <a:gd name="T17" fmla="*/ 15 h 64"/>
              <a:gd name="T18" fmla="*/ 94 w 94"/>
              <a:gd name="T19" fmla="*/ 46 h 64"/>
              <a:gd name="T20" fmla="*/ 94 w 94"/>
              <a:gd name="T21" fmla="*/ 46 h 64"/>
              <a:gd name="T22" fmla="*/ 92 w 94"/>
              <a:gd name="T23" fmla="*/ 46 h 64"/>
              <a:gd name="T24" fmla="*/ 93 w 94"/>
              <a:gd name="T25" fmla="*/ 47 h 64"/>
              <a:gd name="T26" fmla="*/ 94 w 94"/>
              <a:gd name="T27" fmla="*/ 48 h 64"/>
              <a:gd name="T28" fmla="*/ 93 w 94"/>
              <a:gd name="T29" fmla="*/ 50 h 64"/>
              <a:gd name="T30" fmla="*/ 94 w 94"/>
              <a:gd name="T31" fmla="*/ 51 h 64"/>
              <a:gd name="T32" fmla="*/ 94 w 94"/>
              <a:gd name="T33" fmla="*/ 54 h 64"/>
              <a:gd name="T34" fmla="*/ 93 w 94"/>
              <a:gd name="T35" fmla="*/ 54 h 64"/>
              <a:gd name="T36" fmla="*/ 94 w 94"/>
              <a:gd name="T37" fmla="*/ 56 h 64"/>
              <a:gd name="T38" fmla="*/ 92 w 94"/>
              <a:gd name="T39" fmla="*/ 59 h 64"/>
              <a:gd name="T40" fmla="*/ 94 w 94"/>
              <a:gd name="T41" fmla="*/ 62 h 64"/>
              <a:gd name="T42" fmla="*/ 94 w 94"/>
              <a:gd name="T43" fmla="*/ 64 h 64"/>
              <a:gd name="T44" fmla="*/ 94 w 94"/>
              <a:gd name="T45" fmla="*/ 64 h 64"/>
              <a:gd name="T46" fmla="*/ 91 w 94"/>
              <a:gd name="T47" fmla="*/ 62 h 64"/>
              <a:gd name="T48" fmla="*/ 86 w 94"/>
              <a:gd name="T49" fmla="*/ 59 h 64"/>
              <a:gd name="T50" fmla="*/ 84 w 94"/>
              <a:gd name="T51" fmla="*/ 58 h 64"/>
              <a:gd name="T52" fmla="*/ 82 w 94"/>
              <a:gd name="T53" fmla="*/ 58 h 64"/>
              <a:gd name="T54" fmla="*/ 80 w 94"/>
              <a:gd name="T55" fmla="*/ 60 h 64"/>
              <a:gd name="T56" fmla="*/ 79 w 94"/>
              <a:gd name="T57" fmla="*/ 60 h 64"/>
              <a:gd name="T58" fmla="*/ 77 w 94"/>
              <a:gd name="T59" fmla="*/ 60 h 64"/>
              <a:gd name="T60" fmla="*/ 76 w 94"/>
              <a:gd name="T61" fmla="*/ 57 h 64"/>
              <a:gd name="T62" fmla="*/ 75 w 94"/>
              <a:gd name="T63" fmla="*/ 56 h 64"/>
              <a:gd name="T64" fmla="*/ 73 w 94"/>
              <a:gd name="T65" fmla="*/ 57 h 64"/>
              <a:gd name="T66" fmla="*/ 71 w 94"/>
              <a:gd name="T67" fmla="*/ 57 h 64"/>
              <a:gd name="T68" fmla="*/ 69 w 94"/>
              <a:gd name="T69" fmla="*/ 54 h 64"/>
              <a:gd name="T70" fmla="*/ 0 w 94"/>
              <a:gd name="T71" fmla="*/ 51 h 64"/>
              <a:gd name="T72" fmla="*/ 0 w 94"/>
              <a:gd name="T73" fmla="*/ 51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8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34 h 55"/>
              <a:gd name="T2" fmla="*/ 3 w 111"/>
              <a:gd name="T3" fmla="*/ 0 h 55"/>
              <a:gd name="T4" fmla="*/ 72 w 111"/>
              <a:gd name="T5" fmla="*/ 3 h 55"/>
              <a:gd name="T6" fmla="*/ 74 w 111"/>
              <a:gd name="T7" fmla="*/ 6 h 55"/>
              <a:gd name="T8" fmla="*/ 76 w 111"/>
              <a:gd name="T9" fmla="*/ 6 h 55"/>
              <a:gd name="T10" fmla="*/ 78 w 111"/>
              <a:gd name="T11" fmla="*/ 5 h 55"/>
              <a:gd name="T12" fmla="*/ 79 w 111"/>
              <a:gd name="T13" fmla="*/ 6 h 55"/>
              <a:gd name="T14" fmla="*/ 80 w 111"/>
              <a:gd name="T15" fmla="*/ 9 h 55"/>
              <a:gd name="T16" fmla="*/ 82 w 111"/>
              <a:gd name="T17" fmla="*/ 9 h 55"/>
              <a:gd name="T18" fmla="*/ 83 w 111"/>
              <a:gd name="T19" fmla="*/ 9 h 55"/>
              <a:gd name="T20" fmla="*/ 85 w 111"/>
              <a:gd name="T21" fmla="*/ 7 h 55"/>
              <a:gd name="T22" fmla="*/ 87 w 111"/>
              <a:gd name="T23" fmla="*/ 7 h 55"/>
              <a:gd name="T24" fmla="*/ 89 w 111"/>
              <a:gd name="T25" fmla="*/ 8 h 55"/>
              <a:gd name="T26" fmla="*/ 94 w 111"/>
              <a:gd name="T27" fmla="*/ 11 h 55"/>
              <a:gd name="T28" fmla="*/ 97 w 111"/>
              <a:gd name="T29" fmla="*/ 13 h 55"/>
              <a:gd name="T30" fmla="*/ 97 w 111"/>
              <a:gd name="T31" fmla="*/ 15 h 55"/>
              <a:gd name="T32" fmla="*/ 99 w 111"/>
              <a:gd name="T33" fmla="*/ 16 h 55"/>
              <a:gd name="T34" fmla="*/ 99 w 111"/>
              <a:gd name="T35" fmla="*/ 17 h 55"/>
              <a:gd name="T36" fmla="*/ 98 w 111"/>
              <a:gd name="T37" fmla="*/ 19 h 55"/>
              <a:gd name="T38" fmla="*/ 99 w 111"/>
              <a:gd name="T39" fmla="*/ 21 h 55"/>
              <a:gd name="T40" fmla="*/ 100 w 111"/>
              <a:gd name="T41" fmla="*/ 24 h 55"/>
              <a:gd name="T42" fmla="*/ 101 w 111"/>
              <a:gd name="T43" fmla="*/ 25 h 55"/>
              <a:gd name="T44" fmla="*/ 101 w 111"/>
              <a:gd name="T45" fmla="*/ 26 h 55"/>
              <a:gd name="T46" fmla="*/ 101 w 111"/>
              <a:gd name="T47" fmla="*/ 28 h 55"/>
              <a:gd name="T48" fmla="*/ 103 w 111"/>
              <a:gd name="T49" fmla="*/ 29 h 55"/>
              <a:gd name="T50" fmla="*/ 104 w 111"/>
              <a:gd name="T51" fmla="*/ 30 h 55"/>
              <a:gd name="T52" fmla="*/ 103 w 111"/>
              <a:gd name="T53" fmla="*/ 32 h 55"/>
              <a:gd name="T54" fmla="*/ 103 w 111"/>
              <a:gd name="T55" fmla="*/ 34 h 55"/>
              <a:gd name="T56" fmla="*/ 105 w 111"/>
              <a:gd name="T57" fmla="*/ 35 h 55"/>
              <a:gd name="T58" fmla="*/ 105 w 111"/>
              <a:gd name="T59" fmla="*/ 37 h 55"/>
              <a:gd name="T60" fmla="*/ 104 w 111"/>
              <a:gd name="T61" fmla="*/ 38 h 55"/>
              <a:gd name="T62" fmla="*/ 105 w 111"/>
              <a:gd name="T63" fmla="*/ 39 h 55"/>
              <a:gd name="T64" fmla="*/ 106 w 111"/>
              <a:gd name="T65" fmla="*/ 41 h 55"/>
              <a:gd name="T66" fmla="*/ 105 w 111"/>
              <a:gd name="T67" fmla="*/ 42 h 55"/>
              <a:gd name="T68" fmla="*/ 106 w 111"/>
              <a:gd name="T69" fmla="*/ 44 h 55"/>
              <a:gd name="T70" fmla="*/ 106 w 111"/>
              <a:gd name="T71" fmla="*/ 45 h 55"/>
              <a:gd name="T72" fmla="*/ 107 w 111"/>
              <a:gd name="T73" fmla="*/ 46 h 55"/>
              <a:gd name="T74" fmla="*/ 108 w 111"/>
              <a:gd name="T75" fmla="*/ 48 h 55"/>
              <a:gd name="T76" fmla="*/ 109 w 111"/>
              <a:gd name="T77" fmla="*/ 50 h 55"/>
              <a:gd name="T78" fmla="*/ 111 w 111"/>
              <a:gd name="T79" fmla="*/ 52 h 55"/>
              <a:gd name="T80" fmla="*/ 111 w 111"/>
              <a:gd name="T81" fmla="*/ 53 h 55"/>
              <a:gd name="T82" fmla="*/ 111 w 111"/>
              <a:gd name="T83" fmla="*/ 54 h 55"/>
              <a:gd name="T84" fmla="*/ 111 w 111"/>
              <a:gd name="T85" fmla="*/ 55 h 55"/>
              <a:gd name="T86" fmla="*/ 25 w 111"/>
              <a:gd name="T87" fmla="*/ 53 h 55"/>
              <a:gd name="T88" fmla="*/ 26 w 111"/>
              <a:gd name="T89" fmla="*/ 36 h 55"/>
              <a:gd name="T90" fmla="*/ 0 w 111"/>
              <a:gd name="T91" fmla="*/ 34 h 55"/>
              <a:gd name="T92" fmla="*/ 0 w 111"/>
              <a:gd name="T93" fmla="*/ 34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9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3 w 100"/>
              <a:gd name="T1" fmla="*/ 0 h 53"/>
              <a:gd name="T2" fmla="*/ 89 w 100"/>
              <a:gd name="T3" fmla="*/ 2 h 53"/>
              <a:gd name="T4" fmla="*/ 95 w 100"/>
              <a:gd name="T5" fmla="*/ 6 h 53"/>
              <a:gd name="T6" fmla="*/ 93 w 100"/>
              <a:gd name="T7" fmla="*/ 8 h 53"/>
              <a:gd name="T8" fmla="*/ 93 w 100"/>
              <a:gd name="T9" fmla="*/ 10 h 53"/>
              <a:gd name="T10" fmla="*/ 94 w 100"/>
              <a:gd name="T11" fmla="*/ 12 h 53"/>
              <a:gd name="T12" fmla="*/ 95 w 100"/>
              <a:gd name="T13" fmla="*/ 12 h 53"/>
              <a:gd name="T14" fmla="*/ 96 w 100"/>
              <a:gd name="T15" fmla="*/ 15 h 53"/>
              <a:gd name="T16" fmla="*/ 97 w 100"/>
              <a:gd name="T17" fmla="*/ 16 h 53"/>
              <a:gd name="T18" fmla="*/ 99 w 100"/>
              <a:gd name="T19" fmla="*/ 16 h 53"/>
              <a:gd name="T20" fmla="*/ 99 w 100"/>
              <a:gd name="T21" fmla="*/ 17 h 53"/>
              <a:gd name="T22" fmla="*/ 100 w 100"/>
              <a:gd name="T23" fmla="*/ 53 h 53"/>
              <a:gd name="T24" fmla="*/ 0 w 100"/>
              <a:gd name="T25" fmla="*/ 51 h 53"/>
              <a:gd name="T26" fmla="*/ 3 w 100"/>
              <a:gd name="T27" fmla="*/ 0 h 53"/>
              <a:gd name="T28" fmla="*/ 3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0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14 w 116"/>
              <a:gd name="T1" fmla="*/ 1 h 60"/>
              <a:gd name="T2" fmla="*/ 0 w 116"/>
              <a:gd name="T3" fmla="*/ 9 h 60"/>
              <a:gd name="T4" fmla="*/ 40 w 116"/>
              <a:gd name="T5" fmla="*/ 44 h 60"/>
              <a:gd name="T6" fmla="*/ 42 w 116"/>
              <a:gd name="T7" fmla="*/ 45 h 60"/>
              <a:gd name="T8" fmla="*/ 45 w 116"/>
              <a:gd name="T9" fmla="*/ 48 h 60"/>
              <a:gd name="T10" fmla="*/ 48 w 116"/>
              <a:gd name="T11" fmla="*/ 47 h 60"/>
              <a:gd name="T12" fmla="*/ 50 w 116"/>
              <a:gd name="T13" fmla="*/ 48 h 60"/>
              <a:gd name="T14" fmla="*/ 51 w 116"/>
              <a:gd name="T15" fmla="*/ 50 h 60"/>
              <a:gd name="T16" fmla="*/ 55 w 116"/>
              <a:gd name="T17" fmla="*/ 51 h 60"/>
              <a:gd name="T18" fmla="*/ 57 w 116"/>
              <a:gd name="T19" fmla="*/ 52 h 60"/>
              <a:gd name="T20" fmla="*/ 59 w 116"/>
              <a:gd name="T21" fmla="*/ 51 h 60"/>
              <a:gd name="T22" fmla="*/ 61 w 116"/>
              <a:gd name="T23" fmla="*/ 53 h 60"/>
              <a:gd name="T24" fmla="*/ 65 w 116"/>
              <a:gd name="T25" fmla="*/ 53 h 60"/>
              <a:gd name="T26" fmla="*/ 67 w 116"/>
              <a:gd name="T27" fmla="*/ 55 h 60"/>
              <a:gd name="T28" fmla="*/ 68 w 116"/>
              <a:gd name="T29" fmla="*/ 57 h 60"/>
              <a:gd name="T30" fmla="*/ 71 w 116"/>
              <a:gd name="T31" fmla="*/ 56 h 60"/>
              <a:gd name="T32" fmla="*/ 75 w 116"/>
              <a:gd name="T33" fmla="*/ 58 h 60"/>
              <a:gd name="T34" fmla="*/ 77 w 116"/>
              <a:gd name="T35" fmla="*/ 57 h 60"/>
              <a:gd name="T36" fmla="*/ 79 w 116"/>
              <a:gd name="T37" fmla="*/ 57 h 60"/>
              <a:gd name="T38" fmla="*/ 79 w 116"/>
              <a:gd name="T39" fmla="*/ 60 h 60"/>
              <a:gd name="T40" fmla="*/ 80 w 116"/>
              <a:gd name="T41" fmla="*/ 58 h 60"/>
              <a:gd name="T42" fmla="*/ 82 w 116"/>
              <a:gd name="T43" fmla="*/ 56 h 60"/>
              <a:gd name="T44" fmla="*/ 83 w 116"/>
              <a:gd name="T45" fmla="*/ 57 h 60"/>
              <a:gd name="T46" fmla="*/ 85 w 116"/>
              <a:gd name="T47" fmla="*/ 58 h 60"/>
              <a:gd name="T48" fmla="*/ 87 w 116"/>
              <a:gd name="T49" fmla="*/ 57 h 60"/>
              <a:gd name="T50" fmla="*/ 87 w 116"/>
              <a:gd name="T51" fmla="*/ 58 h 60"/>
              <a:gd name="T52" fmla="*/ 90 w 116"/>
              <a:gd name="T53" fmla="*/ 60 h 60"/>
              <a:gd name="T54" fmla="*/ 93 w 116"/>
              <a:gd name="T55" fmla="*/ 58 h 60"/>
              <a:gd name="T56" fmla="*/ 99 w 116"/>
              <a:gd name="T57" fmla="*/ 56 h 60"/>
              <a:gd name="T58" fmla="*/ 101 w 116"/>
              <a:gd name="T59" fmla="*/ 56 h 60"/>
              <a:gd name="T60" fmla="*/ 106 w 116"/>
              <a:gd name="T61" fmla="*/ 56 h 60"/>
              <a:gd name="T62" fmla="*/ 113 w 116"/>
              <a:gd name="T63" fmla="*/ 59 h 60"/>
              <a:gd name="T64" fmla="*/ 115 w 116"/>
              <a:gd name="T65" fmla="*/ 60 h 60"/>
              <a:gd name="T66" fmla="*/ 116 w 116"/>
              <a:gd name="T67" fmla="*/ 31 h 60"/>
              <a:gd name="T68" fmla="*/ 114 w 116"/>
              <a:gd name="T69" fmla="*/ 3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1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66 w 82"/>
              <a:gd name="T1" fmla="*/ 0 h 54"/>
              <a:gd name="T2" fmla="*/ 68 w 82"/>
              <a:gd name="T3" fmla="*/ 4 h 54"/>
              <a:gd name="T4" fmla="*/ 67 w 82"/>
              <a:gd name="T5" fmla="*/ 6 h 54"/>
              <a:gd name="T6" fmla="*/ 69 w 82"/>
              <a:gd name="T7" fmla="*/ 13 h 54"/>
              <a:gd name="T8" fmla="*/ 74 w 82"/>
              <a:gd name="T9" fmla="*/ 16 h 54"/>
              <a:gd name="T10" fmla="*/ 75 w 82"/>
              <a:gd name="T11" fmla="*/ 18 h 54"/>
              <a:gd name="T12" fmla="*/ 78 w 82"/>
              <a:gd name="T13" fmla="*/ 21 h 54"/>
              <a:gd name="T14" fmla="*/ 82 w 82"/>
              <a:gd name="T15" fmla="*/ 26 h 54"/>
              <a:gd name="T16" fmla="*/ 80 w 82"/>
              <a:gd name="T17" fmla="*/ 29 h 54"/>
              <a:gd name="T18" fmla="*/ 80 w 82"/>
              <a:gd name="T19" fmla="*/ 31 h 54"/>
              <a:gd name="T20" fmla="*/ 75 w 82"/>
              <a:gd name="T21" fmla="*/ 34 h 54"/>
              <a:gd name="T22" fmla="*/ 72 w 82"/>
              <a:gd name="T23" fmla="*/ 35 h 54"/>
              <a:gd name="T24" fmla="*/ 70 w 82"/>
              <a:gd name="T25" fmla="*/ 38 h 54"/>
              <a:gd name="T26" fmla="*/ 72 w 82"/>
              <a:gd name="T27" fmla="*/ 41 h 54"/>
              <a:gd name="T28" fmla="*/ 72 w 82"/>
              <a:gd name="T29" fmla="*/ 44 h 54"/>
              <a:gd name="T30" fmla="*/ 68 w 82"/>
              <a:gd name="T31" fmla="*/ 50 h 54"/>
              <a:gd name="T32" fmla="*/ 67 w 82"/>
              <a:gd name="T33" fmla="*/ 53 h 54"/>
              <a:gd name="T34" fmla="*/ 63 w 82"/>
              <a:gd name="T35" fmla="*/ 50 h 54"/>
              <a:gd name="T36" fmla="*/ 11 w 82"/>
              <a:gd name="T37" fmla="*/ 51 h 54"/>
              <a:gd name="T38" fmla="*/ 11 w 82"/>
              <a:gd name="T39" fmla="*/ 48 h 54"/>
              <a:gd name="T40" fmla="*/ 9 w 82"/>
              <a:gd name="T41" fmla="*/ 45 h 54"/>
              <a:gd name="T42" fmla="*/ 10 w 82"/>
              <a:gd name="T43" fmla="*/ 42 h 54"/>
              <a:gd name="T44" fmla="*/ 8 w 82"/>
              <a:gd name="T45" fmla="*/ 39 h 54"/>
              <a:gd name="T46" fmla="*/ 8 w 82"/>
              <a:gd name="T47" fmla="*/ 36 h 54"/>
              <a:gd name="T48" fmla="*/ 6 w 82"/>
              <a:gd name="T49" fmla="*/ 33 h 54"/>
              <a:gd name="T50" fmla="*/ 5 w 82"/>
              <a:gd name="T51" fmla="*/ 31 h 54"/>
              <a:gd name="T52" fmla="*/ 3 w 82"/>
              <a:gd name="T53" fmla="*/ 26 h 54"/>
              <a:gd name="T54" fmla="*/ 4 w 82"/>
              <a:gd name="T55" fmla="*/ 23 h 54"/>
              <a:gd name="T56" fmla="*/ 2 w 82"/>
              <a:gd name="T57" fmla="*/ 20 h 54"/>
              <a:gd name="T58" fmla="*/ 2 w 82"/>
              <a:gd name="T59" fmla="*/ 18 h 54"/>
              <a:gd name="T60" fmla="*/ 2 w 82"/>
              <a:gd name="T61" fmla="*/ 12 h 54"/>
              <a:gd name="T62" fmla="*/ 2 w 82"/>
              <a:gd name="T63" fmla="*/ 10 h 54"/>
              <a:gd name="T64" fmla="*/ 1 w 82"/>
              <a:gd name="T65" fmla="*/ 6 h 54"/>
              <a:gd name="T66" fmla="*/ 1 w 82"/>
              <a:gd name="T67" fmla="*/ 3 h 54"/>
              <a:gd name="T68" fmla="*/ 2 w 82"/>
              <a:gd name="T69" fmla="*/ 2 h 54"/>
              <a:gd name="T70" fmla="*/ 2 w 82"/>
              <a:gd name="T71" fmla="*/ 2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2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76 w 90"/>
              <a:gd name="T1" fmla="*/ 69 h 78"/>
              <a:gd name="T2" fmla="*/ 77 w 90"/>
              <a:gd name="T3" fmla="*/ 71 h 78"/>
              <a:gd name="T4" fmla="*/ 77 w 90"/>
              <a:gd name="T5" fmla="*/ 74 h 78"/>
              <a:gd name="T6" fmla="*/ 74 w 90"/>
              <a:gd name="T7" fmla="*/ 77 h 78"/>
              <a:gd name="T8" fmla="*/ 83 w 90"/>
              <a:gd name="T9" fmla="*/ 78 h 78"/>
              <a:gd name="T10" fmla="*/ 83 w 90"/>
              <a:gd name="T11" fmla="*/ 74 h 78"/>
              <a:gd name="T12" fmla="*/ 85 w 90"/>
              <a:gd name="T13" fmla="*/ 69 h 78"/>
              <a:gd name="T14" fmla="*/ 88 w 90"/>
              <a:gd name="T15" fmla="*/ 67 h 78"/>
              <a:gd name="T16" fmla="*/ 89 w 90"/>
              <a:gd name="T17" fmla="*/ 67 h 78"/>
              <a:gd name="T18" fmla="*/ 90 w 90"/>
              <a:gd name="T19" fmla="*/ 61 h 78"/>
              <a:gd name="T20" fmla="*/ 89 w 90"/>
              <a:gd name="T21" fmla="*/ 60 h 78"/>
              <a:gd name="T22" fmla="*/ 88 w 90"/>
              <a:gd name="T23" fmla="*/ 59 h 78"/>
              <a:gd name="T24" fmla="*/ 87 w 90"/>
              <a:gd name="T25" fmla="*/ 60 h 78"/>
              <a:gd name="T26" fmla="*/ 84 w 90"/>
              <a:gd name="T27" fmla="*/ 56 h 78"/>
              <a:gd name="T28" fmla="*/ 85 w 90"/>
              <a:gd name="T29" fmla="*/ 54 h 78"/>
              <a:gd name="T30" fmla="*/ 84 w 90"/>
              <a:gd name="T31" fmla="*/ 52 h 78"/>
              <a:gd name="T32" fmla="*/ 79 w 90"/>
              <a:gd name="T33" fmla="*/ 46 h 78"/>
              <a:gd name="T34" fmla="*/ 74 w 90"/>
              <a:gd name="T35" fmla="*/ 43 h 78"/>
              <a:gd name="T36" fmla="*/ 71 w 90"/>
              <a:gd name="T37" fmla="*/ 38 h 78"/>
              <a:gd name="T38" fmla="*/ 74 w 90"/>
              <a:gd name="T39" fmla="*/ 34 h 78"/>
              <a:gd name="T40" fmla="*/ 74 w 90"/>
              <a:gd name="T41" fmla="*/ 30 h 78"/>
              <a:gd name="T42" fmla="*/ 70 w 90"/>
              <a:gd name="T43" fmla="*/ 27 h 78"/>
              <a:gd name="T44" fmla="*/ 68 w 90"/>
              <a:gd name="T45" fmla="*/ 29 h 78"/>
              <a:gd name="T46" fmla="*/ 65 w 90"/>
              <a:gd name="T47" fmla="*/ 22 h 78"/>
              <a:gd name="T48" fmla="*/ 60 w 90"/>
              <a:gd name="T49" fmla="*/ 18 h 78"/>
              <a:gd name="T50" fmla="*/ 56 w 90"/>
              <a:gd name="T51" fmla="*/ 13 h 78"/>
              <a:gd name="T52" fmla="*/ 55 w 90"/>
              <a:gd name="T53" fmla="*/ 6 h 78"/>
              <a:gd name="T54" fmla="*/ 55 w 90"/>
              <a:gd name="T55" fmla="*/ 4 h 78"/>
              <a:gd name="T56" fmla="*/ 0 w 90"/>
              <a:gd name="T57" fmla="*/ 2 h 78"/>
              <a:gd name="T58" fmla="*/ 2 w 90"/>
              <a:gd name="T59" fmla="*/ 5 h 78"/>
              <a:gd name="T60" fmla="*/ 5 w 90"/>
              <a:gd name="T61" fmla="*/ 9 h 78"/>
              <a:gd name="T62" fmla="*/ 5 w 90"/>
              <a:gd name="T63" fmla="*/ 11 h 78"/>
              <a:gd name="T64" fmla="*/ 11 w 90"/>
              <a:gd name="T65" fmla="*/ 16 h 78"/>
              <a:gd name="T66" fmla="*/ 9 w 90"/>
              <a:gd name="T67" fmla="*/ 20 h 78"/>
              <a:gd name="T68" fmla="*/ 11 w 90"/>
              <a:gd name="T69" fmla="*/ 22 h 78"/>
              <a:gd name="T70" fmla="*/ 13 w 90"/>
              <a:gd name="T71" fmla="*/ 26 h 78"/>
              <a:gd name="T72" fmla="*/ 15 w 90"/>
              <a:gd name="T73" fmla="*/ 27 h 78"/>
              <a:gd name="T74" fmla="*/ 16 w 90"/>
              <a:gd name="T75" fmla="*/ 72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3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9 w 71"/>
              <a:gd name="T1" fmla="*/ 75 h 76"/>
              <a:gd name="T2" fmla="*/ 24 w 71"/>
              <a:gd name="T3" fmla="*/ 72 h 76"/>
              <a:gd name="T4" fmla="*/ 22 w 71"/>
              <a:gd name="T5" fmla="*/ 65 h 76"/>
              <a:gd name="T6" fmla="*/ 23 w 71"/>
              <a:gd name="T7" fmla="*/ 63 h 76"/>
              <a:gd name="T8" fmla="*/ 21 w 71"/>
              <a:gd name="T9" fmla="*/ 59 h 76"/>
              <a:gd name="T10" fmla="*/ 21 w 71"/>
              <a:gd name="T11" fmla="*/ 54 h 76"/>
              <a:gd name="T12" fmla="*/ 17 w 71"/>
              <a:gd name="T13" fmla="*/ 50 h 76"/>
              <a:gd name="T14" fmla="*/ 12 w 71"/>
              <a:gd name="T15" fmla="*/ 45 h 76"/>
              <a:gd name="T16" fmla="*/ 8 w 71"/>
              <a:gd name="T17" fmla="*/ 43 h 76"/>
              <a:gd name="T18" fmla="*/ 7 w 71"/>
              <a:gd name="T19" fmla="*/ 42 h 76"/>
              <a:gd name="T20" fmla="*/ 3 w 71"/>
              <a:gd name="T21" fmla="*/ 41 h 76"/>
              <a:gd name="T22" fmla="*/ 1 w 71"/>
              <a:gd name="T23" fmla="*/ 39 h 76"/>
              <a:gd name="T24" fmla="*/ 2 w 71"/>
              <a:gd name="T25" fmla="*/ 31 h 76"/>
              <a:gd name="T26" fmla="*/ 3 w 71"/>
              <a:gd name="T27" fmla="*/ 28 h 76"/>
              <a:gd name="T28" fmla="*/ 0 w 71"/>
              <a:gd name="T29" fmla="*/ 25 h 76"/>
              <a:gd name="T30" fmla="*/ 1 w 71"/>
              <a:gd name="T31" fmla="*/ 22 h 76"/>
              <a:gd name="T32" fmla="*/ 5 w 71"/>
              <a:gd name="T33" fmla="*/ 17 h 76"/>
              <a:gd name="T34" fmla="*/ 7 w 71"/>
              <a:gd name="T35" fmla="*/ 16 h 76"/>
              <a:gd name="T36" fmla="*/ 7 w 71"/>
              <a:gd name="T37" fmla="*/ 6 h 76"/>
              <a:gd name="T38" fmla="*/ 9 w 71"/>
              <a:gd name="T39" fmla="*/ 5 h 76"/>
              <a:gd name="T40" fmla="*/ 13 w 71"/>
              <a:gd name="T41" fmla="*/ 5 h 76"/>
              <a:gd name="T42" fmla="*/ 22 w 71"/>
              <a:gd name="T43" fmla="*/ 1 h 76"/>
              <a:gd name="T44" fmla="*/ 24 w 71"/>
              <a:gd name="T45" fmla="*/ 1 h 76"/>
              <a:gd name="T46" fmla="*/ 23 w 71"/>
              <a:gd name="T47" fmla="*/ 3 h 76"/>
              <a:gd name="T48" fmla="*/ 22 w 71"/>
              <a:gd name="T49" fmla="*/ 6 h 76"/>
              <a:gd name="T50" fmla="*/ 26 w 71"/>
              <a:gd name="T51" fmla="*/ 5 h 76"/>
              <a:gd name="T52" fmla="*/ 28 w 71"/>
              <a:gd name="T53" fmla="*/ 6 h 76"/>
              <a:gd name="T54" fmla="*/ 31 w 71"/>
              <a:gd name="T55" fmla="*/ 8 h 76"/>
              <a:gd name="T56" fmla="*/ 32 w 71"/>
              <a:gd name="T57" fmla="*/ 10 h 76"/>
              <a:gd name="T58" fmla="*/ 44 w 71"/>
              <a:gd name="T59" fmla="*/ 13 h 76"/>
              <a:gd name="T60" fmla="*/ 48 w 71"/>
              <a:gd name="T61" fmla="*/ 15 h 76"/>
              <a:gd name="T62" fmla="*/ 50 w 71"/>
              <a:gd name="T63" fmla="*/ 15 h 76"/>
              <a:gd name="T64" fmla="*/ 51 w 71"/>
              <a:gd name="T65" fmla="*/ 15 h 76"/>
              <a:gd name="T66" fmla="*/ 56 w 71"/>
              <a:gd name="T67" fmla="*/ 16 h 76"/>
              <a:gd name="T68" fmla="*/ 56 w 71"/>
              <a:gd name="T69" fmla="*/ 17 h 76"/>
              <a:gd name="T70" fmla="*/ 58 w 71"/>
              <a:gd name="T71" fmla="*/ 18 h 76"/>
              <a:gd name="T72" fmla="*/ 61 w 71"/>
              <a:gd name="T73" fmla="*/ 21 h 76"/>
              <a:gd name="T74" fmla="*/ 60 w 71"/>
              <a:gd name="T75" fmla="*/ 25 h 76"/>
              <a:gd name="T76" fmla="*/ 63 w 71"/>
              <a:gd name="T77" fmla="*/ 25 h 76"/>
              <a:gd name="T78" fmla="*/ 62 w 71"/>
              <a:gd name="T79" fmla="*/ 27 h 76"/>
              <a:gd name="T80" fmla="*/ 64 w 71"/>
              <a:gd name="T81" fmla="*/ 30 h 76"/>
              <a:gd name="T82" fmla="*/ 61 w 71"/>
              <a:gd name="T83" fmla="*/ 33 h 76"/>
              <a:gd name="T84" fmla="*/ 59 w 71"/>
              <a:gd name="T85" fmla="*/ 38 h 76"/>
              <a:gd name="T86" fmla="*/ 59 w 71"/>
              <a:gd name="T87" fmla="*/ 39 h 76"/>
              <a:gd name="T88" fmla="*/ 63 w 71"/>
              <a:gd name="T89" fmla="*/ 35 h 76"/>
              <a:gd name="T90" fmla="*/ 66 w 71"/>
              <a:gd name="T91" fmla="*/ 33 h 76"/>
              <a:gd name="T92" fmla="*/ 68 w 71"/>
              <a:gd name="T93" fmla="*/ 31 h 76"/>
              <a:gd name="T94" fmla="*/ 68 w 71"/>
              <a:gd name="T95" fmla="*/ 28 h 76"/>
              <a:gd name="T96" fmla="*/ 69 w 71"/>
              <a:gd name="T97" fmla="*/ 27 h 76"/>
              <a:gd name="T98" fmla="*/ 70 w 71"/>
              <a:gd name="T99" fmla="*/ 25 h 76"/>
              <a:gd name="T100" fmla="*/ 71 w 71"/>
              <a:gd name="T101" fmla="*/ 26 h 76"/>
              <a:gd name="T102" fmla="*/ 69 w 71"/>
              <a:gd name="T103" fmla="*/ 33 h 76"/>
              <a:gd name="T104" fmla="*/ 68 w 71"/>
              <a:gd name="T105" fmla="*/ 35 h 76"/>
              <a:gd name="T106" fmla="*/ 66 w 71"/>
              <a:gd name="T107" fmla="*/ 40 h 76"/>
              <a:gd name="T108" fmla="*/ 66 w 71"/>
              <a:gd name="T109" fmla="*/ 45 h 76"/>
              <a:gd name="T110" fmla="*/ 64 w 71"/>
              <a:gd name="T111" fmla="*/ 47 h 76"/>
              <a:gd name="T112" fmla="*/ 65 w 71"/>
              <a:gd name="T113" fmla="*/ 54 h 76"/>
              <a:gd name="T114" fmla="*/ 63 w 71"/>
              <a:gd name="T115" fmla="*/ 59 h 76"/>
              <a:gd name="T116" fmla="*/ 65 w 71"/>
              <a:gd name="T117" fmla="*/ 70 h 76"/>
              <a:gd name="T118" fmla="*/ 65 w 71"/>
              <a:gd name="T119" fmla="*/ 71 h 76"/>
              <a:gd name="T120" fmla="*/ 65 w 71"/>
              <a:gd name="T121" fmla="*/ 74 h 76"/>
              <a:gd name="T122" fmla="*/ 30 w 71"/>
              <a:gd name="T123" fmla="*/ 76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4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0 w 99"/>
              <a:gd name="T1" fmla="*/ 49 h 51"/>
              <a:gd name="T2" fmla="*/ 19 w 99"/>
              <a:gd name="T3" fmla="*/ 47 h 51"/>
              <a:gd name="T4" fmla="*/ 22 w 99"/>
              <a:gd name="T5" fmla="*/ 47 h 51"/>
              <a:gd name="T6" fmla="*/ 80 w 99"/>
              <a:gd name="T7" fmla="*/ 41 h 51"/>
              <a:gd name="T8" fmla="*/ 85 w 99"/>
              <a:gd name="T9" fmla="*/ 38 h 51"/>
              <a:gd name="T10" fmla="*/ 89 w 99"/>
              <a:gd name="T11" fmla="*/ 35 h 51"/>
              <a:gd name="T12" fmla="*/ 89 w 99"/>
              <a:gd name="T13" fmla="*/ 33 h 51"/>
              <a:gd name="T14" fmla="*/ 90 w 99"/>
              <a:gd name="T15" fmla="*/ 31 h 51"/>
              <a:gd name="T16" fmla="*/ 99 w 99"/>
              <a:gd name="T17" fmla="*/ 23 h 51"/>
              <a:gd name="T18" fmla="*/ 98 w 99"/>
              <a:gd name="T19" fmla="*/ 22 h 51"/>
              <a:gd name="T20" fmla="*/ 97 w 99"/>
              <a:gd name="T21" fmla="*/ 21 h 51"/>
              <a:gd name="T22" fmla="*/ 95 w 99"/>
              <a:gd name="T23" fmla="*/ 20 h 51"/>
              <a:gd name="T24" fmla="*/ 94 w 99"/>
              <a:gd name="T25" fmla="*/ 20 h 51"/>
              <a:gd name="T26" fmla="*/ 90 w 99"/>
              <a:gd name="T27" fmla="*/ 14 h 51"/>
              <a:gd name="T28" fmla="*/ 89 w 99"/>
              <a:gd name="T29" fmla="*/ 12 h 51"/>
              <a:gd name="T30" fmla="*/ 89 w 99"/>
              <a:gd name="T31" fmla="*/ 8 h 51"/>
              <a:gd name="T32" fmla="*/ 87 w 99"/>
              <a:gd name="T33" fmla="*/ 7 h 51"/>
              <a:gd name="T34" fmla="*/ 84 w 99"/>
              <a:gd name="T35" fmla="*/ 4 h 51"/>
              <a:gd name="T36" fmla="*/ 82 w 99"/>
              <a:gd name="T37" fmla="*/ 4 h 51"/>
              <a:gd name="T38" fmla="*/ 81 w 99"/>
              <a:gd name="T39" fmla="*/ 6 h 51"/>
              <a:gd name="T40" fmla="*/ 78 w 99"/>
              <a:gd name="T41" fmla="*/ 6 h 51"/>
              <a:gd name="T42" fmla="*/ 75 w 99"/>
              <a:gd name="T43" fmla="*/ 6 h 51"/>
              <a:gd name="T44" fmla="*/ 71 w 99"/>
              <a:gd name="T45" fmla="*/ 5 h 51"/>
              <a:gd name="T46" fmla="*/ 66 w 99"/>
              <a:gd name="T47" fmla="*/ 4 h 51"/>
              <a:gd name="T48" fmla="*/ 63 w 99"/>
              <a:gd name="T49" fmla="*/ 0 h 51"/>
              <a:gd name="T50" fmla="*/ 61 w 99"/>
              <a:gd name="T51" fmla="*/ 1 h 51"/>
              <a:gd name="T52" fmla="*/ 58 w 99"/>
              <a:gd name="T53" fmla="*/ 0 h 51"/>
              <a:gd name="T54" fmla="*/ 58 w 99"/>
              <a:gd name="T55" fmla="*/ 2 h 51"/>
              <a:gd name="T56" fmla="*/ 58 w 99"/>
              <a:gd name="T57" fmla="*/ 6 h 51"/>
              <a:gd name="T58" fmla="*/ 55 w 99"/>
              <a:gd name="T59" fmla="*/ 8 h 51"/>
              <a:gd name="T60" fmla="*/ 51 w 99"/>
              <a:gd name="T61" fmla="*/ 8 h 51"/>
              <a:gd name="T62" fmla="*/ 46 w 99"/>
              <a:gd name="T63" fmla="*/ 18 h 51"/>
              <a:gd name="T64" fmla="*/ 42 w 99"/>
              <a:gd name="T65" fmla="*/ 21 h 51"/>
              <a:gd name="T66" fmla="*/ 39 w 99"/>
              <a:gd name="T67" fmla="*/ 19 h 51"/>
              <a:gd name="T68" fmla="*/ 37 w 99"/>
              <a:gd name="T69" fmla="*/ 24 h 51"/>
              <a:gd name="T70" fmla="*/ 35 w 99"/>
              <a:gd name="T71" fmla="*/ 24 h 51"/>
              <a:gd name="T72" fmla="*/ 32 w 99"/>
              <a:gd name="T73" fmla="*/ 23 h 51"/>
              <a:gd name="T74" fmla="*/ 30 w 99"/>
              <a:gd name="T75" fmla="*/ 26 h 51"/>
              <a:gd name="T76" fmla="*/ 26 w 99"/>
              <a:gd name="T77" fmla="*/ 24 h 51"/>
              <a:gd name="T78" fmla="*/ 20 w 99"/>
              <a:gd name="T79" fmla="*/ 25 h 51"/>
              <a:gd name="T80" fmla="*/ 20 w 99"/>
              <a:gd name="T81" fmla="*/ 27 h 51"/>
              <a:gd name="T82" fmla="*/ 18 w 99"/>
              <a:gd name="T83" fmla="*/ 27 h 51"/>
              <a:gd name="T84" fmla="*/ 18 w 99"/>
              <a:gd name="T85" fmla="*/ 27 h 51"/>
              <a:gd name="T86" fmla="*/ 17 w 99"/>
              <a:gd name="T87" fmla="*/ 30 h 51"/>
              <a:gd name="T88" fmla="*/ 17 w 99"/>
              <a:gd name="T89" fmla="*/ 30 h 51"/>
              <a:gd name="T90" fmla="*/ 18 w 99"/>
              <a:gd name="T91" fmla="*/ 33 h 51"/>
              <a:gd name="T92" fmla="*/ 12 w 99"/>
              <a:gd name="T93" fmla="*/ 34 h 51"/>
              <a:gd name="T94" fmla="*/ 13 w 99"/>
              <a:gd name="T95" fmla="*/ 40 h 51"/>
              <a:gd name="T96" fmla="*/ 10 w 99"/>
              <a:gd name="T97" fmla="*/ 39 h 51"/>
              <a:gd name="T98" fmla="*/ 6 w 99"/>
              <a:gd name="T99" fmla="*/ 38 h 51"/>
              <a:gd name="T100" fmla="*/ 4 w 99"/>
              <a:gd name="T101" fmla="*/ 42 h 51"/>
              <a:gd name="T102" fmla="*/ 4 w 99"/>
              <a:gd name="T103" fmla="*/ 42 h 51"/>
              <a:gd name="T104" fmla="*/ 5 w 99"/>
              <a:gd name="T105" fmla="*/ 44 h 51"/>
              <a:gd name="T106" fmla="*/ 3 w 99"/>
              <a:gd name="T107" fmla="*/ 49 h 51"/>
              <a:gd name="T108" fmla="*/ 1 w 99"/>
              <a:gd name="T109" fmla="*/ 49 h 51"/>
              <a:gd name="T110" fmla="*/ 0 w 99"/>
              <a:gd name="T111" fmla="*/ 51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5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111 w 111"/>
              <a:gd name="T1" fmla="*/ 0 h 39"/>
              <a:gd name="T2" fmla="*/ 89 w 111"/>
              <a:gd name="T3" fmla="*/ 3 h 39"/>
              <a:gd name="T4" fmla="*/ 87 w 111"/>
              <a:gd name="T5" fmla="*/ 4 h 39"/>
              <a:gd name="T6" fmla="*/ 31 w 111"/>
              <a:gd name="T7" fmla="*/ 9 h 39"/>
              <a:gd name="T8" fmla="*/ 31 w 111"/>
              <a:gd name="T9" fmla="*/ 8 h 39"/>
              <a:gd name="T10" fmla="*/ 28 w 111"/>
              <a:gd name="T11" fmla="*/ 9 h 39"/>
              <a:gd name="T12" fmla="*/ 29 w 111"/>
              <a:gd name="T13" fmla="*/ 10 h 39"/>
              <a:gd name="T14" fmla="*/ 29 w 111"/>
              <a:gd name="T15" fmla="*/ 11 h 39"/>
              <a:gd name="T16" fmla="*/ 9 w 111"/>
              <a:gd name="T17" fmla="*/ 13 h 39"/>
              <a:gd name="T18" fmla="*/ 8 w 111"/>
              <a:gd name="T19" fmla="*/ 15 h 39"/>
              <a:gd name="T20" fmla="*/ 7 w 111"/>
              <a:gd name="T21" fmla="*/ 18 h 39"/>
              <a:gd name="T22" fmla="*/ 8 w 111"/>
              <a:gd name="T23" fmla="*/ 19 h 39"/>
              <a:gd name="T24" fmla="*/ 7 w 111"/>
              <a:gd name="T25" fmla="*/ 22 h 39"/>
              <a:gd name="T26" fmla="*/ 7 w 111"/>
              <a:gd name="T27" fmla="*/ 22 h 39"/>
              <a:gd name="T28" fmla="*/ 7 w 111"/>
              <a:gd name="T29" fmla="*/ 23 h 39"/>
              <a:gd name="T30" fmla="*/ 6 w 111"/>
              <a:gd name="T31" fmla="*/ 25 h 39"/>
              <a:gd name="T32" fmla="*/ 5 w 111"/>
              <a:gd name="T33" fmla="*/ 26 h 39"/>
              <a:gd name="T34" fmla="*/ 4 w 111"/>
              <a:gd name="T35" fmla="*/ 30 h 39"/>
              <a:gd name="T36" fmla="*/ 2 w 111"/>
              <a:gd name="T37" fmla="*/ 32 h 39"/>
              <a:gd name="T38" fmla="*/ 2 w 111"/>
              <a:gd name="T39" fmla="*/ 35 h 39"/>
              <a:gd name="T40" fmla="*/ 2 w 111"/>
              <a:gd name="T41" fmla="*/ 38 h 39"/>
              <a:gd name="T42" fmla="*/ 2 w 111"/>
              <a:gd name="T43" fmla="*/ 38 h 39"/>
              <a:gd name="T44" fmla="*/ 0 w 111"/>
              <a:gd name="T45" fmla="*/ 39 h 39"/>
              <a:gd name="T46" fmla="*/ 29 w 111"/>
              <a:gd name="T47" fmla="*/ 37 h 39"/>
              <a:gd name="T48" fmla="*/ 65 w 111"/>
              <a:gd name="T49" fmla="*/ 34 h 39"/>
              <a:gd name="T50" fmla="*/ 78 w 111"/>
              <a:gd name="T51" fmla="*/ 32 h 39"/>
              <a:gd name="T52" fmla="*/ 79 w 111"/>
              <a:gd name="T53" fmla="*/ 28 h 39"/>
              <a:gd name="T54" fmla="*/ 80 w 111"/>
              <a:gd name="T55" fmla="*/ 28 h 39"/>
              <a:gd name="T56" fmla="*/ 80 w 111"/>
              <a:gd name="T57" fmla="*/ 28 h 39"/>
              <a:gd name="T58" fmla="*/ 81 w 111"/>
              <a:gd name="T59" fmla="*/ 27 h 39"/>
              <a:gd name="T60" fmla="*/ 82 w 111"/>
              <a:gd name="T61" fmla="*/ 26 h 39"/>
              <a:gd name="T62" fmla="*/ 81 w 111"/>
              <a:gd name="T63" fmla="*/ 25 h 39"/>
              <a:gd name="T64" fmla="*/ 82 w 111"/>
              <a:gd name="T65" fmla="*/ 24 h 39"/>
              <a:gd name="T66" fmla="*/ 83 w 111"/>
              <a:gd name="T67" fmla="*/ 23 h 39"/>
              <a:gd name="T68" fmla="*/ 86 w 111"/>
              <a:gd name="T69" fmla="*/ 22 h 39"/>
              <a:gd name="T70" fmla="*/ 89 w 111"/>
              <a:gd name="T71" fmla="*/ 21 h 39"/>
              <a:gd name="T72" fmla="*/ 92 w 111"/>
              <a:gd name="T73" fmla="*/ 18 h 39"/>
              <a:gd name="T74" fmla="*/ 93 w 111"/>
              <a:gd name="T75" fmla="*/ 18 h 39"/>
              <a:gd name="T76" fmla="*/ 95 w 111"/>
              <a:gd name="T77" fmla="*/ 16 h 39"/>
              <a:gd name="T78" fmla="*/ 96 w 111"/>
              <a:gd name="T79" fmla="*/ 14 h 39"/>
              <a:gd name="T80" fmla="*/ 96 w 111"/>
              <a:gd name="T81" fmla="*/ 14 h 39"/>
              <a:gd name="T82" fmla="*/ 97 w 111"/>
              <a:gd name="T83" fmla="*/ 14 h 39"/>
              <a:gd name="T84" fmla="*/ 98 w 111"/>
              <a:gd name="T85" fmla="*/ 14 h 39"/>
              <a:gd name="T86" fmla="*/ 98 w 111"/>
              <a:gd name="T87" fmla="*/ 13 h 39"/>
              <a:gd name="T88" fmla="*/ 99 w 111"/>
              <a:gd name="T89" fmla="*/ 12 h 39"/>
              <a:gd name="T90" fmla="*/ 99 w 111"/>
              <a:gd name="T91" fmla="*/ 12 h 39"/>
              <a:gd name="T92" fmla="*/ 100 w 111"/>
              <a:gd name="T93" fmla="*/ 13 h 39"/>
              <a:gd name="T94" fmla="*/ 101 w 111"/>
              <a:gd name="T95" fmla="*/ 12 h 39"/>
              <a:gd name="T96" fmla="*/ 101 w 111"/>
              <a:gd name="T97" fmla="*/ 12 h 39"/>
              <a:gd name="T98" fmla="*/ 103 w 111"/>
              <a:gd name="T99" fmla="*/ 10 h 39"/>
              <a:gd name="T100" fmla="*/ 104 w 111"/>
              <a:gd name="T101" fmla="*/ 10 h 39"/>
              <a:gd name="T102" fmla="*/ 106 w 111"/>
              <a:gd name="T103" fmla="*/ 10 h 39"/>
              <a:gd name="T104" fmla="*/ 109 w 111"/>
              <a:gd name="T105" fmla="*/ 6 h 39"/>
              <a:gd name="T106" fmla="*/ 110 w 111"/>
              <a:gd name="T107" fmla="*/ 5 h 39"/>
              <a:gd name="T108" fmla="*/ 111 w 111"/>
              <a:gd name="T109" fmla="*/ 4 h 39"/>
              <a:gd name="T110" fmla="*/ 111 w 111"/>
              <a:gd name="T111" fmla="*/ 3 h 39"/>
              <a:gd name="T112" fmla="*/ 111 w 111"/>
              <a:gd name="T113" fmla="*/ 1 h 39"/>
              <a:gd name="T114" fmla="*/ 111 w 111"/>
              <a:gd name="T115" fmla="*/ 0 h 39"/>
              <a:gd name="T116" fmla="*/ 111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6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3 h 83"/>
              <a:gd name="T2" fmla="*/ 1 w 52"/>
              <a:gd name="T3" fmla="*/ 5 h 83"/>
              <a:gd name="T4" fmla="*/ 0 w 52"/>
              <a:gd name="T5" fmla="*/ 55 h 83"/>
              <a:gd name="T6" fmla="*/ 0 w 52"/>
              <a:gd name="T7" fmla="*/ 57 h 83"/>
              <a:gd name="T8" fmla="*/ 3 w 52"/>
              <a:gd name="T9" fmla="*/ 82 h 83"/>
              <a:gd name="T10" fmla="*/ 4 w 52"/>
              <a:gd name="T11" fmla="*/ 82 h 83"/>
              <a:gd name="T12" fmla="*/ 5 w 52"/>
              <a:gd name="T13" fmla="*/ 81 h 83"/>
              <a:gd name="T14" fmla="*/ 7 w 52"/>
              <a:gd name="T15" fmla="*/ 82 h 83"/>
              <a:gd name="T16" fmla="*/ 8 w 52"/>
              <a:gd name="T17" fmla="*/ 81 h 83"/>
              <a:gd name="T18" fmla="*/ 8 w 52"/>
              <a:gd name="T19" fmla="*/ 77 h 83"/>
              <a:gd name="T20" fmla="*/ 9 w 52"/>
              <a:gd name="T21" fmla="*/ 75 h 83"/>
              <a:gd name="T22" fmla="*/ 10 w 52"/>
              <a:gd name="T23" fmla="*/ 77 h 83"/>
              <a:gd name="T24" fmla="*/ 10 w 52"/>
              <a:gd name="T25" fmla="*/ 78 h 83"/>
              <a:gd name="T26" fmla="*/ 11 w 52"/>
              <a:gd name="T27" fmla="*/ 80 h 83"/>
              <a:gd name="T28" fmla="*/ 13 w 52"/>
              <a:gd name="T29" fmla="*/ 83 h 83"/>
              <a:gd name="T30" fmla="*/ 14 w 52"/>
              <a:gd name="T31" fmla="*/ 83 h 83"/>
              <a:gd name="T32" fmla="*/ 15 w 52"/>
              <a:gd name="T33" fmla="*/ 83 h 83"/>
              <a:gd name="T34" fmla="*/ 17 w 52"/>
              <a:gd name="T35" fmla="*/ 81 h 83"/>
              <a:gd name="T36" fmla="*/ 17 w 52"/>
              <a:gd name="T37" fmla="*/ 81 h 83"/>
              <a:gd name="T38" fmla="*/ 18 w 52"/>
              <a:gd name="T39" fmla="*/ 80 h 83"/>
              <a:gd name="T40" fmla="*/ 18 w 52"/>
              <a:gd name="T41" fmla="*/ 80 h 83"/>
              <a:gd name="T42" fmla="*/ 18 w 52"/>
              <a:gd name="T43" fmla="*/ 79 h 83"/>
              <a:gd name="T44" fmla="*/ 17 w 52"/>
              <a:gd name="T45" fmla="*/ 79 h 83"/>
              <a:gd name="T46" fmla="*/ 17 w 52"/>
              <a:gd name="T47" fmla="*/ 78 h 83"/>
              <a:gd name="T48" fmla="*/ 18 w 52"/>
              <a:gd name="T49" fmla="*/ 77 h 83"/>
              <a:gd name="T50" fmla="*/ 18 w 52"/>
              <a:gd name="T51" fmla="*/ 76 h 83"/>
              <a:gd name="T52" fmla="*/ 16 w 52"/>
              <a:gd name="T53" fmla="*/ 75 h 83"/>
              <a:gd name="T54" fmla="*/ 16 w 52"/>
              <a:gd name="T55" fmla="*/ 75 h 83"/>
              <a:gd name="T56" fmla="*/ 15 w 52"/>
              <a:gd name="T57" fmla="*/ 75 h 83"/>
              <a:gd name="T58" fmla="*/ 14 w 52"/>
              <a:gd name="T59" fmla="*/ 73 h 83"/>
              <a:gd name="T60" fmla="*/ 14 w 52"/>
              <a:gd name="T61" fmla="*/ 72 h 83"/>
              <a:gd name="T62" fmla="*/ 14 w 52"/>
              <a:gd name="T63" fmla="*/ 71 h 83"/>
              <a:gd name="T64" fmla="*/ 14 w 52"/>
              <a:gd name="T65" fmla="*/ 71 h 83"/>
              <a:gd name="T66" fmla="*/ 14 w 52"/>
              <a:gd name="T67" fmla="*/ 70 h 83"/>
              <a:gd name="T68" fmla="*/ 52 w 52"/>
              <a:gd name="T69" fmla="*/ 66 h 83"/>
              <a:gd name="T70" fmla="*/ 52 w 52"/>
              <a:gd name="T71" fmla="*/ 65 h 83"/>
              <a:gd name="T72" fmla="*/ 50 w 52"/>
              <a:gd name="T73" fmla="*/ 63 h 83"/>
              <a:gd name="T74" fmla="*/ 50 w 52"/>
              <a:gd name="T75" fmla="*/ 58 h 83"/>
              <a:gd name="T76" fmla="*/ 48 w 52"/>
              <a:gd name="T77" fmla="*/ 55 h 83"/>
              <a:gd name="T78" fmla="*/ 48 w 52"/>
              <a:gd name="T79" fmla="*/ 52 h 83"/>
              <a:gd name="T80" fmla="*/ 49 w 52"/>
              <a:gd name="T81" fmla="*/ 50 h 83"/>
              <a:gd name="T82" fmla="*/ 49 w 52"/>
              <a:gd name="T83" fmla="*/ 47 h 83"/>
              <a:gd name="T84" fmla="*/ 50 w 52"/>
              <a:gd name="T85" fmla="*/ 45 h 83"/>
              <a:gd name="T86" fmla="*/ 51 w 52"/>
              <a:gd name="T87" fmla="*/ 45 h 83"/>
              <a:gd name="T88" fmla="*/ 49 w 52"/>
              <a:gd name="T89" fmla="*/ 44 h 83"/>
              <a:gd name="T90" fmla="*/ 50 w 52"/>
              <a:gd name="T91" fmla="*/ 42 h 83"/>
              <a:gd name="T92" fmla="*/ 49 w 52"/>
              <a:gd name="T93" fmla="*/ 41 h 83"/>
              <a:gd name="T94" fmla="*/ 48 w 52"/>
              <a:gd name="T95" fmla="*/ 40 h 83"/>
              <a:gd name="T96" fmla="*/ 47 w 52"/>
              <a:gd name="T97" fmla="*/ 39 h 83"/>
              <a:gd name="T98" fmla="*/ 46 w 52"/>
              <a:gd name="T99" fmla="*/ 37 h 83"/>
              <a:gd name="T100" fmla="*/ 45 w 52"/>
              <a:gd name="T101" fmla="*/ 36 h 83"/>
              <a:gd name="T102" fmla="*/ 36 w 52"/>
              <a:gd name="T103" fmla="*/ 0 h 83"/>
              <a:gd name="T104" fmla="*/ 0 w 52"/>
              <a:gd name="T105" fmla="*/ 3 h 83"/>
              <a:gd name="T106" fmla="*/ 0 w 52"/>
              <a:gd name="T107" fmla="*/ 3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7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5 w 57"/>
              <a:gd name="T1" fmla="*/ 55 h 63"/>
              <a:gd name="T2" fmla="*/ 8 w 57"/>
              <a:gd name="T3" fmla="*/ 56 h 63"/>
              <a:gd name="T4" fmla="*/ 10 w 57"/>
              <a:gd name="T5" fmla="*/ 55 h 63"/>
              <a:gd name="T6" fmla="*/ 13 w 57"/>
              <a:gd name="T7" fmla="*/ 59 h 63"/>
              <a:gd name="T8" fmla="*/ 18 w 57"/>
              <a:gd name="T9" fmla="*/ 60 h 63"/>
              <a:gd name="T10" fmla="*/ 22 w 57"/>
              <a:gd name="T11" fmla="*/ 61 h 63"/>
              <a:gd name="T12" fmla="*/ 25 w 57"/>
              <a:gd name="T13" fmla="*/ 61 h 63"/>
              <a:gd name="T14" fmla="*/ 28 w 57"/>
              <a:gd name="T15" fmla="*/ 61 h 63"/>
              <a:gd name="T16" fmla="*/ 29 w 57"/>
              <a:gd name="T17" fmla="*/ 59 h 63"/>
              <a:gd name="T18" fmla="*/ 31 w 57"/>
              <a:gd name="T19" fmla="*/ 59 h 63"/>
              <a:gd name="T20" fmla="*/ 34 w 57"/>
              <a:gd name="T21" fmla="*/ 62 h 63"/>
              <a:gd name="T22" fmla="*/ 36 w 57"/>
              <a:gd name="T23" fmla="*/ 63 h 63"/>
              <a:gd name="T24" fmla="*/ 39 w 57"/>
              <a:gd name="T25" fmla="*/ 61 h 63"/>
              <a:gd name="T26" fmla="*/ 40 w 57"/>
              <a:gd name="T27" fmla="*/ 58 h 63"/>
              <a:gd name="T28" fmla="*/ 41 w 57"/>
              <a:gd name="T29" fmla="*/ 52 h 63"/>
              <a:gd name="T30" fmla="*/ 44 w 57"/>
              <a:gd name="T31" fmla="*/ 54 h 63"/>
              <a:gd name="T32" fmla="*/ 45 w 57"/>
              <a:gd name="T33" fmla="*/ 51 h 63"/>
              <a:gd name="T34" fmla="*/ 47 w 57"/>
              <a:gd name="T35" fmla="*/ 47 h 63"/>
              <a:gd name="T36" fmla="*/ 48 w 57"/>
              <a:gd name="T37" fmla="*/ 45 h 63"/>
              <a:gd name="T38" fmla="*/ 51 w 57"/>
              <a:gd name="T39" fmla="*/ 44 h 63"/>
              <a:gd name="T40" fmla="*/ 53 w 57"/>
              <a:gd name="T41" fmla="*/ 41 h 63"/>
              <a:gd name="T42" fmla="*/ 55 w 57"/>
              <a:gd name="T43" fmla="*/ 39 h 63"/>
              <a:gd name="T44" fmla="*/ 55 w 57"/>
              <a:gd name="T45" fmla="*/ 36 h 63"/>
              <a:gd name="T46" fmla="*/ 56 w 57"/>
              <a:gd name="T47" fmla="*/ 34 h 63"/>
              <a:gd name="T48" fmla="*/ 54 w 57"/>
              <a:gd name="T49" fmla="*/ 26 h 63"/>
              <a:gd name="T50" fmla="*/ 55 w 57"/>
              <a:gd name="T51" fmla="*/ 23 h 63"/>
              <a:gd name="T52" fmla="*/ 57 w 57"/>
              <a:gd name="T53" fmla="*/ 22 h 63"/>
              <a:gd name="T54" fmla="*/ 46 w 57"/>
              <a:gd name="T55" fmla="*/ 3 h 63"/>
              <a:gd name="T56" fmla="*/ 42 w 57"/>
              <a:gd name="T57" fmla="*/ 6 h 63"/>
              <a:gd name="T58" fmla="*/ 37 w 57"/>
              <a:gd name="T59" fmla="*/ 10 h 63"/>
              <a:gd name="T60" fmla="*/ 34 w 57"/>
              <a:gd name="T61" fmla="*/ 10 h 63"/>
              <a:gd name="T62" fmla="*/ 30 w 57"/>
              <a:gd name="T63" fmla="*/ 13 h 63"/>
              <a:gd name="T64" fmla="*/ 27 w 57"/>
              <a:gd name="T65" fmla="*/ 12 h 63"/>
              <a:gd name="T66" fmla="*/ 25 w 57"/>
              <a:gd name="T67" fmla="*/ 12 h 63"/>
              <a:gd name="T68" fmla="*/ 25 w 57"/>
              <a:gd name="T69" fmla="*/ 11 h 63"/>
              <a:gd name="T70" fmla="*/ 19 w 57"/>
              <a:gd name="T71" fmla="*/ 9 h 63"/>
              <a:gd name="T72" fmla="*/ 17 w 57"/>
              <a:gd name="T73" fmla="*/ 10 h 63"/>
              <a:gd name="T74" fmla="*/ 0 w 57"/>
              <a:gd name="T75" fmla="*/ 11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8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 w 119"/>
              <a:gd name="T1" fmla="*/ 41 h 51"/>
              <a:gd name="T2" fmla="*/ 4 w 119"/>
              <a:gd name="T3" fmla="*/ 39 h 51"/>
              <a:gd name="T4" fmla="*/ 5 w 119"/>
              <a:gd name="T5" fmla="*/ 36 h 51"/>
              <a:gd name="T6" fmla="*/ 14 w 119"/>
              <a:gd name="T7" fmla="*/ 31 h 51"/>
              <a:gd name="T8" fmla="*/ 18 w 119"/>
              <a:gd name="T9" fmla="*/ 27 h 51"/>
              <a:gd name="T10" fmla="*/ 20 w 119"/>
              <a:gd name="T11" fmla="*/ 27 h 51"/>
              <a:gd name="T12" fmla="*/ 21 w 119"/>
              <a:gd name="T13" fmla="*/ 25 h 51"/>
              <a:gd name="T14" fmla="*/ 23 w 119"/>
              <a:gd name="T15" fmla="*/ 25 h 51"/>
              <a:gd name="T16" fmla="*/ 28 w 119"/>
              <a:gd name="T17" fmla="*/ 23 h 51"/>
              <a:gd name="T18" fmla="*/ 33 w 119"/>
              <a:gd name="T19" fmla="*/ 17 h 51"/>
              <a:gd name="T20" fmla="*/ 33 w 119"/>
              <a:gd name="T21" fmla="*/ 13 h 51"/>
              <a:gd name="T22" fmla="*/ 37 w 119"/>
              <a:gd name="T23" fmla="*/ 13 h 51"/>
              <a:gd name="T24" fmla="*/ 42 w 119"/>
              <a:gd name="T25" fmla="*/ 12 h 51"/>
              <a:gd name="T26" fmla="*/ 113 w 119"/>
              <a:gd name="T27" fmla="*/ 1 h 51"/>
              <a:gd name="T28" fmla="*/ 114 w 119"/>
              <a:gd name="T29" fmla="*/ 2 h 51"/>
              <a:gd name="T30" fmla="*/ 116 w 119"/>
              <a:gd name="T31" fmla="*/ 5 h 51"/>
              <a:gd name="T32" fmla="*/ 116 w 119"/>
              <a:gd name="T33" fmla="*/ 6 h 51"/>
              <a:gd name="T34" fmla="*/ 114 w 119"/>
              <a:gd name="T35" fmla="*/ 5 h 51"/>
              <a:gd name="T36" fmla="*/ 113 w 119"/>
              <a:gd name="T37" fmla="*/ 6 h 51"/>
              <a:gd name="T38" fmla="*/ 109 w 119"/>
              <a:gd name="T39" fmla="*/ 8 h 51"/>
              <a:gd name="T40" fmla="*/ 105 w 119"/>
              <a:gd name="T41" fmla="*/ 11 h 51"/>
              <a:gd name="T42" fmla="*/ 106 w 119"/>
              <a:gd name="T43" fmla="*/ 12 h 51"/>
              <a:gd name="T44" fmla="*/ 112 w 119"/>
              <a:gd name="T45" fmla="*/ 9 h 51"/>
              <a:gd name="T46" fmla="*/ 114 w 119"/>
              <a:gd name="T47" fmla="*/ 11 h 51"/>
              <a:gd name="T48" fmla="*/ 115 w 119"/>
              <a:gd name="T49" fmla="*/ 11 h 51"/>
              <a:gd name="T50" fmla="*/ 118 w 119"/>
              <a:gd name="T51" fmla="*/ 9 h 51"/>
              <a:gd name="T52" fmla="*/ 119 w 119"/>
              <a:gd name="T53" fmla="*/ 14 h 51"/>
              <a:gd name="T54" fmla="*/ 117 w 119"/>
              <a:gd name="T55" fmla="*/ 17 h 51"/>
              <a:gd name="T56" fmla="*/ 114 w 119"/>
              <a:gd name="T57" fmla="*/ 19 h 51"/>
              <a:gd name="T58" fmla="*/ 110 w 119"/>
              <a:gd name="T59" fmla="*/ 20 h 51"/>
              <a:gd name="T60" fmla="*/ 109 w 119"/>
              <a:gd name="T61" fmla="*/ 19 h 51"/>
              <a:gd name="T62" fmla="*/ 108 w 119"/>
              <a:gd name="T63" fmla="*/ 18 h 51"/>
              <a:gd name="T64" fmla="*/ 108 w 119"/>
              <a:gd name="T65" fmla="*/ 21 h 51"/>
              <a:gd name="T66" fmla="*/ 109 w 119"/>
              <a:gd name="T67" fmla="*/ 22 h 51"/>
              <a:gd name="T68" fmla="*/ 110 w 119"/>
              <a:gd name="T69" fmla="*/ 24 h 51"/>
              <a:gd name="T70" fmla="*/ 105 w 119"/>
              <a:gd name="T71" fmla="*/ 27 h 51"/>
              <a:gd name="T72" fmla="*/ 105 w 119"/>
              <a:gd name="T73" fmla="*/ 29 h 51"/>
              <a:gd name="T74" fmla="*/ 112 w 119"/>
              <a:gd name="T75" fmla="*/ 27 h 51"/>
              <a:gd name="T76" fmla="*/ 114 w 119"/>
              <a:gd name="T77" fmla="*/ 27 h 51"/>
              <a:gd name="T78" fmla="*/ 109 w 119"/>
              <a:gd name="T79" fmla="*/ 32 h 51"/>
              <a:gd name="T80" fmla="*/ 103 w 119"/>
              <a:gd name="T81" fmla="*/ 36 h 51"/>
              <a:gd name="T82" fmla="*/ 102 w 119"/>
              <a:gd name="T83" fmla="*/ 37 h 51"/>
              <a:gd name="T84" fmla="*/ 96 w 119"/>
              <a:gd name="T85" fmla="*/ 44 h 51"/>
              <a:gd name="T86" fmla="*/ 93 w 119"/>
              <a:gd name="T87" fmla="*/ 50 h 51"/>
              <a:gd name="T88" fmla="*/ 69 w 119"/>
              <a:gd name="T89" fmla="*/ 39 h 51"/>
              <a:gd name="T90" fmla="*/ 50 w 119"/>
              <a:gd name="T91" fmla="*/ 36 h 51"/>
              <a:gd name="T92" fmla="*/ 49 w 119"/>
              <a:gd name="T93" fmla="*/ 36 h 51"/>
              <a:gd name="T94" fmla="*/ 30 w 119"/>
              <a:gd name="T95" fmla="*/ 37 h 51"/>
              <a:gd name="T96" fmla="*/ 26 w 119"/>
              <a:gd name="T97" fmla="*/ 40 h 51"/>
              <a:gd name="T98" fmla="*/ 0 w 119"/>
              <a:gd name="T99" fmla="*/ 45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9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8 h 93"/>
              <a:gd name="T2" fmla="*/ 0 w 123"/>
              <a:gd name="T3" fmla="*/ 10 h 93"/>
              <a:gd name="T4" fmla="*/ 2 w 123"/>
              <a:gd name="T5" fmla="*/ 12 h 93"/>
              <a:gd name="T6" fmla="*/ 3 w 123"/>
              <a:gd name="T7" fmla="*/ 15 h 93"/>
              <a:gd name="T8" fmla="*/ 4 w 123"/>
              <a:gd name="T9" fmla="*/ 17 h 93"/>
              <a:gd name="T10" fmla="*/ 3 w 123"/>
              <a:gd name="T11" fmla="*/ 19 h 93"/>
              <a:gd name="T12" fmla="*/ 7 w 123"/>
              <a:gd name="T13" fmla="*/ 18 h 93"/>
              <a:gd name="T14" fmla="*/ 9 w 123"/>
              <a:gd name="T15" fmla="*/ 15 h 93"/>
              <a:gd name="T16" fmla="*/ 10 w 123"/>
              <a:gd name="T17" fmla="*/ 15 h 93"/>
              <a:gd name="T18" fmla="*/ 9 w 123"/>
              <a:gd name="T19" fmla="*/ 17 h 93"/>
              <a:gd name="T20" fmla="*/ 19 w 123"/>
              <a:gd name="T21" fmla="*/ 14 h 93"/>
              <a:gd name="T22" fmla="*/ 19 w 123"/>
              <a:gd name="T23" fmla="*/ 16 h 93"/>
              <a:gd name="T24" fmla="*/ 25 w 123"/>
              <a:gd name="T25" fmla="*/ 17 h 93"/>
              <a:gd name="T26" fmla="*/ 29 w 123"/>
              <a:gd name="T27" fmla="*/ 18 h 93"/>
              <a:gd name="T28" fmla="*/ 31 w 123"/>
              <a:gd name="T29" fmla="*/ 19 h 93"/>
              <a:gd name="T30" fmla="*/ 31 w 123"/>
              <a:gd name="T31" fmla="*/ 20 h 93"/>
              <a:gd name="T32" fmla="*/ 36 w 123"/>
              <a:gd name="T33" fmla="*/ 24 h 93"/>
              <a:gd name="T34" fmla="*/ 35 w 123"/>
              <a:gd name="T35" fmla="*/ 25 h 93"/>
              <a:gd name="T36" fmla="*/ 34 w 123"/>
              <a:gd name="T37" fmla="*/ 26 h 93"/>
              <a:gd name="T38" fmla="*/ 41 w 123"/>
              <a:gd name="T39" fmla="*/ 24 h 93"/>
              <a:gd name="T40" fmla="*/ 50 w 123"/>
              <a:gd name="T41" fmla="*/ 21 h 93"/>
              <a:gd name="T42" fmla="*/ 50 w 123"/>
              <a:gd name="T43" fmla="*/ 18 h 93"/>
              <a:gd name="T44" fmla="*/ 61 w 123"/>
              <a:gd name="T45" fmla="*/ 21 h 93"/>
              <a:gd name="T46" fmla="*/ 69 w 123"/>
              <a:gd name="T47" fmla="*/ 28 h 93"/>
              <a:gd name="T48" fmla="*/ 74 w 123"/>
              <a:gd name="T49" fmla="*/ 30 h 93"/>
              <a:gd name="T50" fmla="*/ 77 w 123"/>
              <a:gd name="T51" fmla="*/ 36 h 93"/>
              <a:gd name="T52" fmla="*/ 76 w 123"/>
              <a:gd name="T53" fmla="*/ 48 h 93"/>
              <a:gd name="T54" fmla="*/ 80 w 123"/>
              <a:gd name="T55" fmla="*/ 54 h 93"/>
              <a:gd name="T56" fmla="*/ 79 w 123"/>
              <a:gd name="T57" fmla="*/ 50 h 93"/>
              <a:gd name="T58" fmla="*/ 82 w 123"/>
              <a:gd name="T59" fmla="*/ 51 h 93"/>
              <a:gd name="T60" fmla="*/ 83 w 123"/>
              <a:gd name="T61" fmla="*/ 50 h 93"/>
              <a:gd name="T62" fmla="*/ 83 w 123"/>
              <a:gd name="T63" fmla="*/ 53 h 93"/>
              <a:gd name="T64" fmla="*/ 80 w 123"/>
              <a:gd name="T65" fmla="*/ 57 h 93"/>
              <a:gd name="T66" fmla="*/ 83 w 123"/>
              <a:gd name="T67" fmla="*/ 61 h 93"/>
              <a:gd name="T68" fmla="*/ 89 w 123"/>
              <a:gd name="T69" fmla="*/ 68 h 93"/>
              <a:gd name="T70" fmla="*/ 91 w 123"/>
              <a:gd name="T71" fmla="*/ 69 h 93"/>
              <a:gd name="T72" fmla="*/ 94 w 123"/>
              <a:gd name="T73" fmla="*/ 74 h 93"/>
              <a:gd name="T74" fmla="*/ 99 w 123"/>
              <a:gd name="T75" fmla="*/ 82 h 93"/>
              <a:gd name="T76" fmla="*/ 108 w 123"/>
              <a:gd name="T77" fmla="*/ 88 h 93"/>
              <a:gd name="T78" fmla="*/ 111 w 123"/>
              <a:gd name="T79" fmla="*/ 90 h 93"/>
              <a:gd name="T80" fmla="*/ 110 w 123"/>
              <a:gd name="T81" fmla="*/ 91 h 93"/>
              <a:gd name="T82" fmla="*/ 109 w 123"/>
              <a:gd name="T83" fmla="*/ 92 h 93"/>
              <a:gd name="T84" fmla="*/ 113 w 123"/>
              <a:gd name="T85" fmla="*/ 92 h 93"/>
              <a:gd name="T86" fmla="*/ 121 w 123"/>
              <a:gd name="T87" fmla="*/ 88 h 93"/>
              <a:gd name="T88" fmla="*/ 121 w 123"/>
              <a:gd name="T89" fmla="*/ 82 h 93"/>
              <a:gd name="T90" fmla="*/ 122 w 123"/>
              <a:gd name="T91" fmla="*/ 74 h 93"/>
              <a:gd name="T92" fmla="*/ 121 w 123"/>
              <a:gd name="T93" fmla="*/ 61 h 93"/>
              <a:gd name="T94" fmla="*/ 113 w 123"/>
              <a:gd name="T95" fmla="*/ 48 h 93"/>
              <a:gd name="T96" fmla="*/ 110 w 123"/>
              <a:gd name="T97" fmla="*/ 43 h 93"/>
              <a:gd name="T98" fmla="*/ 110 w 123"/>
              <a:gd name="T99" fmla="*/ 38 h 93"/>
              <a:gd name="T100" fmla="*/ 103 w 123"/>
              <a:gd name="T101" fmla="*/ 29 h 93"/>
              <a:gd name="T102" fmla="*/ 99 w 123"/>
              <a:gd name="T103" fmla="*/ 24 h 93"/>
              <a:gd name="T104" fmla="*/ 92 w 123"/>
              <a:gd name="T105" fmla="*/ 8 h 93"/>
              <a:gd name="T106" fmla="*/ 90 w 123"/>
              <a:gd name="T107" fmla="*/ 6 h 93"/>
              <a:gd name="T108" fmla="*/ 88 w 123"/>
              <a:gd name="T109" fmla="*/ 1 h 93"/>
              <a:gd name="T110" fmla="*/ 82 w 123"/>
              <a:gd name="T111" fmla="*/ 1 h 93"/>
              <a:gd name="T112" fmla="*/ 82 w 123"/>
              <a:gd name="T113" fmla="*/ 7 h 93"/>
              <a:gd name="T114" fmla="*/ 80 w 123"/>
              <a:gd name="T115" fmla="*/ 8 h 93"/>
              <a:gd name="T116" fmla="*/ 39 w 123"/>
              <a:gd name="T117" fmla="*/ 7 h 93"/>
              <a:gd name="T118" fmla="*/ 38 w 123"/>
              <a:gd name="T119" fmla="*/ 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0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0 w 61"/>
              <a:gd name="T1" fmla="*/ 0 h 60"/>
              <a:gd name="T2" fmla="*/ 20 w 61"/>
              <a:gd name="T3" fmla="*/ 3 h 60"/>
              <a:gd name="T4" fmla="*/ 21 w 61"/>
              <a:gd name="T5" fmla="*/ 5 h 60"/>
              <a:gd name="T6" fmla="*/ 19 w 61"/>
              <a:gd name="T7" fmla="*/ 13 h 60"/>
              <a:gd name="T8" fmla="*/ 19 w 61"/>
              <a:gd name="T9" fmla="*/ 15 h 60"/>
              <a:gd name="T10" fmla="*/ 18 w 61"/>
              <a:gd name="T11" fmla="*/ 19 h 60"/>
              <a:gd name="T12" fmla="*/ 15 w 61"/>
              <a:gd name="T13" fmla="*/ 22 h 60"/>
              <a:gd name="T14" fmla="*/ 13 w 61"/>
              <a:gd name="T15" fmla="*/ 23 h 60"/>
              <a:gd name="T16" fmla="*/ 11 w 61"/>
              <a:gd name="T17" fmla="*/ 24 h 60"/>
              <a:gd name="T18" fmla="*/ 10 w 61"/>
              <a:gd name="T19" fmla="*/ 26 h 60"/>
              <a:gd name="T20" fmla="*/ 9 w 61"/>
              <a:gd name="T21" fmla="*/ 30 h 60"/>
              <a:gd name="T22" fmla="*/ 6 w 61"/>
              <a:gd name="T23" fmla="*/ 30 h 60"/>
              <a:gd name="T24" fmla="*/ 4 w 61"/>
              <a:gd name="T25" fmla="*/ 34 h 60"/>
              <a:gd name="T26" fmla="*/ 4 w 61"/>
              <a:gd name="T27" fmla="*/ 38 h 60"/>
              <a:gd name="T28" fmla="*/ 2 w 61"/>
              <a:gd name="T29" fmla="*/ 41 h 60"/>
              <a:gd name="T30" fmla="*/ 0 w 61"/>
              <a:gd name="T31" fmla="*/ 43 h 60"/>
              <a:gd name="T32" fmla="*/ 0 w 61"/>
              <a:gd name="T33" fmla="*/ 46 h 60"/>
              <a:gd name="T34" fmla="*/ 3 w 61"/>
              <a:gd name="T35" fmla="*/ 51 h 60"/>
              <a:gd name="T36" fmla="*/ 6 w 61"/>
              <a:gd name="T37" fmla="*/ 54 h 60"/>
              <a:gd name="T38" fmla="*/ 8 w 61"/>
              <a:gd name="T39" fmla="*/ 54 h 60"/>
              <a:gd name="T40" fmla="*/ 8 w 61"/>
              <a:gd name="T41" fmla="*/ 55 h 60"/>
              <a:gd name="T42" fmla="*/ 10 w 61"/>
              <a:gd name="T43" fmla="*/ 55 h 60"/>
              <a:gd name="T44" fmla="*/ 10 w 61"/>
              <a:gd name="T45" fmla="*/ 57 h 60"/>
              <a:gd name="T46" fmla="*/ 15 w 61"/>
              <a:gd name="T47" fmla="*/ 60 h 60"/>
              <a:gd name="T48" fmla="*/ 18 w 61"/>
              <a:gd name="T49" fmla="*/ 59 h 60"/>
              <a:gd name="T50" fmla="*/ 19 w 61"/>
              <a:gd name="T51" fmla="*/ 57 h 60"/>
              <a:gd name="T52" fmla="*/ 21 w 61"/>
              <a:gd name="T53" fmla="*/ 59 h 60"/>
              <a:gd name="T54" fmla="*/ 25 w 61"/>
              <a:gd name="T55" fmla="*/ 57 h 60"/>
              <a:gd name="T56" fmla="*/ 26 w 61"/>
              <a:gd name="T57" fmla="*/ 55 h 60"/>
              <a:gd name="T58" fmla="*/ 30 w 61"/>
              <a:gd name="T59" fmla="*/ 53 h 60"/>
              <a:gd name="T60" fmla="*/ 33 w 61"/>
              <a:gd name="T61" fmla="*/ 51 h 60"/>
              <a:gd name="T62" fmla="*/ 33 w 61"/>
              <a:gd name="T63" fmla="*/ 48 h 60"/>
              <a:gd name="T64" fmla="*/ 38 w 61"/>
              <a:gd name="T65" fmla="*/ 32 h 60"/>
              <a:gd name="T66" fmla="*/ 40 w 61"/>
              <a:gd name="T67" fmla="*/ 33 h 60"/>
              <a:gd name="T68" fmla="*/ 41 w 61"/>
              <a:gd name="T69" fmla="*/ 35 h 60"/>
              <a:gd name="T70" fmla="*/ 44 w 61"/>
              <a:gd name="T71" fmla="*/ 32 h 60"/>
              <a:gd name="T72" fmla="*/ 46 w 61"/>
              <a:gd name="T73" fmla="*/ 27 h 60"/>
              <a:gd name="T74" fmla="*/ 49 w 61"/>
              <a:gd name="T75" fmla="*/ 25 h 60"/>
              <a:gd name="T76" fmla="*/ 51 w 61"/>
              <a:gd name="T77" fmla="*/ 23 h 60"/>
              <a:gd name="T78" fmla="*/ 52 w 61"/>
              <a:gd name="T79" fmla="*/ 20 h 60"/>
              <a:gd name="T80" fmla="*/ 52 w 61"/>
              <a:gd name="T81" fmla="*/ 19 h 60"/>
              <a:gd name="T82" fmla="*/ 52 w 61"/>
              <a:gd name="T83" fmla="*/ 15 h 60"/>
              <a:gd name="T84" fmla="*/ 59 w 61"/>
              <a:gd name="T85" fmla="*/ 19 h 60"/>
              <a:gd name="T86" fmla="*/ 60 w 61"/>
              <a:gd name="T87" fmla="*/ 19 h 60"/>
              <a:gd name="T88" fmla="*/ 59 w 61"/>
              <a:gd name="T89" fmla="*/ 13 h 60"/>
              <a:gd name="T90" fmla="*/ 58 w 61"/>
              <a:gd name="T91" fmla="*/ 11 h 60"/>
              <a:gd name="T92" fmla="*/ 56 w 61"/>
              <a:gd name="T93" fmla="*/ 11 h 60"/>
              <a:gd name="T94" fmla="*/ 51 w 61"/>
              <a:gd name="T95" fmla="*/ 12 h 60"/>
              <a:gd name="T96" fmla="*/ 49 w 61"/>
              <a:gd name="T97" fmla="*/ 14 h 60"/>
              <a:gd name="T98" fmla="*/ 46 w 61"/>
              <a:gd name="T99" fmla="*/ 13 h 60"/>
              <a:gd name="T100" fmla="*/ 45 w 61"/>
              <a:gd name="T101" fmla="*/ 15 h 60"/>
              <a:gd name="T102" fmla="*/ 42 w 61"/>
              <a:gd name="T103" fmla="*/ 17 h 60"/>
              <a:gd name="T104" fmla="*/ 39 w 61"/>
              <a:gd name="T105" fmla="*/ 20 h 60"/>
              <a:gd name="T106" fmla="*/ 36 w 61"/>
              <a:gd name="T107" fmla="*/ 13 h 60"/>
              <a:gd name="T108" fmla="*/ 21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1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3 h 62"/>
              <a:gd name="T2" fmla="*/ 60 w 67"/>
              <a:gd name="T3" fmla="*/ 0 h 62"/>
              <a:gd name="T4" fmla="*/ 60 w 67"/>
              <a:gd name="T5" fmla="*/ 1 h 62"/>
              <a:gd name="T6" fmla="*/ 61 w 67"/>
              <a:gd name="T7" fmla="*/ 2 h 62"/>
              <a:gd name="T8" fmla="*/ 62 w 67"/>
              <a:gd name="T9" fmla="*/ 3 h 62"/>
              <a:gd name="T10" fmla="*/ 61 w 67"/>
              <a:gd name="T11" fmla="*/ 5 h 62"/>
              <a:gd name="T12" fmla="*/ 60 w 67"/>
              <a:gd name="T13" fmla="*/ 6 h 62"/>
              <a:gd name="T14" fmla="*/ 58 w 67"/>
              <a:gd name="T15" fmla="*/ 8 h 62"/>
              <a:gd name="T16" fmla="*/ 58 w 67"/>
              <a:gd name="T17" fmla="*/ 9 h 62"/>
              <a:gd name="T18" fmla="*/ 67 w 67"/>
              <a:gd name="T19" fmla="*/ 9 h 62"/>
              <a:gd name="T20" fmla="*/ 67 w 67"/>
              <a:gd name="T21" fmla="*/ 9 h 62"/>
              <a:gd name="T22" fmla="*/ 67 w 67"/>
              <a:gd name="T23" fmla="*/ 10 h 62"/>
              <a:gd name="T24" fmla="*/ 66 w 67"/>
              <a:gd name="T25" fmla="*/ 12 h 62"/>
              <a:gd name="T26" fmla="*/ 65 w 67"/>
              <a:gd name="T27" fmla="*/ 13 h 62"/>
              <a:gd name="T28" fmla="*/ 64 w 67"/>
              <a:gd name="T29" fmla="*/ 17 h 62"/>
              <a:gd name="T30" fmla="*/ 62 w 67"/>
              <a:gd name="T31" fmla="*/ 19 h 62"/>
              <a:gd name="T32" fmla="*/ 62 w 67"/>
              <a:gd name="T33" fmla="*/ 22 h 62"/>
              <a:gd name="T34" fmla="*/ 62 w 67"/>
              <a:gd name="T35" fmla="*/ 25 h 62"/>
              <a:gd name="T36" fmla="*/ 62 w 67"/>
              <a:gd name="T37" fmla="*/ 25 h 62"/>
              <a:gd name="T38" fmla="*/ 60 w 67"/>
              <a:gd name="T39" fmla="*/ 26 h 62"/>
              <a:gd name="T40" fmla="*/ 60 w 67"/>
              <a:gd name="T41" fmla="*/ 27 h 62"/>
              <a:gd name="T42" fmla="*/ 57 w 67"/>
              <a:gd name="T43" fmla="*/ 29 h 62"/>
              <a:gd name="T44" fmla="*/ 57 w 67"/>
              <a:gd name="T45" fmla="*/ 32 h 62"/>
              <a:gd name="T46" fmla="*/ 57 w 67"/>
              <a:gd name="T47" fmla="*/ 35 h 62"/>
              <a:gd name="T48" fmla="*/ 56 w 67"/>
              <a:gd name="T49" fmla="*/ 36 h 62"/>
              <a:gd name="T50" fmla="*/ 54 w 67"/>
              <a:gd name="T51" fmla="*/ 38 h 62"/>
              <a:gd name="T52" fmla="*/ 52 w 67"/>
              <a:gd name="T53" fmla="*/ 40 h 62"/>
              <a:gd name="T54" fmla="*/ 51 w 67"/>
              <a:gd name="T55" fmla="*/ 41 h 62"/>
              <a:gd name="T56" fmla="*/ 51 w 67"/>
              <a:gd name="T57" fmla="*/ 43 h 62"/>
              <a:gd name="T58" fmla="*/ 50 w 67"/>
              <a:gd name="T59" fmla="*/ 45 h 62"/>
              <a:gd name="T60" fmla="*/ 50 w 67"/>
              <a:gd name="T61" fmla="*/ 46 h 62"/>
              <a:gd name="T62" fmla="*/ 49 w 67"/>
              <a:gd name="T63" fmla="*/ 49 h 62"/>
              <a:gd name="T64" fmla="*/ 48 w 67"/>
              <a:gd name="T65" fmla="*/ 51 h 62"/>
              <a:gd name="T66" fmla="*/ 49 w 67"/>
              <a:gd name="T67" fmla="*/ 54 h 62"/>
              <a:gd name="T68" fmla="*/ 50 w 67"/>
              <a:gd name="T69" fmla="*/ 55 h 62"/>
              <a:gd name="T70" fmla="*/ 50 w 67"/>
              <a:gd name="T71" fmla="*/ 57 h 62"/>
              <a:gd name="T72" fmla="*/ 50 w 67"/>
              <a:gd name="T73" fmla="*/ 57 h 62"/>
              <a:gd name="T74" fmla="*/ 50 w 67"/>
              <a:gd name="T75" fmla="*/ 58 h 62"/>
              <a:gd name="T76" fmla="*/ 50 w 67"/>
              <a:gd name="T77" fmla="*/ 58 h 62"/>
              <a:gd name="T78" fmla="*/ 49 w 67"/>
              <a:gd name="T79" fmla="*/ 60 h 62"/>
              <a:gd name="T80" fmla="*/ 50 w 67"/>
              <a:gd name="T81" fmla="*/ 61 h 62"/>
              <a:gd name="T82" fmla="*/ 8 w 67"/>
              <a:gd name="T83" fmla="*/ 62 h 62"/>
              <a:gd name="T84" fmla="*/ 8 w 67"/>
              <a:gd name="T85" fmla="*/ 53 h 62"/>
              <a:gd name="T86" fmla="*/ 6 w 67"/>
              <a:gd name="T87" fmla="*/ 52 h 62"/>
              <a:gd name="T88" fmla="*/ 4 w 67"/>
              <a:gd name="T89" fmla="*/ 53 h 62"/>
              <a:gd name="T90" fmla="*/ 4 w 67"/>
              <a:gd name="T91" fmla="*/ 53 h 62"/>
              <a:gd name="T92" fmla="*/ 2 w 67"/>
              <a:gd name="T93" fmla="*/ 51 h 62"/>
              <a:gd name="T94" fmla="*/ 2 w 67"/>
              <a:gd name="T95" fmla="*/ 22 h 62"/>
              <a:gd name="T96" fmla="*/ 0 w 67"/>
              <a:gd name="T97" fmla="*/ 3 h 62"/>
              <a:gd name="T98" fmla="*/ 0 w 67"/>
              <a:gd name="T99" fmla="*/ 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2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61 w 108"/>
              <a:gd name="T1" fmla="*/ 179 h 184"/>
              <a:gd name="T2" fmla="*/ 61 w 108"/>
              <a:gd name="T3" fmla="*/ 177 h 184"/>
              <a:gd name="T4" fmla="*/ 60 w 108"/>
              <a:gd name="T5" fmla="*/ 175 h 184"/>
              <a:gd name="T6" fmla="*/ 57 w 108"/>
              <a:gd name="T7" fmla="*/ 163 h 184"/>
              <a:gd name="T8" fmla="*/ 50 w 108"/>
              <a:gd name="T9" fmla="*/ 156 h 184"/>
              <a:gd name="T10" fmla="*/ 48 w 108"/>
              <a:gd name="T11" fmla="*/ 153 h 184"/>
              <a:gd name="T12" fmla="*/ 46 w 108"/>
              <a:gd name="T13" fmla="*/ 150 h 184"/>
              <a:gd name="T14" fmla="*/ 39 w 108"/>
              <a:gd name="T15" fmla="*/ 147 h 184"/>
              <a:gd name="T16" fmla="*/ 33 w 108"/>
              <a:gd name="T17" fmla="*/ 141 h 184"/>
              <a:gd name="T18" fmla="*/ 22 w 108"/>
              <a:gd name="T19" fmla="*/ 136 h 184"/>
              <a:gd name="T20" fmla="*/ 22 w 108"/>
              <a:gd name="T21" fmla="*/ 132 h 184"/>
              <a:gd name="T22" fmla="*/ 23 w 108"/>
              <a:gd name="T23" fmla="*/ 127 h 184"/>
              <a:gd name="T24" fmla="*/ 21 w 108"/>
              <a:gd name="T25" fmla="*/ 122 h 184"/>
              <a:gd name="T26" fmla="*/ 22 w 108"/>
              <a:gd name="T27" fmla="*/ 120 h 184"/>
              <a:gd name="T28" fmla="*/ 16 w 108"/>
              <a:gd name="T29" fmla="*/ 109 h 184"/>
              <a:gd name="T30" fmla="*/ 12 w 108"/>
              <a:gd name="T31" fmla="*/ 102 h 184"/>
              <a:gd name="T32" fmla="*/ 14 w 108"/>
              <a:gd name="T33" fmla="*/ 96 h 184"/>
              <a:gd name="T34" fmla="*/ 14 w 108"/>
              <a:gd name="T35" fmla="*/ 91 h 184"/>
              <a:gd name="T36" fmla="*/ 9 w 108"/>
              <a:gd name="T37" fmla="*/ 86 h 184"/>
              <a:gd name="T38" fmla="*/ 9 w 108"/>
              <a:gd name="T39" fmla="*/ 78 h 184"/>
              <a:gd name="T40" fmla="*/ 11 w 108"/>
              <a:gd name="T41" fmla="*/ 75 h 184"/>
              <a:gd name="T42" fmla="*/ 12 w 108"/>
              <a:gd name="T43" fmla="*/ 79 h 184"/>
              <a:gd name="T44" fmla="*/ 15 w 108"/>
              <a:gd name="T45" fmla="*/ 78 h 184"/>
              <a:gd name="T46" fmla="*/ 14 w 108"/>
              <a:gd name="T47" fmla="*/ 71 h 184"/>
              <a:gd name="T48" fmla="*/ 12 w 108"/>
              <a:gd name="T49" fmla="*/ 73 h 184"/>
              <a:gd name="T50" fmla="*/ 7 w 108"/>
              <a:gd name="T51" fmla="*/ 70 h 184"/>
              <a:gd name="T52" fmla="*/ 6 w 108"/>
              <a:gd name="T53" fmla="*/ 61 h 184"/>
              <a:gd name="T54" fmla="*/ 1 w 108"/>
              <a:gd name="T55" fmla="*/ 51 h 184"/>
              <a:gd name="T56" fmla="*/ 1 w 108"/>
              <a:gd name="T57" fmla="*/ 46 h 184"/>
              <a:gd name="T58" fmla="*/ 4 w 108"/>
              <a:gd name="T59" fmla="*/ 40 h 184"/>
              <a:gd name="T60" fmla="*/ 2 w 108"/>
              <a:gd name="T61" fmla="*/ 32 h 184"/>
              <a:gd name="T62" fmla="*/ 0 w 108"/>
              <a:gd name="T63" fmla="*/ 28 h 184"/>
              <a:gd name="T64" fmla="*/ 0 w 108"/>
              <a:gd name="T65" fmla="*/ 24 h 184"/>
              <a:gd name="T66" fmla="*/ 6 w 108"/>
              <a:gd name="T67" fmla="*/ 15 h 184"/>
              <a:gd name="T68" fmla="*/ 9 w 108"/>
              <a:gd name="T69" fmla="*/ 10 h 184"/>
              <a:gd name="T70" fmla="*/ 9 w 108"/>
              <a:gd name="T71" fmla="*/ 1 h 184"/>
              <a:gd name="T72" fmla="*/ 48 w 108"/>
              <a:gd name="T73" fmla="*/ 64 h 184"/>
              <a:gd name="T74" fmla="*/ 104 w 108"/>
              <a:gd name="T75" fmla="*/ 149 h 184"/>
              <a:gd name="T76" fmla="*/ 105 w 108"/>
              <a:gd name="T77" fmla="*/ 153 h 184"/>
              <a:gd name="T78" fmla="*/ 106 w 108"/>
              <a:gd name="T79" fmla="*/ 157 h 184"/>
              <a:gd name="T80" fmla="*/ 107 w 108"/>
              <a:gd name="T81" fmla="*/ 160 h 184"/>
              <a:gd name="T82" fmla="*/ 103 w 108"/>
              <a:gd name="T83" fmla="*/ 162 h 184"/>
              <a:gd name="T84" fmla="*/ 98 w 108"/>
              <a:gd name="T85" fmla="*/ 172 h 184"/>
              <a:gd name="T86" fmla="*/ 97 w 108"/>
              <a:gd name="T87" fmla="*/ 174 h 184"/>
              <a:gd name="T88" fmla="*/ 96 w 108"/>
              <a:gd name="T89" fmla="*/ 178 h 184"/>
              <a:gd name="T90" fmla="*/ 98 w 108"/>
              <a:gd name="T91" fmla="*/ 181 h 184"/>
              <a:gd name="T92" fmla="*/ 96 w 108"/>
              <a:gd name="T93" fmla="*/ 184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3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88 w 94"/>
              <a:gd name="T1" fmla="*/ 78 h 78"/>
              <a:gd name="T2" fmla="*/ 91 w 94"/>
              <a:gd name="T3" fmla="*/ 44 h 78"/>
              <a:gd name="T4" fmla="*/ 94 w 94"/>
              <a:gd name="T5" fmla="*/ 10 h 78"/>
              <a:gd name="T6" fmla="*/ 10 w 94"/>
              <a:gd name="T7" fmla="*/ 0 h 78"/>
              <a:gd name="T8" fmla="*/ 9 w 94"/>
              <a:gd name="T9" fmla="*/ 8 h 78"/>
              <a:gd name="T10" fmla="*/ 3 w 94"/>
              <a:gd name="T11" fmla="*/ 50 h 78"/>
              <a:gd name="T12" fmla="*/ 2 w 94"/>
              <a:gd name="T13" fmla="*/ 50 h 78"/>
              <a:gd name="T14" fmla="*/ 0 w 94"/>
              <a:gd name="T15" fmla="*/ 67 h 78"/>
              <a:gd name="T16" fmla="*/ 25 w 94"/>
              <a:gd name="T17" fmla="*/ 71 h 78"/>
              <a:gd name="T18" fmla="*/ 88 w 94"/>
              <a:gd name="T19" fmla="*/ 78 h 78"/>
              <a:gd name="T20" fmla="*/ 88 w 94"/>
              <a:gd name="T21" fmla="*/ 78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4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67 h 77"/>
              <a:gd name="T2" fmla="*/ 10 w 99"/>
              <a:gd name="T3" fmla="*/ 0 h 77"/>
              <a:gd name="T4" fmla="*/ 73 w 99"/>
              <a:gd name="T5" fmla="*/ 7 h 77"/>
              <a:gd name="T6" fmla="*/ 99 w 99"/>
              <a:gd name="T7" fmla="*/ 9 h 77"/>
              <a:gd name="T8" fmla="*/ 98 w 99"/>
              <a:gd name="T9" fmla="*/ 26 h 77"/>
              <a:gd name="T10" fmla="*/ 95 w 99"/>
              <a:gd name="T11" fmla="*/ 77 h 77"/>
              <a:gd name="T12" fmla="*/ 82 w 99"/>
              <a:gd name="T13" fmla="*/ 76 h 77"/>
              <a:gd name="T14" fmla="*/ 0 w 99"/>
              <a:gd name="T15" fmla="*/ 67 h 77"/>
              <a:gd name="T16" fmla="*/ 0 w 99"/>
              <a:gd name="T17" fmla="*/ 6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5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13 w 95"/>
              <a:gd name="T1" fmla="*/ 0 h 98"/>
              <a:gd name="T2" fmla="*/ 0 w 95"/>
              <a:gd name="T3" fmla="*/ 96 h 98"/>
              <a:gd name="T4" fmla="*/ 0 w 95"/>
              <a:gd name="T5" fmla="*/ 96 h 98"/>
              <a:gd name="T6" fmla="*/ 12 w 95"/>
              <a:gd name="T7" fmla="*/ 98 h 98"/>
              <a:gd name="T8" fmla="*/ 13 w 95"/>
              <a:gd name="T9" fmla="*/ 90 h 98"/>
              <a:gd name="T10" fmla="*/ 37 w 95"/>
              <a:gd name="T11" fmla="*/ 93 h 98"/>
              <a:gd name="T12" fmla="*/ 37 w 95"/>
              <a:gd name="T13" fmla="*/ 93 h 98"/>
              <a:gd name="T14" fmla="*/ 36 w 95"/>
              <a:gd name="T15" fmla="*/ 92 h 98"/>
              <a:gd name="T16" fmla="*/ 37 w 95"/>
              <a:gd name="T17" fmla="*/ 91 h 98"/>
              <a:gd name="T18" fmla="*/ 36 w 95"/>
              <a:gd name="T19" fmla="*/ 90 h 98"/>
              <a:gd name="T20" fmla="*/ 36 w 95"/>
              <a:gd name="T21" fmla="*/ 90 h 98"/>
              <a:gd name="T22" fmla="*/ 36 w 95"/>
              <a:gd name="T23" fmla="*/ 90 h 98"/>
              <a:gd name="T24" fmla="*/ 87 w 95"/>
              <a:gd name="T25" fmla="*/ 94 h 98"/>
              <a:gd name="T26" fmla="*/ 93 w 95"/>
              <a:gd name="T27" fmla="*/ 18 h 98"/>
              <a:gd name="T28" fmla="*/ 94 w 95"/>
              <a:gd name="T29" fmla="*/ 18 h 98"/>
              <a:gd name="T30" fmla="*/ 95 w 95"/>
              <a:gd name="T31" fmla="*/ 9 h 98"/>
              <a:gd name="T32" fmla="*/ 13 w 95"/>
              <a:gd name="T33" fmla="*/ 0 h 98"/>
              <a:gd name="T34" fmla="*/ 13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6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171 w 189"/>
              <a:gd name="T1" fmla="*/ 50 h 184"/>
              <a:gd name="T2" fmla="*/ 159 w 189"/>
              <a:gd name="T3" fmla="*/ 47 h 184"/>
              <a:gd name="T4" fmla="*/ 151 w 189"/>
              <a:gd name="T5" fmla="*/ 49 h 184"/>
              <a:gd name="T6" fmla="*/ 145 w 189"/>
              <a:gd name="T7" fmla="*/ 49 h 184"/>
              <a:gd name="T8" fmla="*/ 143 w 189"/>
              <a:gd name="T9" fmla="*/ 49 h 184"/>
              <a:gd name="T10" fmla="*/ 140 w 189"/>
              <a:gd name="T11" fmla="*/ 47 h 184"/>
              <a:gd name="T12" fmla="*/ 137 w 189"/>
              <a:gd name="T13" fmla="*/ 51 h 184"/>
              <a:gd name="T14" fmla="*/ 135 w 189"/>
              <a:gd name="T15" fmla="*/ 48 h 184"/>
              <a:gd name="T16" fmla="*/ 129 w 189"/>
              <a:gd name="T17" fmla="*/ 47 h 184"/>
              <a:gd name="T18" fmla="*/ 125 w 189"/>
              <a:gd name="T19" fmla="*/ 46 h 184"/>
              <a:gd name="T20" fmla="*/ 119 w 189"/>
              <a:gd name="T21" fmla="*/ 44 h 184"/>
              <a:gd name="T22" fmla="*/ 115 w 189"/>
              <a:gd name="T23" fmla="*/ 43 h 184"/>
              <a:gd name="T24" fmla="*/ 109 w 189"/>
              <a:gd name="T25" fmla="*/ 41 h 184"/>
              <a:gd name="T26" fmla="*/ 106 w 189"/>
              <a:gd name="T27" fmla="*/ 38 h 184"/>
              <a:gd name="T28" fmla="*/ 100 w 189"/>
              <a:gd name="T29" fmla="*/ 36 h 184"/>
              <a:gd name="T30" fmla="*/ 58 w 189"/>
              <a:gd name="T31" fmla="*/ 0 h 184"/>
              <a:gd name="T32" fmla="*/ 0 w 189"/>
              <a:gd name="T33" fmla="*/ 72 h 184"/>
              <a:gd name="T34" fmla="*/ 1 w 189"/>
              <a:gd name="T35" fmla="*/ 75 h 184"/>
              <a:gd name="T36" fmla="*/ 5 w 189"/>
              <a:gd name="T37" fmla="*/ 81 h 184"/>
              <a:gd name="T38" fmla="*/ 23 w 189"/>
              <a:gd name="T39" fmla="*/ 99 h 184"/>
              <a:gd name="T40" fmla="*/ 25 w 189"/>
              <a:gd name="T41" fmla="*/ 104 h 184"/>
              <a:gd name="T42" fmla="*/ 38 w 189"/>
              <a:gd name="T43" fmla="*/ 123 h 184"/>
              <a:gd name="T44" fmla="*/ 49 w 189"/>
              <a:gd name="T45" fmla="*/ 125 h 184"/>
              <a:gd name="T46" fmla="*/ 56 w 189"/>
              <a:gd name="T47" fmla="*/ 114 h 184"/>
              <a:gd name="T48" fmla="*/ 60 w 189"/>
              <a:gd name="T49" fmla="*/ 113 h 184"/>
              <a:gd name="T50" fmla="*/ 67 w 189"/>
              <a:gd name="T51" fmla="*/ 115 h 184"/>
              <a:gd name="T52" fmla="*/ 75 w 189"/>
              <a:gd name="T53" fmla="*/ 119 h 184"/>
              <a:gd name="T54" fmla="*/ 77 w 189"/>
              <a:gd name="T55" fmla="*/ 121 h 184"/>
              <a:gd name="T56" fmla="*/ 83 w 189"/>
              <a:gd name="T57" fmla="*/ 129 h 184"/>
              <a:gd name="T58" fmla="*/ 94 w 189"/>
              <a:gd name="T59" fmla="*/ 149 h 184"/>
              <a:gd name="T60" fmla="*/ 100 w 189"/>
              <a:gd name="T61" fmla="*/ 155 h 184"/>
              <a:gd name="T62" fmla="*/ 102 w 189"/>
              <a:gd name="T63" fmla="*/ 165 h 184"/>
              <a:gd name="T64" fmla="*/ 111 w 189"/>
              <a:gd name="T65" fmla="*/ 176 h 184"/>
              <a:gd name="T66" fmla="*/ 126 w 189"/>
              <a:gd name="T67" fmla="*/ 181 h 184"/>
              <a:gd name="T68" fmla="*/ 135 w 189"/>
              <a:gd name="T69" fmla="*/ 182 h 184"/>
              <a:gd name="T70" fmla="*/ 134 w 189"/>
              <a:gd name="T71" fmla="*/ 180 h 184"/>
              <a:gd name="T72" fmla="*/ 131 w 189"/>
              <a:gd name="T73" fmla="*/ 162 h 184"/>
              <a:gd name="T74" fmla="*/ 130 w 189"/>
              <a:gd name="T75" fmla="*/ 160 h 184"/>
              <a:gd name="T76" fmla="*/ 133 w 189"/>
              <a:gd name="T77" fmla="*/ 153 h 184"/>
              <a:gd name="T78" fmla="*/ 134 w 189"/>
              <a:gd name="T79" fmla="*/ 151 h 184"/>
              <a:gd name="T80" fmla="*/ 137 w 189"/>
              <a:gd name="T81" fmla="*/ 145 h 184"/>
              <a:gd name="T82" fmla="*/ 139 w 189"/>
              <a:gd name="T83" fmla="*/ 145 h 184"/>
              <a:gd name="T84" fmla="*/ 141 w 189"/>
              <a:gd name="T85" fmla="*/ 142 h 184"/>
              <a:gd name="T86" fmla="*/ 143 w 189"/>
              <a:gd name="T87" fmla="*/ 142 h 184"/>
              <a:gd name="T88" fmla="*/ 147 w 189"/>
              <a:gd name="T89" fmla="*/ 140 h 184"/>
              <a:gd name="T90" fmla="*/ 149 w 189"/>
              <a:gd name="T91" fmla="*/ 136 h 184"/>
              <a:gd name="T92" fmla="*/ 150 w 189"/>
              <a:gd name="T93" fmla="*/ 138 h 184"/>
              <a:gd name="T94" fmla="*/ 165 w 189"/>
              <a:gd name="T95" fmla="*/ 130 h 184"/>
              <a:gd name="T96" fmla="*/ 168 w 189"/>
              <a:gd name="T97" fmla="*/ 121 h 184"/>
              <a:gd name="T98" fmla="*/ 171 w 189"/>
              <a:gd name="T99" fmla="*/ 120 h 184"/>
              <a:gd name="T100" fmla="*/ 181 w 189"/>
              <a:gd name="T101" fmla="*/ 119 h 184"/>
              <a:gd name="T102" fmla="*/ 184 w 189"/>
              <a:gd name="T103" fmla="*/ 117 h 184"/>
              <a:gd name="T104" fmla="*/ 185 w 189"/>
              <a:gd name="T105" fmla="*/ 114 h 184"/>
              <a:gd name="T106" fmla="*/ 186 w 189"/>
              <a:gd name="T107" fmla="*/ 106 h 184"/>
              <a:gd name="T108" fmla="*/ 188 w 189"/>
              <a:gd name="T109" fmla="*/ 101 h 184"/>
              <a:gd name="T110" fmla="*/ 187 w 189"/>
              <a:gd name="T111" fmla="*/ 91 h 184"/>
              <a:gd name="T112" fmla="*/ 185 w 189"/>
              <a:gd name="T113" fmla="*/ 88 h 184"/>
              <a:gd name="T114" fmla="*/ 184 w 189"/>
              <a:gd name="T115" fmla="*/ 82 h 184"/>
              <a:gd name="T116" fmla="*/ 180 w 189"/>
              <a:gd name="T117" fmla="*/ 53 h 184"/>
              <a:gd name="T118" fmla="*/ 174 w 189"/>
              <a:gd name="T119" fmla="*/ 51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7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78 w 102"/>
              <a:gd name="T1" fmla="*/ 70 h 78"/>
              <a:gd name="T2" fmla="*/ 76 w 102"/>
              <a:gd name="T3" fmla="*/ 73 h 78"/>
              <a:gd name="T4" fmla="*/ 75 w 102"/>
              <a:gd name="T5" fmla="*/ 75 h 78"/>
              <a:gd name="T6" fmla="*/ 75 w 102"/>
              <a:gd name="T7" fmla="*/ 78 h 78"/>
              <a:gd name="T8" fmla="*/ 77 w 102"/>
              <a:gd name="T9" fmla="*/ 76 h 78"/>
              <a:gd name="T10" fmla="*/ 81 w 102"/>
              <a:gd name="T11" fmla="*/ 75 h 78"/>
              <a:gd name="T12" fmla="*/ 87 w 102"/>
              <a:gd name="T13" fmla="*/ 73 h 78"/>
              <a:gd name="T14" fmla="*/ 96 w 102"/>
              <a:gd name="T15" fmla="*/ 66 h 78"/>
              <a:gd name="T16" fmla="*/ 99 w 102"/>
              <a:gd name="T17" fmla="*/ 64 h 78"/>
              <a:gd name="T18" fmla="*/ 102 w 102"/>
              <a:gd name="T19" fmla="*/ 61 h 78"/>
              <a:gd name="T20" fmla="*/ 100 w 102"/>
              <a:gd name="T21" fmla="*/ 62 h 78"/>
              <a:gd name="T22" fmla="*/ 97 w 102"/>
              <a:gd name="T23" fmla="*/ 64 h 78"/>
              <a:gd name="T24" fmla="*/ 94 w 102"/>
              <a:gd name="T25" fmla="*/ 65 h 78"/>
              <a:gd name="T26" fmla="*/ 97 w 102"/>
              <a:gd name="T27" fmla="*/ 61 h 78"/>
              <a:gd name="T28" fmla="*/ 95 w 102"/>
              <a:gd name="T29" fmla="*/ 62 h 78"/>
              <a:gd name="T30" fmla="*/ 86 w 102"/>
              <a:gd name="T31" fmla="*/ 67 h 78"/>
              <a:gd name="T32" fmla="*/ 80 w 102"/>
              <a:gd name="T33" fmla="*/ 72 h 78"/>
              <a:gd name="T34" fmla="*/ 79 w 102"/>
              <a:gd name="T35" fmla="*/ 68 h 78"/>
              <a:gd name="T36" fmla="*/ 81 w 102"/>
              <a:gd name="T37" fmla="*/ 64 h 78"/>
              <a:gd name="T38" fmla="*/ 79 w 102"/>
              <a:gd name="T39" fmla="*/ 49 h 78"/>
              <a:gd name="T40" fmla="*/ 77 w 102"/>
              <a:gd name="T41" fmla="*/ 34 h 78"/>
              <a:gd name="T42" fmla="*/ 75 w 102"/>
              <a:gd name="T43" fmla="*/ 25 h 78"/>
              <a:gd name="T44" fmla="*/ 74 w 102"/>
              <a:gd name="T45" fmla="*/ 24 h 78"/>
              <a:gd name="T46" fmla="*/ 73 w 102"/>
              <a:gd name="T47" fmla="*/ 21 h 78"/>
              <a:gd name="T48" fmla="*/ 72 w 102"/>
              <a:gd name="T49" fmla="*/ 12 h 78"/>
              <a:gd name="T50" fmla="*/ 69 w 102"/>
              <a:gd name="T51" fmla="*/ 3 h 78"/>
              <a:gd name="T52" fmla="*/ 68 w 102"/>
              <a:gd name="T53" fmla="*/ 0 h 78"/>
              <a:gd name="T54" fmla="*/ 51 w 102"/>
              <a:gd name="T55" fmla="*/ 4 h 78"/>
              <a:gd name="T56" fmla="*/ 42 w 102"/>
              <a:gd name="T57" fmla="*/ 14 h 78"/>
              <a:gd name="T58" fmla="*/ 41 w 102"/>
              <a:gd name="T59" fmla="*/ 18 h 78"/>
              <a:gd name="T60" fmla="*/ 36 w 102"/>
              <a:gd name="T61" fmla="*/ 23 h 78"/>
              <a:gd name="T62" fmla="*/ 38 w 102"/>
              <a:gd name="T63" fmla="*/ 25 h 78"/>
              <a:gd name="T64" fmla="*/ 38 w 102"/>
              <a:gd name="T65" fmla="*/ 27 h 78"/>
              <a:gd name="T66" fmla="*/ 39 w 102"/>
              <a:gd name="T67" fmla="*/ 32 h 78"/>
              <a:gd name="T68" fmla="*/ 30 w 102"/>
              <a:gd name="T69" fmla="*/ 39 h 78"/>
              <a:gd name="T70" fmla="*/ 19 w 102"/>
              <a:gd name="T71" fmla="*/ 39 h 78"/>
              <a:gd name="T72" fmla="*/ 9 w 102"/>
              <a:gd name="T73" fmla="*/ 42 h 78"/>
              <a:gd name="T74" fmla="*/ 6 w 102"/>
              <a:gd name="T75" fmla="*/ 46 h 78"/>
              <a:gd name="T76" fmla="*/ 9 w 102"/>
              <a:gd name="T77" fmla="*/ 52 h 78"/>
              <a:gd name="T78" fmla="*/ 2 w 102"/>
              <a:gd name="T79" fmla="*/ 60 h 78"/>
              <a:gd name="T80" fmla="*/ 56 w 102"/>
              <a:gd name="T81" fmla="*/ 55 h 78"/>
              <a:gd name="T82" fmla="*/ 57 w 102"/>
              <a:gd name="T83" fmla="*/ 57 h 78"/>
              <a:gd name="T84" fmla="*/ 59 w 102"/>
              <a:gd name="T85" fmla="*/ 58 h 78"/>
              <a:gd name="T86" fmla="*/ 62 w 102"/>
              <a:gd name="T87" fmla="*/ 63 h 78"/>
              <a:gd name="T88" fmla="*/ 66 w 102"/>
              <a:gd name="T89" fmla="*/ 6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8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5 h 42"/>
              <a:gd name="T2" fmla="*/ 1 w 23"/>
              <a:gd name="T3" fmla="*/ 7 h 42"/>
              <a:gd name="T4" fmla="*/ 0 w 23"/>
              <a:gd name="T5" fmla="*/ 8 h 42"/>
              <a:gd name="T6" fmla="*/ 1 w 23"/>
              <a:gd name="T7" fmla="*/ 8 h 42"/>
              <a:gd name="T8" fmla="*/ 1 w 23"/>
              <a:gd name="T9" fmla="*/ 9 h 42"/>
              <a:gd name="T10" fmla="*/ 3 w 23"/>
              <a:gd name="T11" fmla="*/ 14 h 42"/>
              <a:gd name="T12" fmla="*/ 4 w 23"/>
              <a:gd name="T13" fmla="*/ 17 h 42"/>
              <a:gd name="T14" fmla="*/ 3 w 23"/>
              <a:gd name="T15" fmla="*/ 19 h 42"/>
              <a:gd name="T16" fmla="*/ 3 w 23"/>
              <a:gd name="T17" fmla="*/ 21 h 42"/>
              <a:gd name="T18" fmla="*/ 5 w 23"/>
              <a:gd name="T19" fmla="*/ 26 h 42"/>
              <a:gd name="T20" fmla="*/ 5 w 23"/>
              <a:gd name="T21" fmla="*/ 28 h 42"/>
              <a:gd name="T22" fmla="*/ 5 w 23"/>
              <a:gd name="T23" fmla="*/ 29 h 42"/>
              <a:gd name="T24" fmla="*/ 6 w 23"/>
              <a:gd name="T25" fmla="*/ 29 h 42"/>
              <a:gd name="T26" fmla="*/ 5 w 23"/>
              <a:gd name="T27" fmla="*/ 28 h 42"/>
              <a:gd name="T28" fmla="*/ 6 w 23"/>
              <a:gd name="T29" fmla="*/ 28 h 42"/>
              <a:gd name="T30" fmla="*/ 7 w 23"/>
              <a:gd name="T31" fmla="*/ 30 h 42"/>
              <a:gd name="T32" fmla="*/ 8 w 23"/>
              <a:gd name="T33" fmla="*/ 34 h 42"/>
              <a:gd name="T34" fmla="*/ 8 w 23"/>
              <a:gd name="T35" fmla="*/ 37 h 42"/>
              <a:gd name="T36" fmla="*/ 9 w 23"/>
              <a:gd name="T37" fmla="*/ 39 h 42"/>
              <a:gd name="T38" fmla="*/ 10 w 23"/>
              <a:gd name="T39" fmla="*/ 42 h 42"/>
              <a:gd name="T40" fmla="*/ 20 w 23"/>
              <a:gd name="T41" fmla="*/ 40 h 42"/>
              <a:gd name="T42" fmla="*/ 19 w 23"/>
              <a:gd name="T43" fmla="*/ 39 h 42"/>
              <a:gd name="T44" fmla="*/ 18 w 23"/>
              <a:gd name="T45" fmla="*/ 38 h 42"/>
              <a:gd name="T46" fmla="*/ 18 w 23"/>
              <a:gd name="T47" fmla="*/ 37 h 42"/>
              <a:gd name="T48" fmla="*/ 19 w 23"/>
              <a:gd name="T49" fmla="*/ 36 h 42"/>
              <a:gd name="T50" fmla="*/ 18 w 23"/>
              <a:gd name="T51" fmla="*/ 34 h 42"/>
              <a:gd name="T52" fmla="*/ 18 w 23"/>
              <a:gd name="T53" fmla="*/ 27 h 42"/>
              <a:gd name="T54" fmla="*/ 18 w 23"/>
              <a:gd name="T55" fmla="*/ 25 h 42"/>
              <a:gd name="T56" fmla="*/ 19 w 23"/>
              <a:gd name="T57" fmla="*/ 21 h 42"/>
              <a:gd name="T58" fmla="*/ 19 w 23"/>
              <a:gd name="T59" fmla="*/ 19 h 42"/>
              <a:gd name="T60" fmla="*/ 19 w 23"/>
              <a:gd name="T61" fmla="*/ 17 h 42"/>
              <a:gd name="T62" fmla="*/ 19 w 23"/>
              <a:gd name="T63" fmla="*/ 15 h 42"/>
              <a:gd name="T64" fmla="*/ 19 w 23"/>
              <a:gd name="T65" fmla="*/ 14 h 42"/>
              <a:gd name="T66" fmla="*/ 19 w 23"/>
              <a:gd name="T67" fmla="*/ 13 h 42"/>
              <a:gd name="T68" fmla="*/ 22 w 23"/>
              <a:gd name="T69" fmla="*/ 11 h 42"/>
              <a:gd name="T70" fmla="*/ 23 w 23"/>
              <a:gd name="T71" fmla="*/ 7 h 42"/>
              <a:gd name="T72" fmla="*/ 22 w 23"/>
              <a:gd name="T73" fmla="*/ 5 h 42"/>
              <a:gd name="T74" fmla="*/ 22 w 23"/>
              <a:gd name="T75" fmla="*/ 3 h 42"/>
              <a:gd name="T76" fmla="*/ 22 w 23"/>
              <a:gd name="T77" fmla="*/ 3 h 42"/>
              <a:gd name="T78" fmla="*/ 22 w 23"/>
              <a:gd name="T79" fmla="*/ 2 h 42"/>
              <a:gd name="T80" fmla="*/ 21 w 23"/>
              <a:gd name="T81" fmla="*/ 0 h 42"/>
              <a:gd name="T82" fmla="*/ 0 w 23"/>
              <a:gd name="T83" fmla="*/ 5 h 42"/>
              <a:gd name="T84" fmla="*/ 0 w 23"/>
              <a:gd name="T85" fmla="*/ 5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289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11333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4 w 188"/>
                <a:gd name="T1" fmla="*/ 31 h 160"/>
                <a:gd name="T2" fmla="*/ 26 w 188"/>
                <a:gd name="T3" fmla="*/ 40 h 160"/>
                <a:gd name="T4" fmla="*/ 18 w 188"/>
                <a:gd name="T5" fmla="*/ 50 h 160"/>
                <a:gd name="T6" fmla="*/ 16 w 188"/>
                <a:gd name="T7" fmla="*/ 43 h 160"/>
                <a:gd name="T8" fmla="*/ 5 w 188"/>
                <a:gd name="T9" fmla="*/ 55 h 160"/>
                <a:gd name="T10" fmla="*/ 11 w 188"/>
                <a:gd name="T11" fmla="*/ 64 h 160"/>
                <a:gd name="T12" fmla="*/ 27 w 188"/>
                <a:gd name="T13" fmla="*/ 61 h 160"/>
                <a:gd name="T14" fmla="*/ 22 w 188"/>
                <a:gd name="T15" fmla="*/ 74 h 160"/>
                <a:gd name="T16" fmla="*/ 18 w 188"/>
                <a:gd name="T17" fmla="*/ 79 h 160"/>
                <a:gd name="T18" fmla="*/ 10 w 188"/>
                <a:gd name="T19" fmla="*/ 82 h 160"/>
                <a:gd name="T20" fmla="*/ 6 w 188"/>
                <a:gd name="T21" fmla="*/ 98 h 160"/>
                <a:gd name="T22" fmla="*/ 11 w 188"/>
                <a:gd name="T23" fmla="*/ 107 h 160"/>
                <a:gd name="T24" fmla="*/ 22 w 188"/>
                <a:gd name="T25" fmla="*/ 112 h 160"/>
                <a:gd name="T26" fmla="*/ 22 w 188"/>
                <a:gd name="T27" fmla="*/ 120 h 160"/>
                <a:gd name="T28" fmla="*/ 35 w 188"/>
                <a:gd name="T29" fmla="*/ 123 h 160"/>
                <a:gd name="T30" fmla="*/ 42 w 188"/>
                <a:gd name="T31" fmla="*/ 125 h 160"/>
                <a:gd name="T32" fmla="*/ 29 w 188"/>
                <a:gd name="T33" fmla="*/ 141 h 160"/>
                <a:gd name="T34" fmla="*/ 19 w 188"/>
                <a:gd name="T35" fmla="*/ 147 h 160"/>
                <a:gd name="T36" fmla="*/ 3 w 188"/>
                <a:gd name="T37" fmla="*/ 155 h 160"/>
                <a:gd name="T38" fmla="*/ 3 w 188"/>
                <a:gd name="T39" fmla="*/ 160 h 160"/>
                <a:gd name="T40" fmla="*/ 29 w 188"/>
                <a:gd name="T41" fmla="*/ 149 h 160"/>
                <a:gd name="T42" fmla="*/ 62 w 188"/>
                <a:gd name="T43" fmla="*/ 120 h 160"/>
                <a:gd name="T44" fmla="*/ 59 w 188"/>
                <a:gd name="T45" fmla="*/ 117 h 160"/>
                <a:gd name="T46" fmla="*/ 77 w 188"/>
                <a:gd name="T47" fmla="*/ 95 h 160"/>
                <a:gd name="T48" fmla="*/ 72 w 188"/>
                <a:gd name="T49" fmla="*/ 101 h 160"/>
                <a:gd name="T50" fmla="*/ 73 w 188"/>
                <a:gd name="T51" fmla="*/ 109 h 160"/>
                <a:gd name="T52" fmla="*/ 72 w 188"/>
                <a:gd name="T53" fmla="*/ 114 h 160"/>
                <a:gd name="T54" fmla="*/ 86 w 188"/>
                <a:gd name="T55" fmla="*/ 106 h 160"/>
                <a:gd name="T56" fmla="*/ 86 w 188"/>
                <a:gd name="T57" fmla="*/ 98 h 160"/>
                <a:gd name="T58" fmla="*/ 107 w 188"/>
                <a:gd name="T59" fmla="*/ 103 h 160"/>
                <a:gd name="T60" fmla="*/ 121 w 188"/>
                <a:gd name="T61" fmla="*/ 101 h 160"/>
                <a:gd name="T62" fmla="*/ 145 w 188"/>
                <a:gd name="T63" fmla="*/ 109 h 160"/>
                <a:gd name="T64" fmla="*/ 153 w 188"/>
                <a:gd name="T65" fmla="*/ 119 h 160"/>
                <a:gd name="T66" fmla="*/ 166 w 188"/>
                <a:gd name="T67" fmla="*/ 128 h 160"/>
                <a:gd name="T68" fmla="*/ 188 w 188"/>
                <a:gd name="T69" fmla="*/ 130 h 160"/>
                <a:gd name="T70" fmla="*/ 185 w 188"/>
                <a:gd name="T71" fmla="*/ 117 h 160"/>
                <a:gd name="T72" fmla="*/ 176 w 188"/>
                <a:gd name="T73" fmla="*/ 115 h 160"/>
                <a:gd name="T74" fmla="*/ 163 w 188"/>
                <a:gd name="T75" fmla="*/ 106 h 160"/>
                <a:gd name="T76" fmla="*/ 147 w 188"/>
                <a:gd name="T77" fmla="*/ 95 h 160"/>
                <a:gd name="T78" fmla="*/ 141 w 188"/>
                <a:gd name="T79" fmla="*/ 103 h 160"/>
                <a:gd name="T80" fmla="*/ 129 w 188"/>
                <a:gd name="T81" fmla="*/ 93 h 160"/>
                <a:gd name="T82" fmla="*/ 117 w 188"/>
                <a:gd name="T83" fmla="*/ 80 h 160"/>
                <a:gd name="T84" fmla="*/ 102 w 188"/>
                <a:gd name="T85" fmla="*/ 21 h 160"/>
                <a:gd name="T86" fmla="*/ 90 w 188"/>
                <a:gd name="T87" fmla="*/ 5 h 160"/>
                <a:gd name="T88" fmla="*/ 69 w 188"/>
                <a:gd name="T89" fmla="*/ 5 h 160"/>
                <a:gd name="T90" fmla="*/ 59 w 188"/>
                <a:gd name="T91" fmla="*/ 5 h 160"/>
                <a:gd name="T92" fmla="*/ 45 w 188"/>
                <a:gd name="T93" fmla="*/ 0 h 160"/>
                <a:gd name="T94" fmla="*/ 35 w 188"/>
                <a:gd name="T95" fmla="*/ 4 h 160"/>
                <a:gd name="T96" fmla="*/ 24 w 188"/>
                <a:gd name="T97" fmla="*/ 13 h 160"/>
                <a:gd name="T98" fmla="*/ 19 w 188"/>
                <a:gd name="T99" fmla="*/ 21 h 160"/>
                <a:gd name="T100" fmla="*/ 10 w 188"/>
                <a:gd name="T101" fmla="*/ 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4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2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2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1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3 w 4"/>
                <a:gd name="T45" fmla="*/ 3 h 3"/>
                <a:gd name="T46" fmla="*/ 3 w 4"/>
                <a:gd name="T47" fmla="*/ 3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1 h 3"/>
                <a:gd name="T56" fmla="*/ 4 w 4"/>
                <a:gd name="T57" fmla="*/ 1 h 3"/>
                <a:gd name="T58" fmla="*/ 4 w 4"/>
                <a:gd name="T59" fmla="*/ 1 h 3"/>
                <a:gd name="T60" fmla="*/ 4 w 4"/>
                <a:gd name="T61" fmla="*/ 1 h 3"/>
                <a:gd name="T62" fmla="*/ 4 w 4"/>
                <a:gd name="T63" fmla="*/ 1 h 3"/>
                <a:gd name="T64" fmla="*/ 4 w 4"/>
                <a:gd name="T65" fmla="*/ 0 h 3"/>
                <a:gd name="T66" fmla="*/ 4 w 4"/>
                <a:gd name="T67" fmla="*/ 0 h 3"/>
                <a:gd name="T68" fmla="*/ 4 w 4"/>
                <a:gd name="T69" fmla="*/ 0 h 3"/>
                <a:gd name="T70" fmla="*/ 4 w 4"/>
                <a:gd name="T71" fmla="*/ 0 h 3"/>
                <a:gd name="T72" fmla="*/ 4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2 w 4"/>
                <a:gd name="T79" fmla="*/ 2 h 3"/>
                <a:gd name="T80" fmla="*/ 2 w 4"/>
                <a:gd name="T81" fmla="*/ 2 h 3"/>
                <a:gd name="T82" fmla="*/ 2 w 4"/>
                <a:gd name="T83" fmla="*/ 2 h 3"/>
                <a:gd name="T84" fmla="*/ 2 w 4"/>
                <a:gd name="T85" fmla="*/ 2 h 3"/>
                <a:gd name="T86" fmla="*/ 2 w 4"/>
                <a:gd name="T87" fmla="*/ 3 h 3"/>
                <a:gd name="T88" fmla="*/ 3 w 4"/>
                <a:gd name="T89" fmla="*/ 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5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 w 9"/>
                <a:gd name="T1" fmla="*/ 0 h 6"/>
                <a:gd name="T2" fmla="*/ 4 w 9"/>
                <a:gd name="T3" fmla="*/ 0 h 6"/>
                <a:gd name="T4" fmla="*/ 3 w 9"/>
                <a:gd name="T5" fmla="*/ 1 h 6"/>
                <a:gd name="T6" fmla="*/ 3 w 9"/>
                <a:gd name="T7" fmla="*/ 1 h 6"/>
                <a:gd name="T8" fmla="*/ 3 w 9"/>
                <a:gd name="T9" fmla="*/ 2 h 6"/>
                <a:gd name="T10" fmla="*/ 3 w 9"/>
                <a:gd name="T11" fmla="*/ 3 h 6"/>
                <a:gd name="T12" fmla="*/ 2 w 9"/>
                <a:gd name="T13" fmla="*/ 3 h 6"/>
                <a:gd name="T14" fmla="*/ 2 w 9"/>
                <a:gd name="T15" fmla="*/ 3 h 6"/>
                <a:gd name="T16" fmla="*/ 1 w 9"/>
                <a:gd name="T17" fmla="*/ 3 h 6"/>
                <a:gd name="T18" fmla="*/ 1 w 9"/>
                <a:gd name="T19" fmla="*/ 4 h 6"/>
                <a:gd name="T20" fmla="*/ 1 w 9"/>
                <a:gd name="T21" fmla="*/ 5 h 6"/>
                <a:gd name="T22" fmla="*/ 0 w 9"/>
                <a:gd name="T23" fmla="*/ 5 h 6"/>
                <a:gd name="T24" fmla="*/ 0 w 9"/>
                <a:gd name="T25" fmla="*/ 6 h 6"/>
                <a:gd name="T26" fmla="*/ 0 w 9"/>
                <a:gd name="T27" fmla="*/ 6 h 6"/>
                <a:gd name="T28" fmla="*/ 0 w 9"/>
                <a:gd name="T29" fmla="*/ 6 h 6"/>
                <a:gd name="T30" fmla="*/ 0 w 9"/>
                <a:gd name="T31" fmla="*/ 6 h 6"/>
                <a:gd name="T32" fmla="*/ 0 w 9"/>
                <a:gd name="T33" fmla="*/ 6 h 6"/>
                <a:gd name="T34" fmla="*/ 0 w 9"/>
                <a:gd name="T35" fmla="*/ 6 h 6"/>
                <a:gd name="T36" fmla="*/ 0 w 9"/>
                <a:gd name="T37" fmla="*/ 6 h 6"/>
                <a:gd name="T38" fmla="*/ 1 w 9"/>
                <a:gd name="T39" fmla="*/ 6 h 6"/>
                <a:gd name="T40" fmla="*/ 2 w 9"/>
                <a:gd name="T41" fmla="*/ 6 h 6"/>
                <a:gd name="T42" fmla="*/ 3 w 9"/>
                <a:gd name="T43" fmla="*/ 5 h 6"/>
                <a:gd name="T44" fmla="*/ 6 w 9"/>
                <a:gd name="T45" fmla="*/ 3 h 6"/>
                <a:gd name="T46" fmla="*/ 7 w 9"/>
                <a:gd name="T47" fmla="*/ 2 h 6"/>
                <a:gd name="T48" fmla="*/ 8 w 9"/>
                <a:gd name="T49" fmla="*/ 2 h 6"/>
                <a:gd name="T50" fmla="*/ 9 w 9"/>
                <a:gd name="T51" fmla="*/ 1 h 6"/>
                <a:gd name="T52" fmla="*/ 9 w 9"/>
                <a:gd name="T53" fmla="*/ 1 h 6"/>
                <a:gd name="T54" fmla="*/ 9 w 9"/>
                <a:gd name="T55" fmla="*/ 1 h 6"/>
                <a:gd name="T56" fmla="*/ 8 w 9"/>
                <a:gd name="T57" fmla="*/ 0 h 6"/>
                <a:gd name="T58" fmla="*/ 8 w 9"/>
                <a:gd name="T59" fmla="*/ 0 h 6"/>
                <a:gd name="T60" fmla="*/ 8 w 9"/>
                <a:gd name="T61" fmla="*/ 0 h 6"/>
                <a:gd name="T62" fmla="*/ 8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6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1 h 7"/>
                <a:gd name="T4" fmla="*/ 5 w 9"/>
                <a:gd name="T5" fmla="*/ 3 h 7"/>
                <a:gd name="T6" fmla="*/ 4 w 9"/>
                <a:gd name="T7" fmla="*/ 4 h 7"/>
                <a:gd name="T8" fmla="*/ 4 w 9"/>
                <a:gd name="T9" fmla="*/ 4 h 7"/>
                <a:gd name="T10" fmla="*/ 2 w 9"/>
                <a:gd name="T11" fmla="*/ 5 h 7"/>
                <a:gd name="T12" fmla="*/ 1 w 9"/>
                <a:gd name="T13" fmla="*/ 6 h 7"/>
                <a:gd name="T14" fmla="*/ 0 w 9"/>
                <a:gd name="T15" fmla="*/ 6 h 7"/>
                <a:gd name="T16" fmla="*/ 2 w 9"/>
                <a:gd name="T17" fmla="*/ 6 h 7"/>
                <a:gd name="T18" fmla="*/ 3 w 9"/>
                <a:gd name="T19" fmla="*/ 5 h 7"/>
                <a:gd name="T20" fmla="*/ 6 w 9"/>
                <a:gd name="T21" fmla="*/ 4 h 7"/>
                <a:gd name="T22" fmla="*/ 8 w 9"/>
                <a:gd name="T23" fmla="*/ 3 h 7"/>
                <a:gd name="T24" fmla="*/ 8 w 9"/>
                <a:gd name="T25" fmla="*/ 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7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1 h 6"/>
                <a:gd name="T4" fmla="*/ 8 w 8"/>
                <a:gd name="T5" fmla="*/ 1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0 h 6"/>
                <a:gd name="T14" fmla="*/ 8 w 8"/>
                <a:gd name="T15" fmla="*/ 0 h 6"/>
                <a:gd name="T16" fmla="*/ 8 w 8"/>
                <a:gd name="T17" fmla="*/ 0 h 6"/>
                <a:gd name="T18" fmla="*/ 8 w 8"/>
                <a:gd name="T19" fmla="*/ 0 h 6"/>
                <a:gd name="T20" fmla="*/ 7 w 8"/>
                <a:gd name="T21" fmla="*/ 0 h 6"/>
                <a:gd name="T22" fmla="*/ 7 w 8"/>
                <a:gd name="T23" fmla="*/ 0 h 6"/>
                <a:gd name="T24" fmla="*/ 6 w 8"/>
                <a:gd name="T25" fmla="*/ 0 h 6"/>
                <a:gd name="T26" fmla="*/ 5 w 8"/>
                <a:gd name="T27" fmla="*/ 1 h 6"/>
                <a:gd name="T28" fmla="*/ 5 w 8"/>
                <a:gd name="T29" fmla="*/ 2 h 6"/>
                <a:gd name="T30" fmla="*/ 5 w 8"/>
                <a:gd name="T31" fmla="*/ 2 h 6"/>
                <a:gd name="T32" fmla="*/ 4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4 w 8"/>
                <a:gd name="T39" fmla="*/ 3 h 6"/>
                <a:gd name="T40" fmla="*/ 4 w 8"/>
                <a:gd name="T41" fmla="*/ 3 h 6"/>
                <a:gd name="T42" fmla="*/ 4 w 8"/>
                <a:gd name="T43" fmla="*/ 3 h 6"/>
                <a:gd name="T44" fmla="*/ 4 w 8"/>
                <a:gd name="T45" fmla="*/ 3 h 6"/>
                <a:gd name="T46" fmla="*/ 2 w 8"/>
                <a:gd name="T47" fmla="*/ 4 h 6"/>
                <a:gd name="T48" fmla="*/ 2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1 w 8"/>
                <a:gd name="T55" fmla="*/ 4 h 6"/>
                <a:gd name="T56" fmla="*/ 1 w 8"/>
                <a:gd name="T57" fmla="*/ 5 h 6"/>
                <a:gd name="T58" fmla="*/ 1 w 8"/>
                <a:gd name="T59" fmla="*/ 5 h 6"/>
                <a:gd name="T60" fmla="*/ 0 w 8"/>
                <a:gd name="T61" fmla="*/ 5 h 6"/>
                <a:gd name="T62" fmla="*/ 0 w 8"/>
                <a:gd name="T63" fmla="*/ 5 h 6"/>
                <a:gd name="T64" fmla="*/ 0 w 8"/>
                <a:gd name="T65" fmla="*/ 5 h 6"/>
                <a:gd name="T66" fmla="*/ 1 w 8"/>
                <a:gd name="T67" fmla="*/ 6 h 6"/>
                <a:gd name="T68" fmla="*/ 1 w 8"/>
                <a:gd name="T69" fmla="*/ 6 h 6"/>
                <a:gd name="T70" fmla="*/ 1 w 8"/>
                <a:gd name="T71" fmla="*/ 6 h 6"/>
                <a:gd name="T72" fmla="*/ 1 w 8"/>
                <a:gd name="T73" fmla="*/ 6 h 6"/>
                <a:gd name="T74" fmla="*/ 2 w 8"/>
                <a:gd name="T75" fmla="*/ 5 h 6"/>
                <a:gd name="T76" fmla="*/ 2 w 8"/>
                <a:gd name="T77" fmla="*/ 5 h 6"/>
                <a:gd name="T78" fmla="*/ 3 w 8"/>
                <a:gd name="T79" fmla="*/ 5 h 6"/>
                <a:gd name="T80" fmla="*/ 3 w 8"/>
                <a:gd name="T81" fmla="*/ 4 h 6"/>
                <a:gd name="T82" fmla="*/ 3 w 8"/>
                <a:gd name="T83" fmla="*/ 4 h 6"/>
                <a:gd name="T84" fmla="*/ 5 w 8"/>
                <a:gd name="T85" fmla="*/ 4 h 6"/>
                <a:gd name="T86" fmla="*/ 5 w 8"/>
                <a:gd name="T87" fmla="*/ 3 h 6"/>
                <a:gd name="T88" fmla="*/ 6 w 8"/>
                <a:gd name="T89" fmla="*/ 3 h 6"/>
                <a:gd name="T90" fmla="*/ 7 w 8"/>
                <a:gd name="T91" fmla="*/ 3 h 6"/>
                <a:gd name="T92" fmla="*/ 7 w 8"/>
                <a:gd name="T93" fmla="*/ 2 h 6"/>
                <a:gd name="T94" fmla="*/ 7 w 8"/>
                <a:gd name="T95" fmla="*/ 2 h 6"/>
                <a:gd name="T96" fmla="*/ 8 w 8"/>
                <a:gd name="T97" fmla="*/ 2 h 6"/>
                <a:gd name="T98" fmla="*/ 8 w 8"/>
                <a:gd name="T99" fmla="*/ 2 h 6"/>
                <a:gd name="T100" fmla="*/ 8 w 8"/>
                <a:gd name="T101" fmla="*/ 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9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1 w 1"/>
                <a:gd name="T27" fmla="*/ 1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0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2 h 3"/>
                <a:gd name="T10" fmla="*/ 1 w 3"/>
                <a:gd name="T11" fmla="*/ 3 h 3"/>
                <a:gd name="T12" fmla="*/ 0 w 3"/>
                <a:gd name="T13" fmla="*/ 3 h 3"/>
                <a:gd name="T14" fmla="*/ 1 w 3"/>
                <a:gd name="T15" fmla="*/ 1 h 3"/>
                <a:gd name="T16" fmla="*/ 2 w 3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1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1 w 3"/>
                <a:gd name="T43" fmla="*/ 2 h 2"/>
                <a:gd name="T44" fmla="*/ 1 w 3"/>
                <a:gd name="T45" fmla="*/ 2 h 2"/>
                <a:gd name="T46" fmla="*/ 1 w 3"/>
                <a:gd name="T47" fmla="*/ 2 h 2"/>
                <a:gd name="T48" fmla="*/ 0 w 3"/>
                <a:gd name="T49" fmla="*/ 2 h 2"/>
                <a:gd name="T50" fmla="*/ 0 w 3"/>
                <a:gd name="T51" fmla="*/ 2 h 2"/>
                <a:gd name="T52" fmla="*/ 0 w 3"/>
                <a:gd name="T53" fmla="*/ 1 h 2"/>
                <a:gd name="T54" fmla="*/ 1 w 3"/>
                <a:gd name="T55" fmla="*/ 1 h 2"/>
                <a:gd name="T56" fmla="*/ 1 w 3"/>
                <a:gd name="T57" fmla="*/ 1 h 2"/>
                <a:gd name="T58" fmla="*/ 1 w 3"/>
                <a:gd name="T59" fmla="*/ 1 h 2"/>
                <a:gd name="T60" fmla="*/ 1 w 3"/>
                <a:gd name="T61" fmla="*/ 0 h 2"/>
                <a:gd name="T62" fmla="*/ 2 w 3"/>
                <a:gd name="T63" fmla="*/ 0 h 2"/>
                <a:gd name="T64" fmla="*/ 2 w 3"/>
                <a:gd name="T65" fmla="*/ 0 h 2"/>
                <a:gd name="T66" fmla="*/ 2 w 3"/>
                <a:gd name="T67" fmla="*/ 0 h 2"/>
                <a:gd name="T68" fmla="*/ 2 w 3"/>
                <a:gd name="T69" fmla="*/ 0 h 2"/>
                <a:gd name="T70" fmla="*/ 2 w 3"/>
                <a:gd name="T71" fmla="*/ 0 h 2"/>
                <a:gd name="T72" fmla="*/ 2 w 3"/>
                <a:gd name="T73" fmla="*/ 0 h 2"/>
                <a:gd name="T74" fmla="*/ 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2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4 w 4"/>
                <a:gd name="T5" fmla="*/ 0 h 2"/>
                <a:gd name="T6" fmla="*/ 4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2 h 2"/>
                <a:gd name="T30" fmla="*/ 1 w 3"/>
                <a:gd name="T31" fmla="*/ 2 h 2"/>
                <a:gd name="T32" fmla="*/ 0 w 3"/>
                <a:gd name="T33" fmla="*/ 2 h 2"/>
                <a:gd name="T34" fmla="*/ 0 w 3"/>
                <a:gd name="T35" fmla="*/ 2 h 2"/>
                <a:gd name="T36" fmla="*/ 0 w 3"/>
                <a:gd name="T37" fmla="*/ 2 h 2"/>
                <a:gd name="T38" fmla="*/ 0 w 3"/>
                <a:gd name="T39" fmla="*/ 2 h 2"/>
                <a:gd name="T40" fmla="*/ 0 w 3"/>
                <a:gd name="T41" fmla="*/ 2 h 2"/>
                <a:gd name="T42" fmla="*/ 0 w 3"/>
                <a:gd name="T43" fmla="*/ 2 h 2"/>
                <a:gd name="T44" fmla="*/ 1 w 3"/>
                <a:gd name="T45" fmla="*/ 2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3 h 3"/>
                <a:gd name="T18" fmla="*/ 2 w 2"/>
                <a:gd name="T19" fmla="*/ 3 h 3"/>
                <a:gd name="T20" fmla="*/ 2 w 2"/>
                <a:gd name="T21" fmla="*/ 1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5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3 h 3"/>
                <a:gd name="T44" fmla="*/ 2 w 2"/>
                <a:gd name="T45" fmla="*/ 3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0 h 3"/>
                <a:gd name="T56" fmla="*/ 2 w 2"/>
                <a:gd name="T57" fmla="*/ 0 h 3"/>
                <a:gd name="T58" fmla="*/ 2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6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1 w 3"/>
                <a:gd name="T49" fmla="*/ 1 h 3"/>
                <a:gd name="T50" fmla="*/ 1 w 3"/>
                <a:gd name="T51" fmla="*/ 2 h 3"/>
                <a:gd name="T52" fmla="*/ 1 w 3"/>
                <a:gd name="T53" fmla="*/ 2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3 h 3"/>
                <a:gd name="T66" fmla="*/ 3 w 3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7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3 w 4"/>
                <a:gd name="T11" fmla="*/ 0 h 2"/>
                <a:gd name="T12" fmla="*/ 3 w 4"/>
                <a:gd name="T13" fmla="*/ 0 h 2"/>
                <a:gd name="T14" fmla="*/ 3 w 4"/>
                <a:gd name="T15" fmla="*/ 0 h 2"/>
                <a:gd name="T16" fmla="*/ 3 w 4"/>
                <a:gd name="T17" fmla="*/ 1 h 2"/>
                <a:gd name="T18" fmla="*/ 4 w 4"/>
                <a:gd name="T19" fmla="*/ 1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2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1 w 4"/>
                <a:gd name="T65" fmla="*/ 2 h 2"/>
                <a:gd name="T66" fmla="*/ 1 w 4"/>
                <a:gd name="T67" fmla="*/ 2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  <a:gd name="T88" fmla="*/ 1 w 4"/>
                <a:gd name="T89" fmla="*/ 1 h 2"/>
                <a:gd name="T90" fmla="*/ 1 w 4"/>
                <a:gd name="T91" fmla="*/ 1 h 2"/>
                <a:gd name="T92" fmla="*/ 1 w 4"/>
                <a:gd name="T93" fmla="*/ 1 h 2"/>
                <a:gd name="T94" fmla="*/ 0 w 4"/>
                <a:gd name="T95" fmla="*/ 1 h 2"/>
                <a:gd name="T96" fmla="*/ 0 w 4"/>
                <a:gd name="T97" fmla="*/ 1 h 2"/>
                <a:gd name="T98" fmla="*/ 0 w 4"/>
                <a:gd name="T99" fmla="*/ 1 h 2"/>
                <a:gd name="T100" fmla="*/ 0 w 4"/>
                <a:gd name="T101" fmla="*/ 1 h 2"/>
                <a:gd name="T102" fmla="*/ 0 w 4"/>
                <a:gd name="T103" fmla="*/ 1 h 2"/>
                <a:gd name="T104" fmla="*/ 0 w 4"/>
                <a:gd name="T105" fmla="*/ 1 h 2"/>
                <a:gd name="T106" fmla="*/ 0 w 4"/>
                <a:gd name="T107" fmla="*/ 1 h 2"/>
                <a:gd name="T108" fmla="*/ 0 w 4"/>
                <a:gd name="T109" fmla="*/ 1 h 2"/>
                <a:gd name="T110" fmla="*/ 0 w 4"/>
                <a:gd name="T111" fmla="*/ 1 h 2"/>
                <a:gd name="T112" fmla="*/ 0 w 4"/>
                <a:gd name="T113" fmla="*/ 1 h 2"/>
                <a:gd name="T114" fmla="*/ 0 w 4"/>
                <a:gd name="T115" fmla="*/ 1 h 2"/>
                <a:gd name="T116" fmla="*/ 0 w 4"/>
                <a:gd name="T117" fmla="*/ 1 h 2"/>
                <a:gd name="T118" fmla="*/ 0 w 4"/>
                <a:gd name="T119" fmla="*/ 1 h 2"/>
                <a:gd name="T120" fmla="*/ 0 w 4"/>
                <a:gd name="T121" fmla="*/ 1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90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66 w 76"/>
              <a:gd name="T1" fmla="*/ 94 h 94"/>
              <a:gd name="T2" fmla="*/ 76 w 76"/>
              <a:gd name="T3" fmla="*/ 27 h 94"/>
              <a:gd name="T4" fmla="*/ 51 w 76"/>
              <a:gd name="T5" fmla="*/ 23 h 94"/>
              <a:gd name="T6" fmla="*/ 53 w 76"/>
              <a:gd name="T7" fmla="*/ 6 h 94"/>
              <a:gd name="T8" fmla="*/ 16 w 76"/>
              <a:gd name="T9" fmla="*/ 0 h 94"/>
              <a:gd name="T10" fmla="*/ 0 w 76"/>
              <a:gd name="T11" fmla="*/ 84 h 94"/>
              <a:gd name="T12" fmla="*/ 0 w 76"/>
              <a:gd name="T13" fmla="*/ 84 h 94"/>
              <a:gd name="T14" fmla="*/ 66 w 76"/>
              <a:gd name="T15" fmla="*/ 94 h 94"/>
              <a:gd name="T16" fmla="*/ 66 w 76"/>
              <a:gd name="T17" fmla="*/ 94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1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1 w 90"/>
              <a:gd name="T1" fmla="*/ 40 h 66"/>
              <a:gd name="T2" fmla="*/ 0 w 90"/>
              <a:gd name="T3" fmla="*/ 40 h 66"/>
              <a:gd name="T4" fmla="*/ 1 w 90"/>
              <a:gd name="T5" fmla="*/ 37 h 66"/>
              <a:gd name="T6" fmla="*/ 1 w 90"/>
              <a:gd name="T7" fmla="*/ 35 h 66"/>
              <a:gd name="T8" fmla="*/ 1 w 90"/>
              <a:gd name="T9" fmla="*/ 35 h 66"/>
              <a:gd name="T10" fmla="*/ 2 w 90"/>
              <a:gd name="T11" fmla="*/ 36 h 66"/>
              <a:gd name="T12" fmla="*/ 1 w 90"/>
              <a:gd name="T13" fmla="*/ 37 h 66"/>
              <a:gd name="T14" fmla="*/ 3 w 90"/>
              <a:gd name="T15" fmla="*/ 36 h 66"/>
              <a:gd name="T16" fmla="*/ 3 w 90"/>
              <a:gd name="T17" fmla="*/ 35 h 66"/>
              <a:gd name="T18" fmla="*/ 3 w 90"/>
              <a:gd name="T19" fmla="*/ 33 h 66"/>
              <a:gd name="T20" fmla="*/ 2 w 90"/>
              <a:gd name="T21" fmla="*/ 30 h 66"/>
              <a:gd name="T22" fmla="*/ 3 w 90"/>
              <a:gd name="T23" fmla="*/ 30 h 66"/>
              <a:gd name="T24" fmla="*/ 5 w 90"/>
              <a:gd name="T25" fmla="*/ 29 h 66"/>
              <a:gd name="T26" fmla="*/ 4 w 90"/>
              <a:gd name="T27" fmla="*/ 28 h 66"/>
              <a:gd name="T28" fmla="*/ 3 w 90"/>
              <a:gd name="T29" fmla="*/ 29 h 66"/>
              <a:gd name="T30" fmla="*/ 3 w 90"/>
              <a:gd name="T31" fmla="*/ 25 h 66"/>
              <a:gd name="T32" fmla="*/ 3 w 90"/>
              <a:gd name="T33" fmla="*/ 22 h 66"/>
              <a:gd name="T34" fmla="*/ 3 w 90"/>
              <a:gd name="T35" fmla="*/ 17 h 66"/>
              <a:gd name="T36" fmla="*/ 2 w 90"/>
              <a:gd name="T37" fmla="*/ 11 h 66"/>
              <a:gd name="T38" fmla="*/ 2 w 90"/>
              <a:gd name="T39" fmla="*/ 6 h 66"/>
              <a:gd name="T40" fmla="*/ 11 w 90"/>
              <a:gd name="T41" fmla="*/ 9 h 66"/>
              <a:gd name="T42" fmla="*/ 19 w 90"/>
              <a:gd name="T43" fmla="*/ 13 h 66"/>
              <a:gd name="T44" fmla="*/ 23 w 90"/>
              <a:gd name="T45" fmla="*/ 14 h 66"/>
              <a:gd name="T46" fmla="*/ 24 w 90"/>
              <a:gd name="T47" fmla="*/ 15 h 66"/>
              <a:gd name="T48" fmla="*/ 24 w 90"/>
              <a:gd name="T49" fmla="*/ 20 h 66"/>
              <a:gd name="T50" fmla="*/ 22 w 90"/>
              <a:gd name="T51" fmla="*/ 23 h 66"/>
              <a:gd name="T52" fmla="*/ 22 w 90"/>
              <a:gd name="T53" fmla="*/ 25 h 66"/>
              <a:gd name="T54" fmla="*/ 22 w 90"/>
              <a:gd name="T55" fmla="*/ 27 h 66"/>
              <a:gd name="T56" fmla="*/ 23 w 90"/>
              <a:gd name="T57" fmla="*/ 28 h 66"/>
              <a:gd name="T58" fmla="*/ 25 w 90"/>
              <a:gd name="T59" fmla="*/ 24 h 66"/>
              <a:gd name="T60" fmla="*/ 27 w 90"/>
              <a:gd name="T61" fmla="*/ 21 h 66"/>
              <a:gd name="T62" fmla="*/ 29 w 90"/>
              <a:gd name="T63" fmla="*/ 18 h 66"/>
              <a:gd name="T64" fmla="*/ 26 w 90"/>
              <a:gd name="T65" fmla="*/ 10 h 66"/>
              <a:gd name="T66" fmla="*/ 27 w 90"/>
              <a:gd name="T67" fmla="*/ 9 h 66"/>
              <a:gd name="T68" fmla="*/ 29 w 90"/>
              <a:gd name="T69" fmla="*/ 7 h 66"/>
              <a:gd name="T70" fmla="*/ 27 w 90"/>
              <a:gd name="T71" fmla="*/ 5 h 66"/>
              <a:gd name="T72" fmla="*/ 27 w 90"/>
              <a:gd name="T73" fmla="*/ 0 h 66"/>
              <a:gd name="T74" fmla="*/ 62 w 90"/>
              <a:gd name="T75" fmla="*/ 9 h 66"/>
              <a:gd name="T76" fmla="*/ 90 w 90"/>
              <a:gd name="T77" fmla="*/ 16 h 66"/>
              <a:gd name="T78" fmla="*/ 80 w 90"/>
              <a:gd name="T79" fmla="*/ 59 h 66"/>
              <a:gd name="T80" fmla="*/ 80 w 90"/>
              <a:gd name="T81" fmla="*/ 60 h 66"/>
              <a:gd name="T82" fmla="*/ 80 w 90"/>
              <a:gd name="T83" fmla="*/ 61 h 66"/>
              <a:gd name="T84" fmla="*/ 81 w 90"/>
              <a:gd name="T85" fmla="*/ 63 h 66"/>
              <a:gd name="T86" fmla="*/ 80 w 90"/>
              <a:gd name="T87" fmla="*/ 64 h 66"/>
              <a:gd name="T88" fmla="*/ 80 w 90"/>
              <a:gd name="T89" fmla="*/ 66 h 66"/>
              <a:gd name="T90" fmla="*/ 55 w 90"/>
              <a:gd name="T91" fmla="*/ 61 h 66"/>
              <a:gd name="T92" fmla="*/ 52 w 90"/>
              <a:gd name="T93" fmla="*/ 61 h 66"/>
              <a:gd name="T94" fmla="*/ 50 w 90"/>
              <a:gd name="T95" fmla="*/ 60 h 66"/>
              <a:gd name="T96" fmla="*/ 47 w 90"/>
              <a:gd name="T97" fmla="*/ 61 h 66"/>
              <a:gd name="T98" fmla="*/ 44 w 90"/>
              <a:gd name="T99" fmla="*/ 60 h 66"/>
              <a:gd name="T100" fmla="*/ 41 w 90"/>
              <a:gd name="T101" fmla="*/ 61 h 66"/>
              <a:gd name="T102" fmla="*/ 37 w 90"/>
              <a:gd name="T103" fmla="*/ 60 h 66"/>
              <a:gd name="T104" fmla="*/ 30 w 90"/>
              <a:gd name="T105" fmla="*/ 60 h 66"/>
              <a:gd name="T106" fmla="*/ 24 w 90"/>
              <a:gd name="T107" fmla="*/ 58 h 66"/>
              <a:gd name="T108" fmla="*/ 19 w 90"/>
              <a:gd name="T109" fmla="*/ 58 h 66"/>
              <a:gd name="T110" fmla="*/ 12 w 90"/>
              <a:gd name="T111" fmla="*/ 56 h 66"/>
              <a:gd name="T112" fmla="*/ 11 w 90"/>
              <a:gd name="T113" fmla="*/ 50 h 66"/>
              <a:gd name="T114" fmla="*/ 11 w 90"/>
              <a:gd name="T115" fmla="*/ 47 h 66"/>
              <a:gd name="T116" fmla="*/ 7 w 90"/>
              <a:gd name="T117" fmla="*/ 44 h 66"/>
              <a:gd name="T118" fmla="*/ 6 w 90"/>
              <a:gd name="T119" fmla="*/ 43 h 66"/>
              <a:gd name="T120" fmla="*/ 3 w 90"/>
              <a:gd name="T121" fmla="*/ 42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2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67 h 90"/>
              <a:gd name="T2" fmla="*/ 0 w 108"/>
              <a:gd name="T3" fmla="*/ 62 h 90"/>
              <a:gd name="T4" fmla="*/ 1 w 108"/>
              <a:gd name="T5" fmla="*/ 57 h 90"/>
              <a:gd name="T6" fmla="*/ 2 w 108"/>
              <a:gd name="T7" fmla="*/ 51 h 90"/>
              <a:gd name="T8" fmla="*/ 3 w 108"/>
              <a:gd name="T9" fmla="*/ 49 h 90"/>
              <a:gd name="T10" fmla="*/ 5 w 108"/>
              <a:gd name="T11" fmla="*/ 47 h 90"/>
              <a:gd name="T12" fmla="*/ 5 w 108"/>
              <a:gd name="T13" fmla="*/ 45 h 90"/>
              <a:gd name="T14" fmla="*/ 10 w 108"/>
              <a:gd name="T15" fmla="*/ 37 h 90"/>
              <a:gd name="T16" fmla="*/ 16 w 108"/>
              <a:gd name="T17" fmla="*/ 23 h 90"/>
              <a:gd name="T18" fmla="*/ 20 w 108"/>
              <a:gd name="T19" fmla="*/ 13 h 90"/>
              <a:gd name="T20" fmla="*/ 24 w 108"/>
              <a:gd name="T21" fmla="*/ 3 h 90"/>
              <a:gd name="T22" fmla="*/ 24 w 108"/>
              <a:gd name="T23" fmla="*/ 0 h 90"/>
              <a:gd name="T24" fmla="*/ 27 w 108"/>
              <a:gd name="T25" fmla="*/ 0 h 90"/>
              <a:gd name="T26" fmla="*/ 30 w 108"/>
              <a:gd name="T27" fmla="*/ 1 h 90"/>
              <a:gd name="T28" fmla="*/ 31 w 108"/>
              <a:gd name="T29" fmla="*/ 2 h 90"/>
              <a:gd name="T30" fmla="*/ 35 w 108"/>
              <a:gd name="T31" fmla="*/ 5 h 90"/>
              <a:gd name="T32" fmla="*/ 35 w 108"/>
              <a:gd name="T33" fmla="*/ 8 h 90"/>
              <a:gd name="T34" fmla="*/ 36 w 108"/>
              <a:gd name="T35" fmla="*/ 14 h 90"/>
              <a:gd name="T36" fmla="*/ 43 w 108"/>
              <a:gd name="T37" fmla="*/ 16 h 90"/>
              <a:gd name="T38" fmla="*/ 48 w 108"/>
              <a:gd name="T39" fmla="*/ 16 h 90"/>
              <a:gd name="T40" fmla="*/ 54 w 108"/>
              <a:gd name="T41" fmla="*/ 18 h 90"/>
              <a:gd name="T42" fmla="*/ 61 w 108"/>
              <a:gd name="T43" fmla="*/ 18 h 90"/>
              <a:gd name="T44" fmla="*/ 65 w 108"/>
              <a:gd name="T45" fmla="*/ 19 h 90"/>
              <a:gd name="T46" fmla="*/ 68 w 108"/>
              <a:gd name="T47" fmla="*/ 18 h 90"/>
              <a:gd name="T48" fmla="*/ 71 w 108"/>
              <a:gd name="T49" fmla="*/ 19 h 90"/>
              <a:gd name="T50" fmla="*/ 74 w 108"/>
              <a:gd name="T51" fmla="*/ 18 h 90"/>
              <a:gd name="T52" fmla="*/ 76 w 108"/>
              <a:gd name="T53" fmla="*/ 19 h 90"/>
              <a:gd name="T54" fmla="*/ 79 w 108"/>
              <a:gd name="T55" fmla="*/ 19 h 90"/>
              <a:gd name="T56" fmla="*/ 104 w 108"/>
              <a:gd name="T57" fmla="*/ 24 h 90"/>
              <a:gd name="T58" fmla="*/ 105 w 108"/>
              <a:gd name="T59" fmla="*/ 27 h 90"/>
              <a:gd name="T60" fmla="*/ 108 w 108"/>
              <a:gd name="T61" fmla="*/ 28 h 90"/>
              <a:gd name="T62" fmla="*/ 102 w 108"/>
              <a:gd name="T63" fmla="*/ 40 h 90"/>
              <a:gd name="T64" fmla="*/ 101 w 108"/>
              <a:gd name="T65" fmla="*/ 42 h 90"/>
              <a:gd name="T66" fmla="*/ 98 w 108"/>
              <a:gd name="T67" fmla="*/ 44 h 90"/>
              <a:gd name="T68" fmla="*/ 94 w 108"/>
              <a:gd name="T69" fmla="*/ 51 h 90"/>
              <a:gd name="T70" fmla="*/ 97 w 108"/>
              <a:gd name="T71" fmla="*/ 53 h 90"/>
              <a:gd name="T72" fmla="*/ 97 w 108"/>
              <a:gd name="T73" fmla="*/ 55 h 90"/>
              <a:gd name="T74" fmla="*/ 96 w 108"/>
              <a:gd name="T75" fmla="*/ 56 h 90"/>
              <a:gd name="T76" fmla="*/ 95 w 108"/>
              <a:gd name="T77" fmla="*/ 60 h 90"/>
              <a:gd name="T78" fmla="*/ 52 w 108"/>
              <a:gd name="T79" fmla="*/ 81 h 90"/>
              <a:gd name="T80" fmla="*/ 1 w 108"/>
              <a:gd name="T81" fmla="*/ 68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3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7 w 81"/>
              <a:gd name="T1" fmla="*/ 86 h 130"/>
              <a:gd name="T2" fmla="*/ 8 w 81"/>
              <a:gd name="T3" fmla="*/ 82 h 130"/>
              <a:gd name="T4" fmla="*/ 9 w 81"/>
              <a:gd name="T5" fmla="*/ 81 h 130"/>
              <a:gd name="T6" fmla="*/ 9 w 81"/>
              <a:gd name="T7" fmla="*/ 79 h 130"/>
              <a:gd name="T8" fmla="*/ 6 w 81"/>
              <a:gd name="T9" fmla="*/ 77 h 130"/>
              <a:gd name="T10" fmla="*/ 10 w 81"/>
              <a:gd name="T11" fmla="*/ 70 h 130"/>
              <a:gd name="T12" fmla="*/ 13 w 81"/>
              <a:gd name="T13" fmla="*/ 68 h 130"/>
              <a:gd name="T14" fmla="*/ 14 w 81"/>
              <a:gd name="T15" fmla="*/ 66 h 130"/>
              <a:gd name="T16" fmla="*/ 20 w 81"/>
              <a:gd name="T17" fmla="*/ 54 h 130"/>
              <a:gd name="T18" fmla="*/ 17 w 81"/>
              <a:gd name="T19" fmla="*/ 53 h 130"/>
              <a:gd name="T20" fmla="*/ 16 w 81"/>
              <a:gd name="T21" fmla="*/ 50 h 130"/>
              <a:gd name="T22" fmla="*/ 16 w 81"/>
              <a:gd name="T23" fmla="*/ 47 h 130"/>
              <a:gd name="T24" fmla="*/ 16 w 81"/>
              <a:gd name="T25" fmla="*/ 45 h 130"/>
              <a:gd name="T26" fmla="*/ 16 w 81"/>
              <a:gd name="T27" fmla="*/ 43 h 130"/>
              <a:gd name="T28" fmla="*/ 26 w 81"/>
              <a:gd name="T29" fmla="*/ 0 h 130"/>
              <a:gd name="T30" fmla="*/ 34 w 81"/>
              <a:gd name="T31" fmla="*/ 19 h 130"/>
              <a:gd name="T32" fmla="*/ 36 w 81"/>
              <a:gd name="T33" fmla="*/ 26 h 130"/>
              <a:gd name="T34" fmla="*/ 35 w 81"/>
              <a:gd name="T35" fmla="*/ 29 h 130"/>
              <a:gd name="T36" fmla="*/ 37 w 81"/>
              <a:gd name="T37" fmla="*/ 31 h 130"/>
              <a:gd name="T38" fmla="*/ 42 w 81"/>
              <a:gd name="T39" fmla="*/ 39 h 130"/>
              <a:gd name="T40" fmla="*/ 43 w 81"/>
              <a:gd name="T41" fmla="*/ 43 h 130"/>
              <a:gd name="T42" fmla="*/ 45 w 81"/>
              <a:gd name="T43" fmla="*/ 45 h 130"/>
              <a:gd name="T44" fmla="*/ 49 w 81"/>
              <a:gd name="T45" fmla="*/ 46 h 130"/>
              <a:gd name="T46" fmla="*/ 46 w 81"/>
              <a:gd name="T47" fmla="*/ 52 h 130"/>
              <a:gd name="T48" fmla="*/ 45 w 81"/>
              <a:gd name="T49" fmla="*/ 56 h 130"/>
              <a:gd name="T50" fmla="*/ 45 w 81"/>
              <a:gd name="T51" fmla="*/ 57 h 130"/>
              <a:gd name="T52" fmla="*/ 43 w 81"/>
              <a:gd name="T53" fmla="*/ 60 h 130"/>
              <a:gd name="T54" fmla="*/ 43 w 81"/>
              <a:gd name="T55" fmla="*/ 62 h 130"/>
              <a:gd name="T56" fmla="*/ 46 w 81"/>
              <a:gd name="T57" fmla="*/ 65 h 130"/>
              <a:gd name="T58" fmla="*/ 50 w 81"/>
              <a:gd name="T59" fmla="*/ 61 h 130"/>
              <a:gd name="T60" fmla="*/ 51 w 81"/>
              <a:gd name="T61" fmla="*/ 63 h 130"/>
              <a:gd name="T62" fmla="*/ 52 w 81"/>
              <a:gd name="T63" fmla="*/ 64 h 130"/>
              <a:gd name="T64" fmla="*/ 52 w 81"/>
              <a:gd name="T65" fmla="*/ 69 h 130"/>
              <a:gd name="T66" fmla="*/ 54 w 81"/>
              <a:gd name="T67" fmla="*/ 74 h 130"/>
              <a:gd name="T68" fmla="*/ 53 w 81"/>
              <a:gd name="T69" fmla="*/ 76 h 130"/>
              <a:gd name="T70" fmla="*/ 56 w 81"/>
              <a:gd name="T71" fmla="*/ 78 h 130"/>
              <a:gd name="T72" fmla="*/ 57 w 81"/>
              <a:gd name="T73" fmla="*/ 81 h 130"/>
              <a:gd name="T74" fmla="*/ 57 w 81"/>
              <a:gd name="T75" fmla="*/ 84 h 130"/>
              <a:gd name="T76" fmla="*/ 59 w 81"/>
              <a:gd name="T77" fmla="*/ 87 h 130"/>
              <a:gd name="T78" fmla="*/ 61 w 81"/>
              <a:gd name="T79" fmla="*/ 84 h 130"/>
              <a:gd name="T80" fmla="*/ 65 w 81"/>
              <a:gd name="T81" fmla="*/ 86 h 130"/>
              <a:gd name="T82" fmla="*/ 67 w 81"/>
              <a:gd name="T83" fmla="*/ 84 h 130"/>
              <a:gd name="T84" fmla="*/ 71 w 81"/>
              <a:gd name="T85" fmla="*/ 85 h 130"/>
              <a:gd name="T86" fmla="*/ 73 w 81"/>
              <a:gd name="T87" fmla="*/ 86 h 130"/>
              <a:gd name="T88" fmla="*/ 76 w 81"/>
              <a:gd name="T89" fmla="*/ 84 h 130"/>
              <a:gd name="T90" fmla="*/ 79 w 81"/>
              <a:gd name="T91" fmla="*/ 85 h 130"/>
              <a:gd name="T92" fmla="*/ 81 w 81"/>
              <a:gd name="T93" fmla="*/ 88 h 130"/>
              <a:gd name="T94" fmla="*/ 74 w 81"/>
              <a:gd name="T95" fmla="*/ 130 h 130"/>
              <a:gd name="T96" fmla="*/ 0 w 81"/>
              <a:gd name="T97" fmla="*/ 116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4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48 w 138"/>
              <a:gd name="T1" fmla="*/ 77 h 87"/>
              <a:gd name="T2" fmla="*/ 45 w 138"/>
              <a:gd name="T3" fmla="*/ 84 h 87"/>
              <a:gd name="T4" fmla="*/ 43 w 138"/>
              <a:gd name="T5" fmla="*/ 80 h 87"/>
              <a:gd name="T6" fmla="*/ 42 w 138"/>
              <a:gd name="T7" fmla="*/ 83 h 87"/>
              <a:gd name="T8" fmla="*/ 38 w 138"/>
              <a:gd name="T9" fmla="*/ 83 h 87"/>
              <a:gd name="T10" fmla="*/ 33 w 138"/>
              <a:gd name="T11" fmla="*/ 82 h 87"/>
              <a:gd name="T12" fmla="*/ 32 w 138"/>
              <a:gd name="T13" fmla="*/ 82 h 87"/>
              <a:gd name="T14" fmla="*/ 29 w 138"/>
              <a:gd name="T15" fmla="*/ 82 h 87"/>
              <a:gd name="T16" fmla="*/ 26 w 138"/>
              <a:gd name="T17" fmla="*/ 82 h 87"/>
              <a:gd name="T18" fmla="*/ 24 w 138"/>
              <a:gd name="T19" fmla="*/ 83 h 87"/>
              <a:gd name="T20" fmla="*/ 23 w 138"/>
              <a:gd name="T21" fmla="*/ 80 h 87"/>
              <a:gd name="T22" fmla="*/ 23 w 138"/>
              <a:gd name="T23" fmla="*/ 77 h 87"/>
              <a:gd name="T24" fmla="*/ 20 w 138"/>
              <a:gd name="T25" fmla="*/ 75 h 87"/>
              <a:gd name="T26" fmla="*/ 20 w 138"/>
              <a:gd name="T27" fmla="*/ 72 h 87"/>
              <a:gd name="T28" fmla="*/ 18 w 138"/>
              <a:gd name="T29" fmla="*/ 69 h 87"/>
              <a:gd name="T30" fmla="*/ 18 w 138"/>
              <a:gd name="T31" fmla="*/ 63 h 87"/>
              <a:gd name="T32" fmla="*/ 17 w 138"/>
              <a:gd name="T33" fmla="*/ 60 h 87"/>
              <a:gd name="T34" fmla="*/ 16 w 138"/>
              <a:gd name="T35" fmla="*/ 59 h 87"/>
              <a:gd name="T36" fmla="*/ 15 w 138"/>
              <a:gd name="T37" fmla="*/ 59 h 87"/>
              <a:gd name="T38" fmla="*/ 11 w 138"/>
              <a:gd name="T39" fmla="*/ 62 h 87"/>
              <a:gd name="T40" fmla="*/ 9 w 138"/>
              <a:gd name="T41" fmla="*/ 58 h 87"/>
              <a:gd name="T42" fmla="*/ 9 w 138"/>
              <a:gd name="T43" fmla="*/ 56 h 87"/>
              <a:gd name="T44" fmla="*/ 11 w 138"/>
              <a:gd name="T45" fmla="*/ 53 h 87"/>
              <a:gd name="T46" fmla="*/ 11 w 138"/>
              <a:gd name="T47" fmla="*/ 50 h 87"/>
              <a:gd name="T48" fmla="*/ 12 w 138"/>
              <a:gd name="T49" fmla="*/ 48 h 87"/>
              <a:gd name="T50" fmla="*/ 14 w 138"/>
              <a:gd name="T51" fmla="*/ 42 h 87"/>
              <a:gd name="T52" fmla="*/ 11 w 138"/>
              <a:gd name="T53" fmla="*/ 40 h 87"/>
              <a:gd name="T54" fmla="*/ 8 w 138"/>
              <a:gd name="T55" fmla="*/ 38 h 87"/>
              <a:gd name="T56" fmla="*/ 6 w 138"/>
              <a:gd name="T57" fmla="*/ 31 h 87"/>
              <a:gd name="T58" fmla="*/ 2 w 138"/>
              <a:gd name="T59" fmla="*/ 27 h 87"/>
              <a:gd name="T60" fmla="*/ 2 w 138"/>
              <a:gd name="T61" fmla="*/ 25 h 87"/>
              <a:gd name="T62" fmla="*/ 2 w 138"/>
              <a:gd name="T63" fmla="*/ 20 h 87"/>
              <a:gd name="T64" fmla="*/ 3 w 138"/>
              <a:gd name="T65" fmla="*/ 0 h 87"/>
              <a:gd name="T66" fmla="*/ 49 w 138"/>
              <a:gd name="T67" fmla="*/ 8 h 87"/>
              <a:gd name="T68" fmla="*/ 138 w 138"/>
              <a:gd name="T69" fmla="*/ 19 h 87"/>
              <a:gd name="T70" fmla="*/ 132 w 138"/>
              <a:gd name="T71" fmla="*/ 8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5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13 w 86"/>
              <a:gd name="T1" fmla="*/ 0 h 133"/>
              <a:gd name="T2" fmla="*/ 0 w 86"/>
              <a:gd name="T3" fmla="*/ 51 h 133"/>
              <a:gd name="T4" fmla="*/ 56 w 86"/>
              <a:gd name="T5" fmla="*/ 133 h 133"/>
              <a:gd name="T6" fmla="*/ 56 w 86"/>
              <a:gd name="T7" fmla="*/ 132 h 133"/>
              <a:gd name="T8" fmla="*/ 56 w 86"/>
              <a:gd name="T9" fmla="*/ 131 h 133"/>
              <a:gd name="T10" fmla="*/ 57 w 86"/>
              <a:gd name="T11" fmla="*/ 127 h 133"/>
              <a:gd name="T12" fmla="*/ 57 w 86"/>
              <a:gd name="T13" fmla="*/ 126 h 133"/>
              <a:gd name="T14" fmla="*/ 57 w 86"/>
              <a:gd name="T15" fmla="*/ 118 h 133"/>
              <a:gd name="T16" fmla="*/ 57 w 86"/>
              <a:gd name="T17" fmla="*/ 115 h 133"/>
              <a:gd name="T18" fmla="*/ 57 w 86"/>
              <a:gd name="T19" fmla="*/ 114 h 133"/>
              <a:gd name="T20" fmla="*/ 60 w 86"/>
              <a:gd name="T21" fmla="*/ 114 h 133"/>
              <a:gd name="T22" fmla="*/ 62 w 86"/>
              <a:gd name="T23" fmla="*/ 114 h 133"/>
              <a:gd name="T24" fmla="*/ 63 w 86"/>
              <a:gd name="T25" fmla="*/ 115 h 133"/>
              <a:gd name="T26" fmla="*/ 63 w 86"/>
              <a:gd name="T27" fmla="*/ 116 h 133"/>
              <a:gd name="T28" fmla="*/ 64 w 86"/>
              <a:gd name="T29" fmla="*/ 117 h 133"/>
              <a:gd name="T30" fmla="*/ 66 w 86"/>
              <a:gd name="T31" fmla="*/ 117 h 133"/>
              <a:gd name="T32" fmla="*/ 68 w 86"/>
              <a:gd name="T33" fmla="*/ 110 h 133"/>
              <a:gd name="T34" fmla="*/ 70 w 86"/>
              <a:gd name="T35" fmla="*/ 101 h 133"/>
              <a:gd name="T36" fmla="*/ 86 w 86"/>
              <a:gd name="T37" fmla="*/ 17 h 133"/>
              <a:gd name="T38" fmla="*/ 49 w 86"/>
              <a:gd name="T39" fmla="*/ 9 h 133"/>
              <a:gd name="T40" fmla="*/ 13 w 86"/>
              <a:gd name="T41" fmla="*/ 0 h 133"/>
              <a:gd name="T42" fmla="*/ 13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6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78 w 91"/>
              <a:gd name="T1" fmla="*/ 106 h 106"/>
              <a:gd name="T2" fmla="*/ 91 w 91"/>
              <a:gd name="T3" fmla="*/ 10 h 106"/>
              <a:gd name="T4" fmla="*/ 25 w 91"/>
              <a:gd name="T5" fmla="*/ 0 h 106"/>
              <a:gd name="T6" fmla="*/ 25 w 91"/>
              <a:gd name="T7" fmla="*/ 0 h 106"/>
              <a:gd name="T8" fmla="*/ 23 w 91"/>
              <a:gd name="T9" fmla="*/ 9 h 106"/>
              <a:gd name="T10" fmla="*/ 21 w 91"/>
              <a:gd name="T11" fmla="*/ 16 h 106"/>
              <a:gd name="T12" fmla="*/ 19 w 91"/>
              <a:gd name="T13" fmla="*/ 16 h 106"/>
              <a:gd name="T14" fmla="*/ 18 w 91"/>
              <a:gd name="T15" fmla="*/ 15 h 106"/>
              <a:gd name="T16" fmla="*/ 18 w 91"/>
              <a:gd name="T17" fmla="*/ 14 h 106"/>
              <a:gd name="T18" fmla="*/ 17 w 91"/>
              <a:gd name="T19" fmla="*/ 13 h 106"/>
              <a:gd name="T20" fmla="*/ 15 w 91"/>
              <a:gd name="T21" fmla="*/ 13 h 106"/>
              <a:gd name="T22" fmla="*/ 12 w 91"/>
              <a:gd name="T23" fmla="*/ 13 h 106"/>
              <a:gd name="T24" fmla="*/ 12 w 91"/>
              <a:gd name="T25" fmla="*/ 14 h 106"/>
              <a:gd name="T26" fmla="*/ 12 w 91"/>
              <a:gd name="T27" fmla="*/ 17 h 106"/>
              <a:gd name="T28" fmla="*/ 12 w 91"/>
              <a:gd name="T29" fmla="*/ 25 h 106"/>
              <a:gd name="T30" fmla="*/ 12 w 91"/>
              <a:gd name="T31" fmla="*/ 26 h 106"/>
              <a:gd name="T32" fmla="*/ 11 w 91"/>
              <a:gd name="T33" fmla="*/ 30 h 106"/>
              <a:gd name="T34" fmla="*/ 11 w 91"/>
              <a:gd name="T35" fmla="*/ 31 h 106"/>
              <a:gd name="T36" fmla="*/ 11 w 91"/>
              <a:gd name="T37" fmla="*/ 32 h 106"/>
              <a:gd name="T38" fmla="*/ 11 w 91"/>
              <a:gd name="T39" fmla="*/ 34 h 106"/>
              <a:gd name="T40" fmla="*/ 11 w 91"/>
              <a:gd name="T41" fmla="*/ 35 h 106"/>
              <a:gd name="T42" fmla="*/ 11 w 91"/>
              <a:gd name="T43" fmla="*/ 36 h 106"/>
              <a:gd name="T44" fmla="*/ 12 w 91"/>
              <a:gd name="T45" fmla="*/ 38 h 106"/>
              <a:gd name="T46" fmla="*/ 12 w 91"/>
              <a:gd name="T47" fmla="*/ 39 h 106"/>
              <a:gd name="T48" fmla="*/ 12 w 91"/>
              <a:gd name="T49" fmla="*/ 41 h 106"/>
              <a:gd name="T50" fmla="*/ 13 w 91"/>
              <a:gd name="T51" fmla="*/ 43 h 106"/>
              <a:gd name="T52" fmla="*/ 13 w 91"/>
              <a:gd name="T53" fmla="*/ 43 h 106"/>
              <a:gd name="T54" fmla="*/ 14 w 91"/>
              <a:gd name="T55" fmla="*/ 44 h 106"/>
              <a:gd name="T56" fmla="*/ 15 w 91"/>
              <a:gd name="T57" fmla="*/ 46 h 106"/>
              <a:gd name="T58" fmla="*/ 14 w 91"/>
              <a:gd name="T59" fmla="*/ 46 h 106"/>
              <a:gd name="T60" fmla="*/ 14 w 91"/>
              <a:gd name="T61" fmla="*/ 46 h 106"/>
              <a:gd name="T62" fmla="*/ 12 w 91"/>
              <a:gd name="T63" fmla="*/ 47 h 106"/>
              <a:gd name="T64" fmla="*/ 10 w 91"/>
              <a:gd name="T65" fmla="*/ 48 h 106"/>
              <a:gd name="T66" fmla="*/ 9 w 91"/>
              <a:gd name="T67" fmla="*/ 50 h 106"/>
              <a:gd name="T68" fmla="*/ 7 w 91"/>
              <a:gd name="T69" fmla="*/ 55 h 106"/>
              <a:gd name="T70" fmla="*/ 5 w 91"/>
              <a:gd name="T71" fmla="*/ 58 h 106"/>
              <a:gd name="T72" fmla="*/ 3 w 91"/>
              <a:gd name="T73" fmla="*/ 58 h 106"/>
              <a:gd name="T74" fmla="*/ 3 w 91"/>
              <a:gd name="T75" fmla="*/ 59 h 106"/>
              <a:gd name="T76" fmla="*/ 4 w 91"/>
              <a:gd name="T77" fmla="*/ 60 h 106"/>
              <a:gd name="T78" fmla="*/ 3 w 91"/>
              <a:gd name="T79" fmla="*/ 61 h 106"/>
              <a:gd name="T80" fmla="*/ 3 w 91"/>
              <a:gd name="T81" fmla="*/ 63 h 106"/>
              <a:gd name="T82" fmla="*/ 3 w 91"/>
              <a:gd name="T83" fmla="*/ 64 h 106"/>
              <a:gd name="T84" fmla="*/ 5 w 91"/>
              <a:gd name="T85" fmla="*/ 66 h 106"/>
              <a:gd name="T86" fmla="*/ 6 w 91"/>
              <a:gd name="T87" fmla="*/ 67 h 106"/>
              <a:gd name="T88" fmla="*/ 5 w 91"/>
              <a:gd name="T89" fmla="*/ 67 h 106"/>
              <a:gd name="T90" fmla="*/ 5 w 91"/>
              <a:gd name="T91" fmla="*/ 69 h 106"/>
              <a:gd name="T92" fmla="*/ 4 w 91"/>
              <a:gd name="T93" fmla="*/ 70 h 106"/>
              <a:gd name="T94" fmla="*/ 3 w 91"/>
              <a:gd name="T95" fmla="*/ 70 h 106"/>
              <a:gd name="T96" fmla="*/ 1 w 91"/>
              <a:gd name="T97" fmla="*/ 69 h 106"/>
              <a:gd name="T98" fmla="*/ 0 w 91"/>
              <a:gd name="T99" fmla="*/ 73 h 106"/>
              <a:gd name="T100" fmla="*/ 49 w 91"/>
              <a:gd name="T101" fmla="*/ 102 h 106"/>
              <a:gd name="T102" fmla="*/ 78 w 91"/>
              <a:gd name="T103" fmla="*/ 106 h 106"/>
              <a:gd name="T104" fmla="*/ 78 w 91"/>
              <a:gd name="T105" fmla="*/ 106 h 106"/>
              <a:gd name="T106" fmla="*/ 78 w 91"/>
              <a:gd name="T107" fmla="*/ 10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7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8 w 89"/>
              <a:gd name="T1" fmla="*/ 69 h 100"/>
              <a:gd name="T2" fmla="*/ 4 w 89"/>
              <a:gd name="T3" fmla="*/ 64 h 100"/>
              <a:gd name="T4" fmla="*/ 7 w 89"/>
              <a:gd name="T5" fmla="*/ 60 h 100"/>
              <a:gd name="T6" fmla="*/ 7 w 89"/>
              <a:gd name="T7" fmla="*/ 56 h 100"/>
              <a:gd name="T8" fmla="*/ 5 w 89"/>
              <a:gd name="T9" fmla="*/ 47 h 100"/>
              <a:gd name="T10" fmla="*/ 5 w 89"/>
              <a:gd name="T11" fmla="*/ 43 h 100"/>
              <a:gd name="T12" fmla="*/ 4 w 89"/>
              <a:gd name="T13" fmla="*/ 33 h 100"/>
              <a:gd name="T14" fmla="*/ 2 w 89"/>
              <a:gd name="T15" fmla="*/ 26 h 100"/>
              <a:gd name="T16" fmla="*/ 0 w 89"/>
              <a:gd name="T17" fmla="*/ 16 h 100"/>
              <a:gd name="T18" fmla="*/ 1 w 89"/>
              <a:gd name="T19" fmla="*/ 12 h 100"/>
              <a:gd name="T20" fmla="*/ 0 w 89"/>
              <a:gd name="T21" fmla="*/ 7 h 100"/>
              <a:gd name="T22" fmla="*/ 23 w 89"/>
              <a:gd name="T23" fmla="*/ 3 h 100"/>
              <a:gd name="T24" fmla="*/ 25 w 89"/>
              <a:gd name="T25" fmla="*/ 1 h 100"/>
              <a:gd name="T26" fmla="*/ 28 w 89"/>
              <a:gd name="T27" fmla="*/ 5 h 100"/>
              <a:gd name="T28" fmla="*/ 28 w 89"/>
              <a:gd name="T29" fmla="*/ 10 h 100"/>
              <a:gd name="T30" fmla="*/ 32 w 89"/>
              <a:gd name="T31" fmla="*/ 12 h 100"/>
              <a:gd name="T32" fmla="*/ 34 w 89"/>
              <a:gd name="T33" fmla="*/ 13 h 100"/>
              <a:gd name="T34" fmla="*/ 38 w 89"/>
              <a:gd name="T35" fmla="*/ 13 h 100"/>
              <a:gd name="T36" fmla="*/ 39 w 89"/>
              <a:gd name="T37" fmla="*/ 14 h 100"/>
              <a:gd name="T38" fmla="*/ 43 w 89"/>
              <a:gd name="T39" fmla="*/ 13 h 100"/>
              <a:gd name="T40" fmla="*/ 51 w 89"/>
              <a:gd name="T41" fmla="*/ 14 h 100"/>
              <a:gd name="T42" fmla="*/ 52 w 89"/>
              <a:gd name="T43" fmla="*/ 15 h 100"/>
              <a:gd name="T44" fmla="*/ 53 w 89"/>
              <a:gd name="T45" fmla="*/ 15 h 100"/>
              <a:gd name="T46" fmla="*/ 54 w 89"/>
              <a:gd name="T47" fmla="*/ 18 h 100"/>
              <a:gd name="T48" fmla="*/ 57 w 89"/>
              <a:gd name="T49" fmla="*/ 17 h 100"/>
              <a:gd name="T50" fmla="*/ 59 w 89"/>
              <a:gd name="T51" fmla="*/ 17 h 100"/>
              <a:gd name="T52" fmla="*/ 62 w 89"/>
              <a:gd name="T53" fmla="*/ 19 h 100"/>
              <a:gd name="T54" fmla="*/ 64 w 89"/>
              <a:gd name="T55" fmla="*/ 21 h 100"/>
              <a:gd name="T56" fmla="*/ 68 w 89"/>
              <a:gd name="T57" fmla="*/ 21 h 100"/>
              <a:gd name="T58" fmla="*/ 73 w 89"/>
              <a:gd name="T59" fmla="*/ 18 h 100"/>
              <a:gd name="T60" fmla="*/ 81 w 89"/>
              <a:gd name="T61" fmla="*/ 20 h 100"/>
              <a:gd name="T62" fmla="*/ 83 w 89"/>
              <a:gd name="T63" fmla="*/ 20 h 100"/>
              <a:gd name="T64" fmla="*/ 86 w 89"/>
              <a:gd name="T65" fmla="*/ 21 h 100"/>
              <a:gd name="T66" fmla="*/ 87 w 89"/>
              <a:gd name="T67" fmla="*/ 22 h 100"/>
              <a:gd name="T68" fmla="*/ 81 w 89"/>
              <a:gd name="T69" fmla="*/ 25 h 100"/>
              <a:gd name="T70" fmla="*/ 78 w 89"/>
              <a:gd name="T71" fmla="*/ 28 h 100"/>
              <a:gd name="T72" fmla="*/ 73 w 89"/>
              <a:gd name="T73" fmla="*/ 30 h 100"/>
              <a:gd name="T74" fmla="*/ 59 w 89"/>
              <a:gd name="T75" fmla="*/ 44 h 100"/>
              <a:gd name="T76" fmla="*/ 57 w 89"/>
              <a:gd name="T77" fmla="*/ 46 h 100"/>
              <a:gd name="T78" fmla="*/ 57 w 89"/>
              <a:gd name="T79" fmla="*/ 56 h 100"/>
              <a:gd name="T80" fmla="*/ 52 w 89"/>
              <a:gd name="T81" fmla="*/ 59 h 100"/>
              <a:gd name="T82" fmla="*/ 52 w 89"/>
              <a:gd name="T83" fmla="*/ 61 h 100"/>
              <a:gd name="T84" fmla="*/ 52 w 89"/>
              <a:gd name="T85" fmla="*/ 65 h 100"/>
              <a:gd name="T86" fmla="*/ 53 w 89"/>
              <a:gd name="T87" fmla="*/ 69 h 100"/>
              <a:gd name="T88" fmla="*/ 52 w 89"/>
              <a:gd name="T89" fmla="*/ 73 h 100"/>
              <a:gd name="T90" fmla="*/ 53 w 89"/>
              <a:gd name="T91" fmla="*/ 79 h 100"/>
              <a:gd name="T92" fmla="*/ 55 w 89"/>
              <a:gd name="T93" fmla="*/ 80 h 100"/>
              <a:gd name="T94" fmla="*/ 58 w 89"/>
              <a:gd name="T95" fmla="*/ 81 h 100"/>
              <a:gd name="T96" fmla="*/ 59 w 89"/>
              <a:gd name="T97" fmla="*/ 83 h 100"/>
              <a:gd name="T98" fmla="*/ 64 w 89"/>
              <a:gd name="T99" fmla="*/ 87 h 100"/>
              <a:gd name="T100" fmla="*/ 72 w 89"/>
              <a:gd name="T101" fmla="*/ 92 h 100"/>
              <a:gd name="T102" fmla="*/ 72 w 89"/>
              <a:gd name="T103" fmla="*/ 95 h 100"/>
              <a:gd name="T104" fmla="*/ 8 w 89"/>
              <a:gd name="T105" fmla="*/ 100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8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41 w 77"/>
              <a:gd name="T1" fmla="*/ 1 h 66"/>
              <a:gd name="T2" fmla="*/ 44 w 77"/>
              <a:gd name="T3" fmla="*/ 10 h 66"/>
              <a:gd name="T4" fmla="*/ 43 w 77"/>
              <a:gd name="T5" fmla="*/ 13 h 66"/>
              <a:gd name="T6" fmla="*/ 40 w 77"/>
              <a:gd name="T7" fmla="*/ 22 h 66"/>
              <a:gd name="T8" fmla="*/ 64 w 77"/>
              <a:gd name="T9" fmla="*/ 33 h 66"/>
              <a:gd name="T10" fmla="*/ 64 w 77"/>
              <a:gd name="T11" fmla="*/ 40 h 66"/>
              <a:gd name="T12" fmla="*/ 63 w 77"/>
              <a:gd name="T13" fmla="*/ 45 h 66"/>
              <a:gd name="T14" fmla="*/ 58 w 77"/>
              <a:gd name="T15" fmla="*/ 44 h 66"/>
              <a:gd name="T16" fmla="*/ 56 w 77"/>
              <a:gd name="T17" fmla="*/ 49 h 66"/>
              <a:gd name="T18" fmla="*/ 62 w 77"/>
              <a:gd name="T19" fmla="*/ 48 h 66"/>
              <a:gd name="T20" fmla="*/ 66 w 77"/>
              <a:gd name="T21" fmla="*/ 47 h 66"/>
              <a:gd name="T22" fmla="*/ 64 w 77"/>
              <a:gd name="T23" fmla="*/ 49 h 66"/>
              <a:gd name="T24" fmla="*/ 66 w 77"/>
              <a:gd name="T25" fmla="*/ 51 h 66"/>
              <a:gd name="T26" fmla="*/ 71 w 77"/>
              <a:gd name="T27" fmla="*/ 47 h 66"/>
              <a:gd name="T28" fmla="*/ 74 w 77"/>
              <a:gd name="T29" fmla="*/ 48 h 66"/>
              <a:gd name="T30" fmla="*/ 73 w 77"/>
              <a:gd name="T31" fmla="*/ 51 h 66"/>
              <a:gd name="T32" fmla="*/ 68 w 77"/>
              <a:gd name="T33" fmla="*/ 56 h 66"/>
              <a:gd name="T34" fmla="*/ 71 w 77"/>
              <a:gd name="T35" fmla="*/ 60 h 66"/>
              <a:gd name="T36" fmla="*/ 77 w 77"/>
              <a:gd name="T37" fmla="*/ 65 h 66"/>
              <a:gd name="T38" fmla="*/ 71 w 77"/>
              <a:gd name="T39" fmla="*/ 63 h 66"/>
              <a:gd name="T40" fmla="*/ 64 w 77"/>
              <a:gd name="T41" fmla="*/ 59 h 66"/>
              <a:gd name="T42" fmla="*/ 61 w 77"/>
              <a:gd name="T43" fmla="*/ 62 h 66"/>
              <a:gd name="T44" fmla="*/ 60 w 77"/>
              <a:gd name="T45" fmla="*/ 65 h 66"/>
              <a:gd name="T46" fmla="*/ 57 w 77"/>
              <a:gd name="T47" fmla="*/ 63 h 66"/>
              <a:gd name="T48" fmla="*/ 54 w 77"/>
              <a:gd name="T49" fmla="*/ 63 h 66"/>
              <a:gd name="T50" fmla="*/ 49 w 77"/>
              <a:gd name="T51" fmla="*/ 64 h 66"/>
              <a:gd name="T52" fmla="*/ 41 w 77"/>
              <a:gd name="T53" fmla="*/ 59 h 66"/>
              <a:gd name="T54" fmla="*/ 38 w 77"/>
              <a:gd name="T55" fmla="*/ 57 h 66"/>
              <a:gd name="T56" fmla="*/ 37 w 77"/>
              <a:gd name="T57" fmla="*/ 56 h 66"/>
              <a:gd name="T58" fmla="*/ 34 w 77"/>
              <a:gd name="T59" fmla="*/ 55 h 66"/>
              <a:gd name="T60" fmla="*/ 33 w 77"/>
              <a:gd name="T61" fmla="*/ 54 h 66"/>
              <a:gd name="T62" fmla="*/ 31 w 77"/>
              <a:gd name="T63" fmla="*/ 58 h 66"/>
              <a:gd name="T64" fmla="*/ 15 w 77"/>
              <a:gd name="T65" fmla="*/ 56 h 66"/>
              <a:gd name="T66" fmla="*/ 4 w 77"/>
              <a:gd name="T67" fmla="*/ 55 h 66"/>
              <a:gd name="T68" fmla="*/ 5 w 77"/>
              <a:gd name="T69" fmla="*/ 53 h 66"/>
              <a:gd name="T70" fmla="*/ 6 w 77"/>
              <a:gd name="T71" fmla="*/ 46 h 66"/>
              <a:gd name="T72" fmla="*/ 6 w 77"/>
              <a:gd name="T73" fmla="*/ 42 h 66"/>
              <a:gd name="T74" fmla="*/ 9 w 77"/>
              <a:gd name="T75" fmla="*/ 37 h 66"/>
              <a:gd name="T76" fmla="*/ 7 w 77"/>
              <a:gd name="T77" fmla="*/ 30 h 66"/>
              <a:gd name="T78" fmla="*/ 6 w 77"/>
              <a:gd name="T79" fmla="*/ 28 h 66"/>
              <a:gd name="T80" fmla="*/ 4 w 77"/>
              <a:gd name="T81" fmla="*/ 25 h 66"/>
              <a:gd name="T82" fmla="*/ 1 w 77"/>
              <a:gd name="T83" fmla="*/ 19 h 66"/>
              <a:gd name="T84" fmla="*/ 0 w 77"/>
              <a:gd name="T85" fmla="*/ 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9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9 w 54"/>
              <a:gd name="T1" fmla="*/ 2 h 95"/>
              <a:gd name="T2" fmla="*/ 12 w 54"/>
              <a:gd name="T3" fmla="*/ 5 h 95"/>
              <a:gd name="T4" fmla="*/ 15 w 54"/>
              <a:gd name="T5" fmla="*/ 8 h 95"/>
              <a:gd name="T6" fmla="*/ 15 w 54"/>
              <a:gd name="T7" fmla="*/ 12 h 95"/>
              <a:gd name="T8" fmla="*/ 14 w 54"/>
              <a:gd name="T9" fmla="*/ 15 h 95"/>
              <a:gd name="T10" fmla="*/ 11 w 54"/>
              <a:gd name="T11" fmla="*/ 19 h 95"/>
              <a:gd name="T12" fmla="*/ 9 w 54"/>
              <a:gd name="T13" fmla="*/ 20 h 95"/>
              <a:gd name="T14" fmla="*/ 5 w 54"/>
              <a:gd name="T15" fmla="*/ 21 h 95"/>
              <a:gd name="T16" fmla="*/ 4 w 54"/>
              <a:gd name="T17" fmla="*/ 24 h 95"/>
              <a:gd name="T18" fmla="*/ 6 w 54"/>
              <a:gd name="T19" fmla="*/ 27 h 95"/>
              <a:gd name="T20" fmla="*/ 4 w 54"/>
              <a:gd name="T21" fmla="*/ 34 h 95"/>
              <a:gd name="T22" fmla="*/ 1 w 54"/>
              <a:gd name="T23" fmla="*/ 36 h 95"/>
              <a:gd name="T24" fmla="*/ 0 w 54"/>
              <a:gd name="T25" fmla="*/ 39 h 95"/>
              <a:gd name="T26" fmla="*/ 0 w 54"/>
              <a:gd name="T27" fmla="*/ 41 h 95"/>
              <a:gd name="T28" fmla="*/ 1 w 54"/>
              <a:gd name="T29" fmla="*/ 48 h 95"/>
              <a:gd name="T30" fmla="*/ 5 w 54"/>
              <a:gd name="T31" fmla="*/ 53 h 95"/>
              <a:gd name="T32" fmla="*/ 10 w 54"/>
              <a:gd name="T33" fmla="*/ 57 h 95"/>
              <a:gd name="T34" fmla="*/ 13 w 54"/>
              <a:gd name="T35" fmla="*/ 64 h 95"/>
              <a:gd name="T36" fmla="*/ 15 w 54"/>
              <a:gd name="T37" fmla="*/ 62 h 95"/>
              <a:gd name="T38" fmla="*/ 19 w 54"/>
              <a:gd name="T39" fmla="*/ 65 h 95"/>
              <a:gd name="T40" fmla="*/ 19 w 54"/>
              <a:gd name="T41" fmla="*/ 69 h 95"/>
              <a:gd name="T42" fmla="*/ 16 w 54"/>
              <a:gd name="T43" fmla="*/ 73 h 95"/>
              <a:gd name="T44" fmla="*/ 19 w 54"/>
              <a:gd name="T45" fmla="*/ 78 h 95"/>
              <a:gd name="T46" fmla="*/ 24 w 54"/>
              <a:gd name="T47" fmla="*/ 81 h 95"/>
              <a:gd name="T48" fmla="*/ 29 w 54"/>
              <a:gd name="T49" fmla="*/ 87 h 95"/>
              <a:gd name="T50" fmla="*/ 30 w 54"/>
              <a:gd name="T51" fmla="*/ 89 h 95"/>
              <a:gd name="T52" fmla="*/ 29 w 54"/>
              <a:gd name="T53" fmla="*/ 91 h 95"/>
              <a:gd name="T54" fmla="*/ 32 w 54"/>
              <a:gd name="T55" fmla="*/ 95 h 95"/>
              <a:gd name="T56" fmla="*/ 33 w 54"/>
              <a:gd name="T57" fmla="*/ 94 h 95"/>
              <a:gd name="T58" fmla="*/ 34 w 54"/>
              <a:gd name="T59" fmla="*/ 92 h 95"/>
              <a:gd name="T60" fmla="*/ 38 w 54"/>
              <a:gd name="T61" fmla="*/ 91 h 95"/>
              <a:gd name="T62" fmla="*/ 42 w 54"/>
              <a:gd name="T63" fmla="*/ 93 h 95"/>
              <a:gd name="T64" fmla="*/ 43 w 54"/>
              <a:gd name="T65" fmla="*/ 89 h 95"/>
              <a:gd name="T66" fmla="*/ 44 w 54"/>
              <a:gd name="T67" fmla="*/ 87 h 95"/>
              <a:gd name="T68" fmla="*/ 48 w 54"/>
              <a:gd name="T69" fmla="*/ 85 h 95"/>
              <a:gd name="T70" fmla="*/ 47 w 54"/>
              <a:gd name="T71" fmla="*/ 83 h 95"/>
              <a:gd name="T72" fmla="*/ 47 w 54"/>
              <a:gd name="T73" fmla="*/ 81 h 95"/>
              <a:gd name="T74" fmla="*/ 48 w 54"/>
              <a:gd name="T75" fmla="*/ 80 h 95"/>
              <a:gd name="T76" fmla="*/ 48 w 54"/>
              <a:gd name="T77" fmla="*/ 79 h 95"/>
              <a:gd name="T78" fmla="*/ 48 w 54"/>
              <a:gd name="T79" fmla="*/ 73 h 95"/>
              <a:gd name="T80" fmla="*/ 52 w 54"/>
              <a:gd name="T81" fmla="*/ 68 h 95"/>
              <a:gd name="T82" fmla="*/ 54 w 54"/>
              <a:gd name="T83" fmla="*/ 64 h 95"/>
              <a:gd name="T84" fmla="*/ 52 w 54"/>
              <a:gd name="T85" fmla="*/ 57 h 95"/>
              <a:gd name="T86" fmla="*/ 52 w 54"/>
              <a:gd name="T87" fmla="*/ 54 h 95"/>
              <a:gd name="T88" fmla="*/ 49 w 54"/>
              <a:gd name="T89" fmla="*/ 13 h 95"/>
              <a:gd name="T90" fmla="*/ 48 w 54"/>
              <a:gd name="T91" fmla="*/ 11 h 95"/>
              <a:gd name="T92" fmla="*/ 46 w 54"/>
              <a:gd name="T93" fmla="*/ 6 h 95"/>
              <a:gd name="T94" fmla="*/ 44 w 54"/>
              <a:gd name="T95" fmla="*/ 3 h 95"/>
              <a:gd name="T96" fmla="*/ 44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300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11331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26 w 52"/>
                <a:gd name="T1" fmla="*/ 68 h 71"/>
                <a:gd name="T2" fmla="*/ 43 w 52"/>
                <a:gd name="T3" fmla="*/ 67 h 71"/>
                <a:gd name="T4" fmla="*/ 45 w 52"/>
                <a:gd name="T5" fmla="*/ 62 h 71"/>
                <a:gd name="T6" fmla="*/ 45 w 52"/>
                <a:gd name="T7" fmla="*/ 58 h 71"/>
                <a:gd name="T8" fmla="*/ 48 w 52"/>
                <a:gd name="T9" fmla="*/ 55 h 71"/>
                <a:gd name="T10" fmla="*/ 49 w 52"/>
                <a:gd name="T11" fmla="*/ 52 h 71"/>
                <a:gd name="T12" fmla="*/ 50 w 52"/>
                <a:gd name="T13" fmla="*/ 50 h 71"/>
                <a:gd name="T14" fmla="*/ 51 w 52"/>
                <a:gd name="T15" fmla="*/ 51 h 71"/>
                <a:gd name="T16" fmla="*/ 52 w 52"/>
                <a:gd name="T17" fmla="*/ 50 h 71"/>
                <a:gd name="T18" fmla="*/ 52 w 52"/>
                <a:gd name="T19" fmla="*/ 46 h 71"/>
                <a:gd name="T20" fmla="*/ 51 w 52"/>
                <a:gd name="T21" fmla="*/ 42 h 71"/>
                <a:gd name="T22" fmla="*/ 47 w 52"/>
                <a:gd name="T23" fmla="*/ 28 h 71"/>
                <a:gd name="T24" fmla="*/ 42 w 52"/>
                <a:gd name="T25" fmla="*/ 28 h 71"/>
                <a:gd name="T26" fmla="*/ 36 w 52"/>
                <a:gd name="T27" fmla="*/ 36 h 71"/>
                <a:gd name="T28" fmla="*/ 35 w 52"/>
                <a:gd name="T29" fmla="*/ 35 h 71"/>
                <a:gd name="T30" fmla="*/ 33 w 52"/>
                <a:gd name="T31" fmla="*/ 34 h 71"/>
                <a:gd name="T32" fmla="*/ 33 w 52"/>
                <a:gd name="T33" fmla="*/ 30 h 71"/>
                <a:gd name="T34" fmla="*/ 36 w 52"/>
                <a:gd name="T35" fmla="*/ 28 h 71"/>
                <a:gd name="T36" fmla="*/ 36 w 52"/>
                <a:gd name="T37" fmla="*/ 26 h 71"/>
                <a:gd name="T38" fmla="*/ 38 w 52"/>
                <a:gd name="T39" fmla="*/ 24 h 71"/>
                <a:gd name="T40" fmla="*/ 38 w 52"/>
                <a:gd name="T41" fmla="*/ 17 h 71"/>
                <a:gd name="T42" fmla="*/ 37 w 52"/>
                <a:gd name="T43" fmla="*/ 14 h 71"/>
                <a:gd name="T44" fmla="*/ 35 w 52"/>
                <a:gd name="T45" fmla="*/ 12 h 71"/>
                <a:gd name="T46" fmla="*/ 37 w 52"/>
                <a:gd name="T47" fmla="*/ 10 h 71"/>
                <a:gd name="T48" fmla="*/ 36 w 52"/>
                <a:gd name="T49" fmla="*/ 7 h 71"/>
                <a:gd name="T50" fmla="*/ 30 w 52"/>
                <a:gd name="T51" fmla="*/ 4 h 71"/>
                <a:gd name="T52" fmla="*/ 26 w 52"/>
                <a:gd name="T53" fmla="*/ 2 h 71"/>
                <a:gd name="T54" fmla="*/ 21 w 52"/>
                <a:gd name="T55" fmla="*/ 1 h 71"/>
                <a:gd name="T56" fmla="*/ 18 w 52"/>
                <a:gd name="T57" fmla="*/ 1 h 71"/>
                <a:gd name="T58" fmla="*/ 15 w 52"/>
                <a:gd name="T59" fmla="*/ 3 h 71"/>
                <a:gd name="T60" fmla="*/ 15 w 52"/>
                <a:gd name="T61" fmla="*/ 6 h 71"/>
                <a:gd name="T62" fmla="*/ 16 w 52"/>
                <a:gd name="T63" fmla="*/ 7 h 71"/>
                <a:gd name="T64" fmla="*/ 15 w 52"/>
                <a:gd name="T65" fmla="*/ 8 h 71"/>
                <a:gd name="T66" fmla="*/ 13 w 52"/>
                <a:gd name="T67" fmla="*/ 10 h 71"/>
                <a:gd name="T68" fmla="*/ 12 w 52"/>
                <a:gd name="T69" fmla="*/ 13 h 71"/>
                <a:gd name="T70" fmla="*/ 12 w 52"/>
                <a:gd name="T71" fmla="*/ 17 h 71"/>
                <a:gd name="T72" fmla="*/ 10 w 52"/>
                <a:gd name="T73" fmla="*/ 16 h 71"/>
                <a:gd name="T74" fmla="*/ 10 w 52"/>
                <a:gd name="T75" fmla="*/ 13 h 71"/>
                <a:gd name="T76" fmla="*/ 10 w 52"/>
                <a:gd name="T77" fmla="*/ 11 h 71"/>
                <a:gd name="T78" fmla="*/ 8 w 52"/>
                <a:gd name="T79" fmla="*/ 13 h 71"/>
                <a:gd name="T80" fmla="*/ 8 w 52"/>
                <a:gd name="T81" fmla="*/ 16 h 71"/>
                <a:gd name="T82" fmla="*/ 5 w 52"/>
                <a:gd name="T83" fmla="*/ 17 h 71"/>
                <a:gd name="T84" fmla="*/ 4 w 52"/>
                <a:gd name="T85" fmla="*/ 19 h 71"/>
                <a:gd name="T86" fmla="*/ 3 w 52"/>
                <a:gd name="T87" fmla="*/ 23 h 71"/>
                <a:gd name="T88" fmla="*/ 2 w 52"/>
                <a:gd name="T89" fmla="*/ 28 h 71"/>
                <a:gd name="T90" fmla="*/ 1 w 52"/>
                <a:gd name="T91" fmla="*/ 32 h 71"/>
                <a:gd name="T92" fmla="*/ 2 w 52"/>
                <a:gd name="T93" fmla="*/ 37 h 71"/>
                <a:gd name="T94" fmla="*/ 2 w 52"/>
                <a:gd name="T95" fmla="*/ 41 h 71"/>
                <a:gd name="T96" fmla="*/ 6 w 52"/>
                <a:gd name="T97" fmla="*/ 50 h 71"/>
                <a:gd name="T98" fmla="*/ 7 w 52"/>
                <a:gd name="T99" fmla="*/ 55 h 71"/>
                <a:gd name="T100" fmla="*/ 7 w 52"/>
                <a:gd name="T101" fmla="*/ 56 h 71"/>
                <a:gd name="T102" fmla="*/ 6 w 52"/>
                <a:gd name="T103" fmla="*/ 62 h 71"/>
                <a:gd name="T104" fmla="*/ 2 w 52"/>
                <a:gd name="T105" fmla="*/ 69 h 71"/>
                <a:gd name="T106" fmla="*/ 0 w 52"/>
                <a:gd name="T107" fmla="*/ 7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2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 w 83"/>
                <a:gd name="T1" fmla="*/ 16 h 41"/>
                <a:gd name="T2" fmla="*/ 8 w 83"/>
                <a:gd name="T3" fmla="*/ 13 h 41"/>
                <a:gd name="T4" fmla="*/ 20 w 83"/>
                <a:gd name="T5" fmla="*/ 6 h 41"/>
                <a:gd name="T6" fmla="*/ 26 w 83"/>
                <a:gd name="T7" fmla="*/ 1 h 41"/>
                <a:gd name="T8" fmla="*/ 31 w 83"/>
                <a:gd name="T9" fmla="*/ 1 h 41"/>
                <a:gd name="T10" fmla="*/ 28 w 83"/>
                <a:gd name="T11" fmla="*/ 4 h 41"/>
                <a:gd name="T12" fmla="*/ 23 w 83"/>
                <a:gd name="T13" fmla="*/ 9 h 41"/>
                <a:gd name="T14" fmla="*/ 23 w 83"/>
                <a:gd name="T15" fmla="*/ 12 h 41"/>
                <a:gd name="T16" fmla="*/ 28 w 83"/>
                <a:gd name="T17" fmla="*/ 10 h 41"/>
                <a:gd name="T18" fmla="*/ 39 w 83"/>
                <a:gd name="T19" fmla="*/ 15 h 41"/>
                <a:gd name="T20" fmla="*/ 43 w 83"/>
                <a:gd name="T21" fmla="*/ 16 h 41"/>
                <a:gd name="T22" fmla="*/ 44 w 83"/>
                <a:gd name="T23" fmla="*/ 17 h 41"/>
                <a:gd name="T24" fmla="*/ 49 w 83"/>
                <a:gd name="T25" fmla="*/ 13 h 41"/>
                <a:gd name="T26" fmla="*/ 64 w 83"/>
                <a:gd name="T27" fmla="*/ 8 h 41"/>
                <a:gd name="T28" fmla="*/ 63 w 83"/>
                <a:gd name="T29" fmla="*/ 11 h 41"/>
                <a:gd name="T30" fmla="*/ 66 w 83"/>
                <a:gd name="T31" fmla="*/ 14 h 41"/>
                <a:gd name="T32" fmla="*/ 72 w 83"/>
                <a:gd name="T33" fmla="*/ 13 h 41"/>
                <a:gd name="T34" fmla="*/ 76 w 83"/>
                <a:gd name="T35" fmla="*/ 18 h 41"/>
                <a:gd name="T36" fmla="*/ 82 w 83"/>
                <a:gd name="T37" fmla="*/ 19 h 41"/>
                <a:gd name="T38" fmla="*/ 82 w 83"/>
                <a:gd name="T39" fmla="*/ 21 h 41"/>
                <a:gd name="T40" fmla="*/ 79 w 83"/>
                <a:gd name="T41" fmla="*/ 21 h 41"/>
                <a:gd name="T42" fmla="*/ 75 w 83"/>
                <a:gd name="T43" fmla="*/ 21 h 41"/>
                <a:gd name="T44" fmla="*/ 69 w 83"/>
                <a:gd name="T45" fmla="*/ 21 h 41"/>
                <a:gd name="T46" fmla="*/ 69 w 83"/>
                <a:gd name="T47" fmla="*/ 24 h 41"/>
                <a:gd name="T48" fmla="*/ 62 w 83"/>
                <a:gd name="T49" fmla="*/ 21 h 41"/>
                <a:gd name="T50" fmla="*/ 57 w 83"/>
                <a:gd name="T51" fmla="*/ 23 h 41"/>
                <a:gd name="T52" fmla="*/ 55 w 83"/>
                <a:gd name="T53" fmla="*/ 25 h 41"/>
                <a:gd name="T54" fmla="*/ 50 w 83"/>
                <a:gd name="T55" fmla="*/ 25 h 41"/>
                <a:gd name="T56" fmla="*/ 46 w 83"/>
                <a:gd name="T57" fmla="*/ 30 h 41"/>
                <a:gd name="T58" fmla="*/ 47 w 83"/>
                <a:gd name="T59" fmla="*/ 28 h 41"/>
                <a:gd name="T60" fmla="*/ 44 w 83"/>
                <a:gd name="T61" fmla="*/ 28 h 41"/>
                <a:gd name="T62" fmla="*/ 42 w 83"/>
                <a:gd name="T63" fmla="*/ 27 h 41"/>
                <a:gd name="T64" fmla="*/ 40 w 83"/>
                <a:gd name="T65" fmla="*/ 32 h 41"/>
                <a:gd name="T66" fmla="*/ 36 w 83"/>
                <a:gd name="T67" fmla="*/ 38 h 41"/>
                <a:gd name="T68" fmla="*/ 34 w 83"/>
                <a:gd name="T69" fmla="*/ 39 h 41"/>
                <a:gd name="T70" fmla="*/ 35 w 83"/>
                <a:gd name="T71" fmla="*/ 36 h 41"/>
                <a:gd name="T72" fmla="*/ 32 w 83"/>
                <a:gd name="T73" fmla="*/ 36 h 41"/>
                <a:gd name="T74" fmla="*/ 30 w 83"/>
                <a:gd name="T75" fmla="*/ 29 h 41"/>
                <a:gd name="T76" fmla="*/ 29 w 83"/>
                <a:gd name="T77" fmla="*/ 28 h 41"/>
                <a:gd name="T78" fmla="*/ 23 w 83"/>
                <a:gd name="T79" fmla="*/ 26 h 41"/>
                <a:gd name="T80" fmla="*/ 22 w 83"/>
                <a:gd name="T81" fmla="*/ 26 h 41"/>
                <a:gd name="T82" fmla="*/ 16 w 83"/>
                <a:gd name="T83" fmla="*/ 24 h 41"/>
                <a:gd name="T84" fmla="*/ 4 w 83"/>
                <a:gd name="T85" fmla="*/ 19 h 41"/>
                <a:gd name="T86" fmla="*/ 0 w 83"/>
                <a:gd name="T87" fmla="*/ 17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01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1 w 40"/>
              <a:gd name="T1" fmla="*/ 5 h 72"/>
              <a:gd name="T2" fmla="*/ 4 w 40"/>
              <a:gd name="T3" fmla="*/ 45 h 72"/>
              <a:gd name="T4" fmla="*/ 4 w 40"/>
              <a:gd name="T5" fmla="*/ 46 h 72"/>
              <a:gd name="T6" fmla="*/ 4 w 40"/>
              <a:gd name="T7" fmla="*/ 47 h 72"/>
              <a:gd name="T8" fmla="*/ 4 w 40"/>
              <a:gd name="T9" fmla="*/ 49 h 72"/>
              <a:gd name="T10" fmla="*/ 5 w 40"/>
              <a:gd name="T11" fmla="*/ 52 h 72"/>
              <a:gd name="T12" fmla="*/ 6 w 40"/>
              <a:gd name="T13" fmla="*/ 56 h 72"/>
              <a:gd name="T14" fmla="*/ 4 w 40"/>
              <a:gd name="T15" fmla="*/ 59 h 72"/>
              <a:gd name="T16" fmla="*/ 4 w 40"/>
              <a:gd name="T17" fmla="*/ 60 h 72"/>
              <a:gd name="T18" fmla="*/ 2 w 40"/>
              <a:gd name="T19" fmla="*/ 63 h 72"/>
              <a:gd name="T20" fmla="*/ 0 w 40"/>
              <a:gd name="T21" fmla="*/ 65 h 72"/>
              <a:gd name="T22" fmla="*/ 0 w 40"/>
              <a:gd name="T23" fmla="*/ 68 h 72"/>
              <a:gd name="T24" fmla="*/ 0 w 40"/>
              <a:gd name="T25" fmla="*/ 71 h 72"/>
              <a:gd name="T26" fmla="*/ 0 w 40"/>
              <a:gd name="T27" fmla="*/ 71 h 72"/>
              <a:gd name="T28" fmla="*/ 0 w 40"/>
              <a:gd name="T29" fmla="*/ 72 h 72"/>
              <a:gd name="T30" fmla="*/ 0 w 40"/>
              <a:gd name="T31" fmla="*/ 72 h 72"/>
              <a:gd name="T32" fmla="*/ 1 w 40"/>
              <a:gd name="T33" fmla="*/ 72 h 72"/>
              <a:gd name="T34" fmla="*/ 2 w 40"/>
              <a:gd name="T35" fmla="*/ 72 h 72"/>
              <a:gd name="T36" fmla="*/ 2 w 40"/>
              <a:gd name="T37" fmla="*/ 71 h 72"/>
              <a:gd name="T38" fmla="*/ 2 w 40"/>
              <a:gd name="T39" fmla="*/ 70 h 72"/>
              <a:gd name="T40" fmla="*/ 5 w 40"/>
              <a:gd name="T41" fmla="*/ 70 h 72"/>
              <a:gd name="T42" fmla="*/ 8 w 40"/>
              <a:gd name="T43" fmla="*/ 69 h 72"/>
              <a:gd name="T44" fmla="*/ 12 w 40"/>
              <a:gd name="T45" fmla="*/ 71 h 72"/>
              <a:gd name="T46" fmla="*/ 12 w 40"/>
              <a:gd name="T47" fmla="*/ 71 h 72"/>
              <a:gd name="T48" fmla="*/ 13 w 40"/>
              <a:gd name="T49" fmla="*/ 71 h 72"/>
              <a:gd name="T50" fmla="*/ 14 w 40"/>
              <a:gd name="T51" fmla="*/ 68 h 72"/>
              <a:gd name="T52" fmla="*/ 16 w 40"/>
              <a:gd name="T53" fmla="*/ 68 h 72"/>
              <a:gd name="T54" fmla="*/ 17 w 40"/>
              <a:gd name="T55" fmla="*/ 69 h 72"/>
              <a:gd name="T56" fmla="*/ 18 w 40"/>
              <a:gd name="T57" fmla="*/ 70 h 72"/>
              <a:gd name="T58" fmla="*/ 19 w 40"/>
              <a:gd name="T59" fmla="*/ 69 h 72"/>
              <a:gd name="T60" fmla="*/ 20 w 40"/>
              <a:gd name="T61" fmla="*/ 65 h 72"/>
              <a:gd name="T62" fmla="*/ 21 w 40"/>
              <a:gd name="T63" fmla="*/ 64 h 72"/>
              <a:gd name="T64" fmla="*/ 22 w 40"/>
              <a:gd name="T65" fmla="*/ 64 h 72"/>
              <a:gd name="T66" fmla="*/ 24 w 40"/>
              <a:gd name="T67" fmla="*/ 66 h 72"/>
              <a:gd name="T68" fmla="*/ 27 w 40"/>
              <a:gd name="T69" fmla="*/ 66 h 72"/>
              <a:gd name="T70" fmla="*/ 28 w 40"/>
              <a:gd name="T71" fmla="*/ 63 h 72"/>
              <a:gd name="T72" fmla="*/ 33 w 40"/>
              <a:gd name="T73" fmla="*/ 56 h 72"/>
              <a:gd name="T74" fmla="*/ 33 w 40"/>
              <a:gd name="T75" fmla="*/ 53 h 72"/>
              <a:gd name="T76" fmla="*/ 34 w 40"/>
              <a:gd name="T77" fmla="*/ 53 h 72"/>
              <a:gd name="T78" fmla="*/ 37 w 40"/>
              <a:gd name="T79" fmla="*/ 53 h 72"/>
              <a:gd name="T80" fmla="*/ 38 w 40"/>
              <a:gd name="T81" fmla="*/ 52 h 72"/>
              <a:gd name="T82" fmla="*/ 40 w 40"/>
              <a:gd name="T83" fmla="*/ 51 h 72"/>
              <a:gd name="T84" fmla="*/ 40 w 40"/>
              <a:gd name="T85" fmla="*/ 50 h 72"/>
              <a:gd name="T86" fmla="*/ 40 w 40"/>
              <a:gd name="T87" fmla="*/ 47 h 72"/>
              <a:gd name="T88" fmla="*/ 40 w 40"/>
              <a:gd name="T89" fmla="*/ 47 h 72"/>
              <a:gd name="T90" fmla="*/ 40 w 40"/>
              <a:gd name="T91" fmla="*/ 45 h 72"/>
              <a:gd name="T92" fmla="*/ 35 w 40"/>
              <a:gd name="T93" fmla="*/ 1 h 72"/>
              <a:gd name="T94" fmla="*/ 35 w 40"/>
              <a:gd name="T95" fmla="*/ 0 h 72"/>
              <a:gd name="T96" fmla="*/ 9 w 40"/>
              <a:gd name="T97" fmla="*/ 3 h 72"/>
              <a:gd name="T98" fmla="*/ 8 w 40"/>
              <a:gd name="T99" fmla="*/ 4 h 72"/>
              <a:gd name="T100" fmla="*/ 6 w 40"/>
              <a:gd name="T101" fmla="*/ 5 h 72"/>
              <a:gd name="T102" fmla="*/ 5 w 40"/>
              <a:gd name="T103" fmla="*/ 6 h 72"/>
              <a:gd name="T104" fmla="*/ 3 w 40"/>
              <a:gd name="T105" fmla="*/ 6 h 72"/>
              <a:gd name="T106" fmla="*/ 1 w 40"/>
              <a:gd name="T107" fmla="*/ 5 h 72"/>
              <a:gd name="T108" fmla="*/ 1 w 40"/>
              <a:gd name="T109" fmla="*/ 5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2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44 w 47"/>
              <a:gd name="T1" fmla="*/ 0 h 83"/>
              <a:gd name="T2" fmla="*/ 15 w 47"/>
              <a:gd name="T3" fmla="*/ 2 h 83"/>
              <a:gd name="T4" fmla="*/ 15 w 47"/>
              <a:gd name="T5" fmla="*/ 3 h 83"/>
              <a:gd name="T6" fmla="*/ 12 w 47"/>
              <a:gd name="T7" fmla="*/ 5 h 83"/>
              <a:gd name="T8" fmla="*/ 12 w 47"/>
              <a:gd name="T9" fmla="*/ 8 h 83"/>
              <a:gd name="T10" fmla="*/ 12 w 47"/>
              <a:gd name="T11" fmla="*/ 11 h 83"/>
              <a:gd name="T12" fmla="*/ 11 w 47"/>
              <a:gd name="T13" fmla="*/ 12 h 83"/>
              <a:gd name="T14" fmla="*/ 9 w 47"/>
              <a:gd name="T15" fmla="*/ 14 h 83"/>
              <a:gd name="T16" fmla="*/ 7 w 47"/>
              <a:gd name="T17" fmla="*/ 16 h 83"/>
              <a:gd name="T18" fmla="*/ 6 w 47"/>
              <a:gd name="T19" fmla="*/ 17 h 83"/>
              <a:gd name="T20" fmla="*/ 6 w 47"/>
              <a:gd name="T21" fmla="*/ 19 h 83"/>
              <a:gd name="T22" fmla="*/ 5 w 47"/>
              <a:gd name="T23" fmla="*/ 21 h 83"/>
              <a:gd name="T24" fmla="*/ 5 w 47"/>
              <a:gd name="T25" fmla="*/ 22 h 83"/>
              <a:gd name="T26" fmla="*/ 4 w 47"/>
              <a:gd name="T27" fmla="*/ 25 h 83"/>
              <a:gd name="T28" fmla="*/ 3 w 47"/>
              <a:gd name="T29" fmla="*/ 27 h 83"/>
              <a:gd name="T30" fmla="*/ 4 w 47"/>
              <a:gd name="T31" fmla="*/ 30 h 83"/>
              <a:gd name="T32" fmla="*/ 5 w 47"/>
              <a:gd name="T33" fmla="*/ 31 h 83"/>
              <a:gd name="T34" fmla="*/ 5 w 47"/>
              <a:gd name="T35" fmla="*/ 33 h 83"/>
              <a:gd name="T36" fmla="*/ 5 w 47"/>
              <a:gd name="T37" fmla="*/ 33 h 83"/>
              <a:gd name="T38" fmla="*/ 5 w 47"/>
              <a:gd name="T39" fmla="*/ 34 h 83"/>
              <a:gd name="T40" fmla="*/ 5 w 47"/>
              <a:gd name="T41" fmla="*/ 34 h 83"/>
              <a:gd name="T42" fmla="*/ 4 w 47"/>
              <a:gd name="T43" fmla="*/ 36 h 83"/>
              <a:gd name="T44" fmla="*/ 5 w 47"/>
              <a:gd name="T45" fmla="*/ 37 h 83"/>
              <a:gd name="T46" fmla="*/ 4 w 47"/>
              <a:gd name="T47" fmla="*/ 38 h 83"/>
              <a:gd name="T48" fmla="*/ 6 w 47"/>
              <a:gd name="T49" fmla="*/ 42 h 83"/>
              <a:gd name="T50" fmla="*/ 6 w 47"/>
              <a:gd name="T51" fmla="*/ 45 h 83"/>
              <a:gd name="T52" fmla="*/ 7 w 47"/>
              <a:gd name="T53" fmla="*/ 47 h 83"/>
              <a:gd name="T54" fmla="*/ 8 w 47"/>
              <a:gd name="T55" fmla="*/ 48 h 83"/>
              <a:gd name="T56" fmla="*/ 8 w 47"/>
              <a:gd name="T57" fmla="*/ 49 h 83"/>
              <a:gd name="T58" fmla="*/ 6 w 47"/>
              <a:gd name="T59" fmla="*/ 50 h 83"/>
              <a:gd name="T60" fmla="*/ 6 w 47"/>
              <a:gd name="T61" fmla="*/ 51 h 83"/>
              <a:gd name="T62" fmla="*/ 5 w 47"/>
              <a:gd name="T63" fmla="*/ 54 h 83"/>
              <a:gd name="T64" fmla="*/ 3 w 47"/>
              <a:gd name="T65" fmla="*/ 59 h 83"/>
              <a:gd name="T66" fmla="*/ 0 w 47"/>
              <a:gd name="T67" fmla="*/ 66 h 83"/>
              <a:gd name="T68" fmla="*/ 0 w 47"/>
              <a:gd name="T69" fmla="*/ 71 h 83"/>
              <a:gd name="T70" fmla="*/ 27 w 47"/>
              <a:gd name="T71" fmla="*/ 70 h 83"/>
              <a:gd name="T72" fmla="*/ 27 w 47"/>
              <a:gd name="T73" fmla="*/ 71 h 83"/>
              <a:gd name="T74" fmla="*/ 26 w 47"/>
              <a:gd name="T75" fmla="*/ 73 h 83"/>
              <a:gd name="T76" fmla="*/ 27 w 47"/>
              <a:gd name="T77" fmla="*/ 77 h 83"/>
              <a:gd name="T78" fmla="*/ 29 w 47"/>
              <a:gd name="T79" fmla="*/ 80 h 83"/>
              <a:gd name="T80" fmla="*/ 30 w 47"/>
              <a:gd name="T81" fmla="*/ 83 h 83"/>
              <a:gd name="T82" fmla="*/ 32 w 47"/>
              <a:gd name="T83" fmla="*/ 83 h 83"/>
              <a:gd name="T84" fmla="*/ 35 w 47"/>
              <a:gd name="T85" fmla="*/ 81 h 83"/>
              <a:gd name="T86" fmla="*/ 41 w 47"/>
              <a:gd name="T87" fmla="*/ 79 h 83"/>
              <a:gd name="T88" fmla="*/ 43 w 47"/>
              <a:gd name="T89" fmla="*/ 79 h 83"/>
              <a:gd name="T90" fmla="*/ 45 w 47"/>
              <a:gd name="T91" fmla="*/ 78 h 83"/>
              <a:gd name="T92" fmla="*/ 46 w 47"/>
              <a:gd name="T93" fmla="*/ 79 h 83"/>
              <a:gd name="T94" fmla="*/ 47 w 47"/>
              <a:gd name="T95" fmla="*/ 80 h 83"/>
              <a:gd name="T96" fmla="*/ 47 w 47"/>
              <a:gd name="T97" fmla="*/ 79 h 83"/>
              <a:gd name="T98" fmla="*/ 44 w 47"/>
              <a:gd name="T99" fmla="*/ 54 h 83"/>
              <a:gd name="T100" fmla="*/ 44 w 47"/>
              <a:gd name="T101" fmla="*/ 52 h 83"/>
              <a:gd name="T102" fmla="*/ 45 w 47"/>
              <a:gd name="T103" fmla="*/ 2 h 83"/>
              <a:gd name="T104" fmla="*/ 44 w 47"/>
              <a:gd name="T105" fmla="*/ 0 h 83"/>
              <a:gd name="T106" fmla="*/ 44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3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9 w 79"/>
              <a:gd name="T1" fmla="*/ 49 h 51"/>
              <a:gd name="T2" fmla="*/ 55 w 79"/>
              <a:gd name="T3" fmla="*/ 42 h 51"/>
              <a:gd name="T4" fmla="*/ 66 w 79"/>
              <a:gd name="T5" fmla="*/ 40 h 51"/>
              <a:gd name="T6" fmla="*/ 67 w 79"/>
              <a:gd name="T7" fmla="*/ 40 h 51"/>
              <a:gd name="T8" fmla="*/ 67 w 79"/>
              <a:gd name="T9" fmla="*/ 39 h 51"/>
              <a:gd name="T10" fmla="*/ 67 w 79"/>
              <a:gd name="T11" fmla="*/ 38 h 51"/>
              <a:gd name="T12" fmla="*/ 68 w 79"/>
              <a:gd name="T13" fmla="*/ 37 h 51"/>
              <a:gd name="T14" fmla="*/ 70 w 79"/>
              <a:gd name="T15" fmla="*/ 37 h 51"/>
              <a:gd name="T16" fmla="*/ 71 w 79"/>
              <a:gd name="T17" fmla="*/ 37 h 51"/>
              <a:gd name="T18" fmla="*/ 74 w 79"/>
              <a:gd name="T19" fmla="*/ 35 h 51"/>
              <a:gd name="T20" fmla="*/ 74 w 79"/>
              <a:gd name="T21" fmla="*/ 33 h 51"/>
              <a:gd name="T22" fmla="*/ 77 w 79"/>
              <a:gd name="T23" fmla="*/ 31 h 51"/>
              <a:gd name="T24" fmla="*/ 79 w 79"/>
              <a:gd name="T25" fmla="*/ 30 h 51"/>
              <a:gd name="T26" fmla="*/ 79 w 79"/>
              <a:gd name="T27" fmla="*/ 29 h 51"/>
              <a:gd name="T28" fmla="*/ 77 w 79"/>
              <a:gd name="T29" fmla="*/ 28 h 51"/>
              <a:gd name="T30" fmla="*/ 76 w 79"/>
              <a:gd name="T31" fmla="*/ 27 h 51"/>
              <a:gd name="T32" fmla="*/ 75 w 79"/>
              <a:gd name="T33" fmla="*/ 27 h 51"/>
              <a:gd name="T34" fmla="*/ 75 w 79"/>
              <a:gd name="T35" fmla="*/ 26 h 51"/>
              <a:gd name="T36" fmla="*/ 73 w 79"/>
              <a:gd name="T37" fmla="*/ 26 h 51"/>
              <a:gd name="T38" fmla="*/ 73 w 79"/>
              <a:gd name="T39" fmla="*/ 24 h 51"/>
              <a:gd name="T40" fmla="*/ 71 w 79"/>
              <a:gd name="T41" fmla="*/ 24 h 51"/>
              <a:gd name="T42" fmla="*/ 71 w 79"/>
              <a:gd name="T43" fmla="*/ 23 h 51"/>
              <a:gd name="T44" fmla="*/ 71 w 79"/>
              <a:gd name="T45" fmla="*/ 20 h 51"/>
              <a:gd name="T46" fmla="*/ 72 w 79"/>
              <a:gd name="T47" fmla="*/ 20 h 51"/>
              <a:gd name="T48" fmla="*/ 71 w 79"/>
              <a:gd name="T49" fmla="*/ 18 h 51"/>
              <a:gd name="T50" fmla="*/ 70 w 79"/>
              <a:gd name="T51" fmla="*/ 17 h 51"/>
              <a:gd name="T52" fmla="*/ 70 w 79"/>
              <a:gd name="T53" fmla="*/ 17 h 51"/>
              <a:gd name="T54" fmla="*/ 71 w 79"/>
              <a:gd name="T55" fmla="*/ 16 h 51"/>
              <a:gd name="T56" fmla="*/ 72 w 79"/>
              <a:gd name="T57" fmla="*/ 15 h 51"/>
              <a:gd name="T58" fmla="*/ 73 w 79"/>
              <a:gd name="T59" fmla="*/ 12 h 51"/>
              <a:gd name="T60" fmla="*/ 73 w 79"/>
              <a:gd name="T61" fmla="*/ 11 h 51"/>
              <a:gd name="T62" fmla="*/ 74 w 79"/>
              <a:gd name="T63" fmla="*/ 10 h 51"/>
              <a:gd name="T64" fmla="*/ 74 w 79"/>
              <a:gd name="T65" fmla="*/ 9 h 51"/>
              <a:gd name="T66" fmla="*/ 73 w 79"/>
              <a:gd name="T67" fmla="*/ 9 h 51"/>
              <a:gd name="T68" fmla="*/ 70 w 79"/>
              <a:gd name="T69" fmla="*/ 8 h 51"/>
              <a:gd name="T70" fmla="*/ 70 w 79"/>
              <a:gd name="T71" fmla="*/ 8 h 51"/>
              <a:gd name="T72" fmla="*/ 69 w 79"/>
              <a:gd name="T73" fmla="*/ 7 h 51"/>
              <a:gd name="T74" fmla="*/ 69 w 79"/>
              <a:gd name="T75" fmla="*/ 6 h 51"/>
              <a:gd name="T76" fmla="*/ 67 w 79"/>
              <a:gd name="T77" fmla="*/ 3 h 51"/>
              <a:gd name="T78" fmla="*/ 66 w 79"/>
              <a:gd name="T79" fmla="*/ 3 h 51"/>
              <a:gd name="T80" fmla="*/ 66 w 79"/>
              <a:gd name="T81" fmla="*/ 2 h 51"/>
              <a:gd name="T82" fmla="*/ 65 w 79"/>
              <a:gd name="T83" fmla="*/ 2 h 51"/>
              <a:gd name="T84" fmla="*/ 65 w 79"/>
              <a:gd name="T85" fmla="*/ 2 h 51"/>
              <a:gd name="T86" fmla="*/ 65 w 79"/>
              <a:gd name="T87" fmla="*/ 1 h 51"/>
              <a:gd name="T88" fmla="*/ 64 w 79"/>
              <a:gd name="T89" fmla="*/ 0 h 51"/>
              <a:gd name="T90" fmla="*/ 9 w 79"/>
              <a:gd name="T91" fmla="*/ 11 h 51"/>
              <a:gd name="T92" fmla="*/ 8 w 79"/>
              <a:gd name="T93" fmla="*/ 7 h 51"/>
              <a:gd name="T94" fmla="*/ 5 w 79"/>
              <a:gd name="T95" fmla="*/ 10 h 51"/>
              <a:gd name="T96" fmla="*/ 5 w 79"/>
              <a:gd name="T97" fmla="*/ 10 h 51"/>
              <a:gd name="T98" fmla="*/ 4 w 79"/>
              <a:gd name="T99" fmla="*/ 9 h 51"/>
              <a:gd name="T100" fmla="*/ 4 w 79"/>
              <a:gd name="T101" fmla="*/ 9 h 51"/>
              <a:gd name="T102" fmla="*/ 3 w 79"/>
              <a:gd name="T103" fmla="*/ 11 h 51"/>
              <a:gd name="T104" fmla="*/ 1 w 79"/>
              <a:gd name="T105" fmla="*/ 13 h 51"/>
              <a:gd name="T106" fmla="*/ 0 w 79"/>
              <a:gd name="T107" fmla="*/ 14 h 51"/>
              <a:gd name="T108" fmla="*/ 4 w 79"/>
              <a:gd name="T109" fmla="*/ 36 h 51"/>
              <a:gd name="T110" fmla="*/ 6 w 79"/>
              <a:gd name="T111" fmla="*/ 51 h 51"/>
              <a:gd name="T112" fmla="*/ 19 w 79"/>
              <a:gd name="T113" fmla="*/ 49 h 51"/>
              <a:gd name="T114" fmla="*/ 19 w 79"/>
              <a:gd name="T115" fmla="*/ 49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4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31 w 102"/>
              <a:gd name="T1" fmla="*/ 55 h 59"/>
              <a:gd name="T2" fmla="*/ 26 w 102"/>
              <a:gd name="T3" fmla="*/ 56 h 59"/>
              <a:gd name="T4" fmla="*/ 22 w 102"/>
              <a:gd name="T5" fmla="*/ 56 h 59"/>
              <a:gd name="T6" fmla="*/ 5 w 102"/>
              <a:gd name="T7" fmla="*/ 56 h 59"/>
              <a:gd name="T8" fmla="*/ 9 w 102"/>
              <a:gd name="T9" fmla="*/ 52 h 59"/>
              <a:gd name="T10" fmla="*/ 10 w 102"/>
              <a:gd name="T11" fmla="*/ 49 h 59"/>
              <a:gd name="T12" fmla="*/ 19 w 102"/>
              <a:gd name="T13" fmla="*/ 40 h 59"/>
              <a:gd name="T14" fmla="*/ 21 w 102"/>
              <a:gd name="T15" fmla="*/ 44 h 59"/>
              <a:gd name="T16" fmla="*/ 27 w 102"/>
              <a:gd name="T17" fmla="*/ 44 h 59"/>
              <a:gd name="T18" fmla="*/ 29 w 102"/>
              <a:gd name="T19" fmla="*/ 43 h 59"/>
              <a:gd name="T20" fmla="*/ 34 w 102"/>
              <a:gd name="T21" fmla="*/ 42 h 59"/>
              <a:gd name="T22" fmla="*/ 36 w 102"/>
              <a:gd name="T23" fmla="*/ 41 h 59"/>
              <a:gd name="T24" fmla="*/ 42 w 102"/>
              <a:gd name="T25" fmla="*/ 36 h 59"/>
              <a:gd name="T26" fmla="*/ 44 w 102"/>
              <a:gd name="T27" fmla="*/ 28 h 59"/>
              <a:gd name="T28" fmla="*/ 49 w 102"/>
              <a:gd name="T29" fmla="*/ 18 h 59"/>
              <a:gd name="T30" fmla="*/ 52 w 102"/>
              <a:gd name="T31" fmla="*/ 19 h 59"/>
              <a:gd name="T32" fmla="*/ 55 w 102"/>
              <a:gd name="T33" fmla="*/ 12 h 59"/>
              <a:gd name="T34" fmla="*/ 59 w 102"/>
              <a:gd name="T35" fmla="*/ 10 h 59"/>
              <a:gd name="T36" fmla="*/ 61 w 102"/>
              <a:gd name="T37" fmla="*/ 5 h 59"/>
              <a:gd name="T38" fmla="*/ 61 w 102"/>
              <a:gd name="T39" fmla="*/ 1 h 59"/>
              <a:gd name="T40" fmla="*/ 68 w 102"/>
              <a:gd name="T41" fmla="*/ 4 h 59"/>
              <a:gd name="T42" fmla="*/ 70 w 102"/>
              <a:gd name="T43" fmla="*/ 1 h 59"/>
              <a:gd name="T44" fmla="*/ 73 w 102"/>
              <a:gd name="T45" fmla="*/ 2 h 59"/>
              <a:gd name="T46" fmla="*/ 76 w 102"/>
              <a:gd name="T47" fmla="*/ 4 h 59"/>
              <a:gd name="T48" fmla="*/ 80 w 102"/>
              <a:gd name="T49" fmla="*/ 8 h 59"/>
              <a:gd name="T50" fmla="*/ 77 w 102"/>
              <a:gd name="T51" fmla="*/ 14 h 59"/>
              <a:gd name="T52" fmla="*/ 81 w 102"/>
              <a:gd name="T53" fmla="*/ 15 h 59"/>
              <a:gd name="T54" fmla="*/ 84 w 102"/>
              <a:gd name="T55" fmla="*/ 17 h 59"/>
              <a:gd name="T56" fmla="*/ 87 w 102"/>
              <a:gd name="T57" fmla="*/ 18 h 59"/>
              <a:gd name="T58" fmla="*/ 93 w 102"/>
              <a:gd name="T59" fmla="*/ 20 h 59"/>
              <a:gd name="T60" fmla="*/ 93 w 102"/>
              <a:gd name="T61" fmla="*/ 23 h 59"/>
              <a:gd name="T62" fmla="*/ 92 w 102"/>
              <a:gd name="T63" fmla="*/ 26 h 59"/>
              <a:gd name="T64" fmla="*/ 95 w 102"/>
              <a:gd name="T65" fmla="*/ 29 h 59"/>
              <a:gd name="T66" fmla="*/ 93 w 102"/>
              <a:gd name="T67" fmla="*/ 30 h 59"/>
              <a:gd name="T68" fmla="*/ 94 w 102"/>
              <a:gd name="T69" fmla="*/ 31 h 59"/>
              <a:gd name="T70" fmla="*/ 92 w 102"/>
              <a:gd name="T71" fmla="*/ 32 h 59"/>
              <a:gd name="T72" fmla="*/ 94 w 102"/>
              <a:gd name="T73" fmla="*/ 33 h 59"/>
              <a:gd name="T74" fmla="*/ 94 w 102"/>
              <a:gd name="T75" fmla="*/ 36 h 59"/>
              <a:gd name="T76" fmla="*/ 92 w 102"/>
              <a:gd name="T77" fmla="*/ 36 h 59"/>
              <a:gd name="T78" fmla="*/ 96 w 102"/>
              <a:gd name="T79" fmla="*/ 37 h 59"/>
              <a:gd name="T80" fmla="*/ 100 w 102"/>
              <a:gd name="T81" fmla="*/ 36 h 59"/>
              <a:gd name="T82" fmla="*/ 101 w 102"/>
              <a:gd name="T83" fmla="*/ 42 h 59"/>
              <a:gd name="T84" fmla="*/ 101 w 102"/>
              <a:gd name="T85" fmla="*/ 43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5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41 w 69"/>
              <a:gd name="T1" fmla="*/ 53 h 53"/>
              <a:gd name="T2" fmla="*/ 38 w 69"/>
              <a:gd name="T3" fmla="*/ 52 h 53"/>
              <a:gd name="T4" fmla="*/ 37 w 69"/>
              <a:gd name="T5" fmla="*/ 48 h 53"/>
              <a:gd name="T6" fmla="*/ 33 w 69"/>
              <a:gd name="T7" fmla="*/ 44 h 53"/>
              <a:gd name="T8" fmla="*/ 31 w 69"/>
              <a:gd name="T9" fmla="*/ 39 h 53"/>
              <a:gd name="T10" fmla="*/ 29 w 69"/>
              <a:gd name="T11" fmla="*/ 37 h 53"/>
              <a:gd name="T12" fmla="*/ 25 w 69"/>
              <a:gd name="T13" fmla="*/ 34 h 53"/>
              <a:gd name="T14" fmla="*/ 23 w 69"/>
              <a:gd name="T15" fmla="*/ 32 h 53"/>
              <a:gd name="T16" fmla="*/ 22 w 69"/>
              <a:gd name="T17" fmla="*/ 30 h 53"/>
              <a:gd name="T18" fmla="*/ 15 w 69"/>
              <a:gd name="T19" fmla="*/ 25 h 53"/>
              <a:gd name="T20" fmla="*/ 13 w 69"/>
              <a:gd name="T21" fmla="*/ 23 h 53"/>
              <a:gd name="T22" fmla="*/ 10 w 69"/>
              <a:gd name="T23" fmla="*/ 19 h 53"/>
              <a:gd name="T24" fmla="*/ 8 w 69"/>
              <a:gd name="T25" fmla="*/ 16 h 53"/>
              <a:gd name="T26" fmla="*/ 1 w 69"/>
              <a:gd name="T27" fmla="*/ 14 h 53"/>
              <a:gd name="T28" fmla="*/ 1 w 69"/>
              <a:gd name="T29" fmla="*/ 10 h 53"/>
              <a:gd name="T30" fmla="*/ 3 w 69"/>
              <a:gd name="T31" fmla="*/ 8 h 53"/>
              <a:gd name="T32" fmla="*/ 3 w 69"/>
              <a:gd name="T33" fmla="*/ 7 h 53"/>
              <a:gd name="T34" fmla="*/ 8 w 69"/>
              <a:gd name="T35" fmla="*/ 5 h 53"/>
              <a:gd name="T36" fmla="*/ 12 w 69"/>
              <a:gd name="T37" fmla="*/ 3 h 53"/>
              <a:gd name="T38" fmla="*/ 13 w 69"/>
              <a:gd name="T39" fmla="*/ 2 h 53"/>
              <a:gd name="T40" fmla="*/ 31 w 69"/>
              <a:gd name="T41" fmla="*/ 1 h 53"/>
              <a:gd name="T42" fmla="*/ 31 w 69"/>
              <a:gd name="T43" fmla="*/ 2 h 53"/>
              <a:gd name="T44" fmla="*/ 35 w 69"/>
              <a:gd name="T45" fmla="*/ 4 h 53"/>
              <a:gd name="T46" fmla="*/ 51 w 69"/>
              <a:gd name="T47" fmla="*/ 4 h 53"/>
              <a:gd name="T48" fmla="*/ 68 w 69"/>
              <a:gd name="T49" fmla="*/ 17 h 53"/>
              <a:gd name="T50" fmla="*/ 66 w 69"/>
              <a:gd name="T51" fmla="*/ 19 h 53"/>
              <a:gd name="T52" fmla="*/ 63 w 69"/>
              <a:gd name="T53" fmla="*/ 24 h 53"/>
              <a:gd name="T54" fmla="*/ 62 w 69"/>
              <a:gd name="T55" fmla="*/ 28 h 53"/>
              <a:gd name="T56" fmla="*/ 62 w 69"/>
              <a:gd name="T57" fmla="*/ 30 h 53"/>
              <a:gd name="T58" fmla="*/ 60 w 69"/>
              <a:gd name="T59" fmla="*/ 31 h 53"/>
              <a:gd name="T60" fmla="*/ 59 w 69"/>
              <a:gd name="T61" fmla="*/ 33 h 53"/>
              <a:gd name="T62" fmla="*/ 57 w 69"/>
              <a:gd name="T63" fmla="*/ 35 h 53"/>
              <a:gd name="T64" fmla="*/ 53 w 69"/>
              <a:gd name="T65" fmla="*/ 39 h 53"/>
              <a:gd name="T66" fmla="*/ 50 w 69"/>
              <a:gd name="T67" fmla="*/ 41 h 53"/>
              <a:gd name="T68" fmla="*/ 49 w 69"/>
              <a:gd name="T69" fmla="*/ 43 h 53"/>
              <a:gd name="T70" fmla="*/ 46 w 69"/>
              <a:gd name="T71" fmla="*/ 44 h 53"/>
              <a:gd name="T72" fmla="*/ 46 w 69"/>
              <a:gd name="T73" fmla="*/ 45 h 53"/>
              <a:gd name="T74" fmla="*/ 45 w 69"/>
              <a:gd name="T75" fmla="*/ 47 h 53"/>
              <a:gd name="T76" fmla="*/ 43 w 69"/>
              <a:gd name="T77" fmla="*/ 48 h 53"/>
              <a:gd name="T78" fmla="*/ 43 w 69"/>
              <a:gd name="T79" fmla="*/ 48 h 53"/>
              <a:gd name="T80" fmla="*/ 43 w 69"/>
              <a:gd name="T81" fmla="*/ 49 h 53"/>
              <a:gd name="T82" fmla="*/ 44 w 69"/>
              <a:gd name="T83" fmla="*/ 50 h 53"/>
              <a:gd name="T84" fmla="*/ 42 w 69"/>
              <a:gd name="T85" fmla="*/ 51 h 53"/>
              <a:gd name="T86" fmla="*/ 41 w 69"/>
              <a:gd name="T87" fmla="*/ 52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6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9 w 73"/>
              <a:gd name="T1" fmla="*/ 41 h 77"/>
              <a:gd name="T2" fmla="*/ 11 w 73"/>
              <a:gd name="T3" fmla="*/ 44 h 77"/>
              <a:gd name="T4" fmla="*/ 13 w 73"/>
              <a:gd name="T5" fmla="*/ 46 h 77"/>
              <a:gd name="T6" fmla="*/ 13 w 73"/>
              <a:gd name="T7" fmla="*/ 49 h 77"/>
              <a:gd name="T8" fmla="*/ 14 w 73"/>
              <a:gd name="T9" fmla="*/ 50 h 77"/>
              <a:gd name="T10" fmla="*/ 13 w 73"/>
              <a:gd name="T11" fmla="*/ 55 h 77"/>
              <a:gd name="T12" fmla="*/ 12 w 73"/>
              <a:gd name="T13" fmla="*/ 60 h 77"/>
              <a:gd name="T14" fmla="*/ 14 w 73"/>
              <a:gd name="T15" fmla="*/ 68 h 77"/>
              <a:gd name="T16" fmla="*/ 16 w 73"/>
              <a:gd name="T17" fmla="*/ 71 h 77"/>
              <a:gd name="T18" fmla="*/ 17 w 73"/>
              <a:gd name="T19" fmla="*/ 74 h 77"/>
              <a:gd name="T20" fmla="*/ 18 w 73"/>
              <a:gd name="T21" fmla="*/ 76 h 77"/>
              <a:gd name="T22" fmla="*/ 58 w 73"/>
              <a:gd name="T23" fmla="*/ 76 h 77"/>
              <a:gd name="T24" fmla="*/ 60 w 73"/>
              <a:gd name="T25" fmla="*/ 77 h 77"/>
              <a:gd name="T26" fmla="*/ 59 w 73"/>
              <a:gd name="T27" fmla="*/ 71 h 77"/>
              <a:gd name="T28" fmla="*/ 60 w 73"/>
              <a:gd name="T29" fmla="*/ 69 h 77"/>
              <a:gd name="T30" fmla="*/ 64 w 73"/>
              <a:gd name="T31" fmla="*/ 69 h 77"/>
              <a:gd name="T32" fmla="*/ 67 w 73"/>
              <a:gd name="T33" fmla="*/ 69 h 77"/>
              <a:gd name="T34" fmla="*/ 67 w 73"/>
              <a:gd name="T35" fmla="*/ 65 h 77"/>
              <a:gd name="T36" fmla="*/ 67 w 73"/>
              <a:gd name="T37" fmla="*/ 62 h 77"/>
              <a:gd name="T38" fmla="*/ 69 w 73"/>
              <a:gd name="T39" fmla="*/ 53 h 77"/>
              <a:gd name="T40" fmla="*/ 71 w 73"/>
              <a:gd name="T41" fmla="*/ 48 h 77"/>
              <a:gd name="T42" fmla="*/ 73 w 73"/>
              <a:gd name="T43" fmla="*/ 47 h 77"/>
              <a:gd name="T44" fmla="*/ 73 w 73"/>
              <a:gd name="T45" fmla="*/ 46 h 77"/>
              <a:gd name="T46" fmla="*/ 72 w 73"/>
              <a:gd name="T47" fmla="*/ 46 h 77"/>
              <a:gd name="T48" fmla="*/ 69 w 73"/>
              <a:gd name="T49" fmla="*/ 45 h 77"/>
              <a:gd name="T50" fmla="*/ 68 w 73"/>
              <a:gd name="T51" fmla="*/ 41 h 77"/>
              <a:gd name="T52" fmla="*/ 64 w 73"/>
              <a:gd name="T53" fmla="*/ 37 h 77"/>
              <a:gd name="T54" fmla="*/ 62 w 73"/>
              <a:gd name="T55" fmla="*/ 32 h 77"/>
              <a:gd name="T56" fmla="*/ 60 w 73"/>
              <a:gd name="T57" fmla="*/ 30 h 77"/>
              <a:gd name="T58" fmla="*/ 56 w 73"/>
              <a:gd name="T59" fmla="*/ 27 h 77"/>
              <a:gd name="T60" fmla="*/ 54 w 73"/>
              <a:gd name="T61" fmla="*/ 25 h 77"/>
              <a:gd name="T62" fmla="*/ 53 w 73"/>
              <a:gd name="T63" fmla="*/ 23 h 77"/>
              <a:gd name="T64" fmla="*/ 46 w 73"/>
              <a:gd name="T65" fmla="*/ 18 h 77"/>
              <a:gd name="T66" fmla="*/ 44 w 73"/>
              <a:gd name="T67" fmla="*/ 16 h 77"/>
              <a:gd name="T68" fmla="*/ 41 w 73"/>
              <a:gd name="T69" fmla="*/ 12 h 77"/>
              <a:gd name="T70" fmla="*/ 39 w 73"/>
              <a:gd name="T71" fmla="*/ 9 h 77"/>
              <a:gd name="T72" fmla="*/ 32 w 73"/>
              <a:gd name="T73" fmla="*/ 7 h 77"/>
              <a:gd name="T74" fmla="*/ 32 w 73"/>
              <a:gd name="T75" fmla="*/ 3 h 77"/>
              <a:gd name="T76" fmla="*/ 34 w 73"/>
              <a:gd name="T77" fmla="*/ 1 h 77"/>
              <a:gd name="T78" fmla="*/ 34 w 73"/>
              <a:gd name="T79" fmla="*/ 0 h 77"/>
              <a:gd name="T80" fmla="*/ 0 w 73"/>
              <a:gd name="T81" fmla="*/ 5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7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36 w 62"/>
              <a:gd name="T1" fmla="*/ 2 h 29"/>
              <a:gd name="T2" fmla="*/ 2 w 62"/>
              <a:gd name="T3" fmla="*/ 17 h 29"/>
              <a:gd name="T4" fmla="*/ 4 w 62"/>
              <a:gd name="T5" fmla="*/ 16 h 29"/>
              <a:gd name="T6" fmla="*/ 8 w 62"/>
              <a:gd name="T7" fmla="*/ 13 h 29"/>
              <a:gd name="T8" fmla="*/ 10 w 62"/>
              <a:gd name="T9" fmla="*/ 11 h 29"/>
              <a:gd name="T10" fmla="*/ 11 w 62"/>
              <a:gd name="T11" fmla="*/ 10 h 29"/>
              <a:gd name="T12" fmla="*/ 14 w 62"/>
              <a:gd name="T13" fmla="*/ 9 h 29"/>
              <a:gd name="T14" fmla="*/ 19 w 62"/>
              <a:gd name="T15" fmla="*/ 7 h 29"/>
              <a:gd name="T16" fmla="*/ 21 w 62"/>
              <a:gd name="T17" fmla="*/ 8 h 29"/>
              <a:gd name="T18" fmla="*/ 23 w 62"/>
              <a:gd name="T19" fmla="*/ 8 h 29"/>
              <a:gd name="T20" fmla="*/ 25 w 62"/>
              <a:gd name="T21" fmla="*/ 12 h 29"/>
              <a:gd name="T22" fmla="*/ 27 w 62"/>
              <a:gd name="T23" fmla="*/ 12 h 29"/>
              <a:gd name="T24" fmla="*/ 27 w 62"/>
              <a:gd name="T25" fmla="*/ 14 h 29"/>
              <a:gd name="T26" fmla="*/ 31 w 62"/>
              <a:gd name="T27" fmla="*/ 15 h 29"/>
              <a:gd name="T28" fmla="*/ 34 w 62"/>
              <a:gd name="T29" fmla="*/ 17 h 29"/>
              <a:gd name="T30" fmla="*/ 35 w 62"/>
              <a:gd name="T31" fmla="*/ 19 h 29"/>
              <a:gd name="T32" fmla="*/ 32 w 62"/>
              <a:gd name="T33" fmla="*/ 25 h 29"/>
              <a:gd name="T34" fmla="*/ 35 w 62"/>
              <a:gd name="T35" fmla="*/ 27 h 29"/>
              <a:gd name="T36" fmla="*/ 38 w 62"/>
              <a:gd name="T37" fmla="*/ 28 h 29"/>
              <a:gd name="T38" fmla="*/ 39 w 62"/>
              <a:gd name="T39" fmla="*/ 28 h 29"/>
              <a:gd name="T40" fmla="*/ 42 w 62"/>
              <a:gd name="T41" fmla="*/ 27 h 29"/>
              <a:gd name="T42" fmla="*/ 46 w 62"/>
              <a:gd name="T43" fmla="*/ 29 h 29"/>
              <a:gd name="T44" fmla="*/ 47 w 62"/>
              <a:gd name="T45" fmla="*/ 28 h 29"/>
              <a:gd name="T46" fmla="*/ 45 w 62"/>
              <a:gd name="T47" fmla="*/ 26 h 29"/>
              <a:gd name="T48" fmla="*/ 44 w 62"/>
              <a:gd name="T49" fmla="*/ 25 h 29"/>
              <a:gd name="T50" fmla="*/ 45 w 62"/>
              <a:gd name="T51" fmla="*/ 24 h 29"/>
              <a:gd name="T52" fmla="*/ 44 w 62"/>
              <a:gd name="T53" fmla="*/ 23 h 29"/>
              <a:gd name="T54" fmla="*/ 41 w 62"/>
              <a:gd name="T55" fmla="*/ 19 h 29"/>
              <a:gd name="T56" fmla="*/ 41 w 62"/>
              <a:gd name="T57" fmla="*/ 16 h 29"/>
              <a:gd name="T58" fmla="*/ 41 w 62"/>
              <a:gd name="T59" fmla="*/ 12 h 29"/>
              <a:gd name="T60" fmla="*/ 41 w 62"/>
              <a:gd name="T61" fmla="*/ 10 h 29"/>
              <a:gd name="T62" fmla="*/ 41 w 62"/>
              <a:gd name="T63" fmla="*/ 9 h 29"/>
              <a:gd name="T64" fmla="*/ 44 w 62"/>
              <a:gd name="T65" fmla="*/ 6 h 29"/>
              <a:gd name="T66" fmla="*/ 45 w 62"/>
              <a:gd name="T67" fmla="*/ 4 h 29"/>
              <a:gd name="T68" fmla="*/ 47 w 62"/>
              <a:gd name="T69" fmla="*/ 4 h 29"/>
              <a:gd name="T70" fmla="*/ 45 w 62"/>
              <a:gd name="T71" fmla="*/ 8 h 29"/>
              <a:gd name="T72" fmla="*/ 44 w 62"/>
              <a:gd name="T73" fmla="*/ 10 h 29"/>
              <a:gd name="T74" fmla="*/ 46 w 62"/>
              <a:gd name="T75" fmla="*/ 12 h 29"/>
              <a:gd name="T76" fmla="*/ 46 w 62"/>
              <a:gd name="T77" fmla="*/ 16 h 29"/>
              <a:gd name="T78" fmla="*/ 45 w 62"/>
              <a:gd name="T79" fmla="*/ 18 h 29"/>
              <a:gd name="T80" fmla="*/ 46 w 62"/>
              <a:gd name="T81" fmla="*/ 19 h 29"/>
              <a:gd name="T82" fmla="*/ 46 w 62"/>
              <a:gd name="T83" fmla="*/ 21 h 29"/>
              <a:gd name="T84" fmla="*/ 47 w 62"/>
              <a:gd name="T85" fmla="*/ 24 h 29"/>
              <a:gd name="T86" fmla="*/ 50 w 62"/>
              <a:gd name="T87" fmla="*/ 25 h 29"/>
              <a:gd name="T88" fmla="*/ 52 w 62"/>
              <a:gd name="T89" fmla="*/ 24 h 29"/>
              <a:gd name="T90" fmla="*/ 52 w 62"/>
              <a:gd name="T91" fmla="*/ 26 h 29"/>
              <a:gd name="T92" fmla="*/ 53 w 62"/>
              <a:gd name="T93" fmla="*/ 28 h 29"/>
              <a:gd name="T94" fmla="*/ 55 w 62"/>
              <a:gd name="T95" fmla="*/ 29 h 29"/>
              <a:gd name="T96" fmla="*/ 56 w 62"/>
              <a:gd name="T97" fmla="*/ 28 h 29"/>
              <a:gd name="T98" fmla="*/ 61 w 62"/>
              <a:gd name="T99" fmla="*/ 26 h 29"/>
              <a:gd name="T100" fmla="*/ 62 w 62"/>
              <a:gd name="T101" fmla="*/ 19 h 29"/>
              <a:gd name="T102" fmla="*/ 54 w 62"/>
              <a:gd name="T103" fmla="*/ 21 h 29"/>
              <a:gd name="T104" fmla="*/ 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8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15 w 15"/>
              <a:gd name="T1" fmla="*/ 22 h 24"/>
              <a:gd name="T2" fmla="*/ 15 w 15"/>
              <a:gd name="T3" fmla="*/ 20 h 24"/>
              <a:gd name="T4" fmla="*/ 14 w 15"/>
              <a:gd name="T5" fmla="*/ 18 h 24"/>
              <a:gd name="T6" fmla="*/ 12 w 15"/>
              <a:gd name="T7" fmla="*/ 16 h 24"/>
              <a:gd name="T8" fmla="*/ 10 w 15"/>
              <a:gd name="T9" fmla="*/ 15 h 24"/>
              <a:gd name="T10" fmla="*/ 9 w 15"/>
              <a:gd name="T11" fmla="*/ 14 h 24"/>
              <a:gd name="T12" fmla="*/ 9 w 15"/>
              <a:gd name="T13" fmla="*/ 12 h 24"/>
              <a:gd name="T14" fmla="*/ 7 w 15"/>
              <a:gd name="T15" fmla="*/ 9 h 24"/>
              <a:gd name="T16" fmla="*/ 6 w 15"/>
              <a:gd name="T17" fmla="*/ 8 h 24"/>
              <a:gd name="T18" fmla="*/ 5 w 15"/>
              <a:gd name="T19" fmla="*/ 6 h 24"/>
              <a:gd name="T20" fmla="*/ 4 w 15"/>
              <a:gd name="T21" fmla="*/ 5 h 24"/>
              <a:gd name="T22" fmla="*/ 4 w 15"/>
              <a:gd name="T23" fmla="*/ 4 h 24"/>
              <a:gd name="T24" fmla="*/ 4 w 15"/>
              <a:gd name="T25" fmla="*/ 4 h 24"/>
              <a:gd name="T26" fmla="*/ 4 w 15"/>
              <a:gd name="T27" fmla="*/ 3 h 24"/>
              <a:gd name="T28" fmla="*/ 5 w 15"/>
              <a:gd name="T29" fmla="*/ 0 h 24"/>
              <a:gd name="T30" fmla="*/ 4 w 15"/>
              <a:gd name="T31" fmla="*/ 0 h 24"/>
              <a:gd name="T32" fmla="*/ 2 w 15"/>
              <a:gd name="T33" fmla="*/ 0 h 24"/>
              <a:gd name="T34" fmla="*/ 1 w 15"/>
              <a:gd name="T35" fmla="*/ 1 h 24"/>
              <a:gd name="T36" fmla="*/ 1 w 15"/>
              <a:gd name="T37" fmla="*/ 2 h 24"/>
              <a:gd name="T38" fmla="*/ 1 w 15"/>
              <a:gd name="T39" fmla="*/ 3 h 24"/>
              <a:gd name="T40" fmla="*/ 0 w 15"/>
              <a:gd name="T41" fmla="*/ 3 h 24"/>
              <a:gd name="T42" fmla="*/ 7 w 15"/>
              <a:gd name="T43" fmla="*/ 24 h 24"/>
              <a:gd name="T44" fmla="*/ 15 w 15"/>
              <a:gd name="T45" fmla="*/ 22 h 24"/>
              <a:gd name="T46" fmla="*/ 15 w 15"/>
              <a:gd name="T47" fmla="*/ 2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9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31 h 42"/>
              <a:gd name="T2" fmla="*/ 0 w 19"/>
              <a:gd name="T3" fmla="*/ 32 h 42"/>
              <a:gd name="T4" fmla="*/ 2 w 19"/>
              <a:gd name="T5" fmla="*/ 34 h 42"/>
              <a:gd name="T6" fmla="*/ 6 w 19"/>
              <a:gd name="T7" fmla="*/ 37 h 42"/>
              <a:gd name="T8" fmla="*/ 9 w 19"/>
              <a:gd name="T9" fmla="*/ 38 h 42"/>
              <a:gd name="T10" fmla="*/ 10 w 19"/>
              <a:gd name="T11" fmla="*/ 40 h 42"/>
              <a:gd name="T12" fmla="*/ 11 w 19"/>
              <a:gd name="T13" fmla="*/ 42 h 42"/>
              <a:gd name="T14" fmla="*/ 13 w 19"/>
              <a:gd name="T15" fmla="*/ 39 h 42"/>
              <a:gd name="T16" fmla="*/ 14 w 19"/>
              <a:gd name="T17" fmla="*/ 35 h 42"/>
              <a:gd name="T18" fmla="*/ 17 w 19"/>
              <a:gd name="T19" fmla="*/ 30 h 42"/>
              <a:gd name="T20" fmla="*/ 19 w 19"/>
              <a:gd name="T21" fmla="*/ 26 h 42"/>
              <a:gd name="T22" fmla="*/ 18 w 19"/>
              <a:gd name="T23" fmla="*/ 19 h 42"/>
              <a:gd name="T24" fmla="*/ 17 w 19"/>
              <a:gd name="T25" fmla="*/ 13 h 42"/>
              <a:gd name="T26" fmla="*/ 14 w 19"/>
              <a:gd name="T27" fmla="*/ 14 h 42"/>
              <a:gd name="T28" fmla="*/ 13 w 19"/>
              <a:gd name="T29" fmla="*/ 14 h 42"/>
              <a:gd name="T30" fmla="*/ 12 w 19"/>
              <a:gd name="T31" fmla="*/ 14 h 42"/>
              <a:gd name="T32" fmla="*/ 13 w 19"/>
              <a:gd name="T33" fmla="*/ 11 h 42"/>
              <a:gd name="T34" fmla="*/ 14 w 19"/>
              <a:gd name="T35" fmla="*/ 11 h 42"/>
              <a:gd name="T36" fmla="*/ 15 w 19"/>
              <a:gd name="T37" fmla="*/ 8 h 42"/>
              <a:gd name="T38" fmla="*/ 16 w 19"/>
              <a:gd name="T39" fmla="*/ 6 h 42"/>
              <a:gd name="T40" fmla="*/ 4 w 19"/>
              <a:gd name="T41" fmla="*/ 0 h 42"/>
              <a:gd name="T42" fmla="*/ 3 w 19"/>
              <a:gd name="T43" fmla="*/ 2 h 42"/>
              <a:gd name="T44" fmla="*/ 2 w 19"/>
              <a:gd name="T45" fmla="*/ 6 h 42"/>
              <a:gd name="T46" fmla="*/ 0 w 19"/>
              <a:gd name="T47" fmla="*/ 8 h 42"/>
              <a:gd name="T48" fmla="*/ 1 w 19"/>
              <a:gd name="T49" fmla="*/ 9 h 42"/>
              <a:gd name="T50" fmla="*/ 1 w 19"/>
              <a:gd name="T51" fmla="*/ 11 h 42"/>
              <a:gd name="T52" fmla="*/ 1 w 19"/>
              <a:gd name="T53" fmla="*/ 15 h 42"/>
              <a:gd name="T54" fmla="*/ 3 w 19"/>
              <a:gd name="T55" fmla="*/ 17 h 42"/>
              <a:gd name="T56" fmla="*/ 5 w 19"/>
              <a:gd name="T57" fmla="*/ 18 h 42"/>
              <a:gd name="T58" fmla="*/ 7 w 19"/>
              <a:gd name="T59" fmla="*/ 19 h 42"/>
              <a:gd name="T60" fmla="*/ 9 w 19"/>
              <a:gd name="T61" fmla="*/ 21 h 42"/>
              <a:gd name="T62" fmla="*/ 4 w 19"/>
              <a:gd name="T63" fmla="*/ 24 h 42"/>
              <a:gd name="T64" fmla="*/ 1 w 19"/>
              <a:gd name="T65" fmla="*/ 28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0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4 h 22"/>
              <a:gd name="T2" fmla="*/ 8 w 23"/>
              <a:gd name="T3" fmla="*/ 2 h 22"/>
              <a:gd name="T4" fmla="*/ 8 w 23"/>
              <a:gd name="T5" fmla="*/ 3 h 22"/>
              <a:gd name="T6" fmla="*/ 9 w 23"/>
              <a:gd name="T7" fmla="*/ 3 h 22"/>
              <a:gd name="T8" fmla="*/ 9 w 23"/>
              <a:gd name="T9" fmla="*/ 3 h 22"/>
              <a:gd name="T10" fmla="*/ 20 w 23"/>
              <a:gd name="T11" fmla="*/ 0 h 22"/>
              <a:gd name="T12" fmla="*/ 23 w 23"/>
              <a:gd name="T13" fmla="*/ 9 h 22"/>
              <a:gd name="T14" fmla="*/ 23 w 23"/>
              <a:gd name="T15" fmla="*/ 10 h 22"/>
              <a:gd name="T16" fmla="*/ 22 w 23"/>
              <a:gd name="T17" fmla="*/ 10 h 22"/>
              <a:gd name="T18" fmla="*/ 23 w 23"/>
              <a:gd name="T19" fmla="*/ 11 h 22"/>
              <a:gd name="T20" fmla="*/ 23 w 23"/>
              <a:gd name="T21" fmla="*/ 11 h 22"/>
              <a:gd name="T22" fmla="*/ 21 w 23"/>
              <a:gd name="T23" fmla="*/ 12 h 22"/>
              <a:gd name="T24" fmla="*/ 17 w 23"/>
              <a:gd name="T25" fmla="*/ 13 h 22"/>
              <a:gd name="T26" fmla="*/ 16 w 23"/>
              <a:gd name="T27" fmla="*/ 13 h 22"/>
              <a:gd name="T28" fmla="*/ 16 w 23"/>
              <a:gd name="T29" fmla="*/ 13 h 22"/>
              <a:gd name="T30" fmla="*/ 16 w 23"/>
              <a:gd name="T31" fmla="*/ 14 h 22"/>
              <a:gd name="T32" fmla="*/ 16 w 23"/>
              <a:gd name="T33" fmla="*/ 14 h 22"/>
              <a:gd name="T34" fmla="*/ 13 w 23"/>
              <a:gd name="T35" fmla="*/ 15 h 22"/>
              <a:gd name="T36" fmla="*/ 10 w 23"/>
              <a:gd name="T37" fmla="*/ 16 h 22"/>
              <a:gd name="T38" fmla="*/ 10 w 23"/>
              <a:gd name="T39" fmla="*/ 16 h 22"/>
              <a:gd name="T40" fmla="*/ 8 w 23"/>
              <a:gd name="T41" fmla="*/ 18 h 22"/>
              <a:gd name="T42" fmla="*/ 3 w 23"/>
              <a:gd name="T43" fmla="*/ 21 h 22"/>
              <a:gd name="T44" fmla="*/ 2 w 23"/>
              <a:gd name="T45" fmla="*/ 22 h 22"/>
              <a:gd name="T46" fmla="*/ 0 w 23"/>
              <a:gd name="T47" fmla="*/ 21 h 22"/>
              <a:gd name="T48" fmla="*/ 2 w 23"/>
              <a:gd name="T49" fmla="*/ 19 h 22"/>
              <a:gd name="T50" fmla="*/ 2 w 23"/>
              <a:gd name="T51" fmla="*/ 18 h 22"/>
              <a:gd name="T52" fmla="*/ 2 w 23"/>
              <a:gd name="T53" fmla="*/ 17 h 22"/>
              <a:gd name="T54" fmla="*/ 0 w 23"/>
              <a:gd name="T55" fmla="*/ 4 h 22"/>
              <a:gd name="T56" fmla="*/ 0 w 23"/>
              <a:gd name="T57" fmla="*/ 4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1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10 w 45"/>
              <a:gd name="T1" fmla="*/ 7 h 23"/>
              <a:gd name="T2" fmla="*/ 24 w 45"/>
              <a:gd name="T3" fmla="*/ 3 h 23"/>
              <a:gd name="T4" fmla="*/ 25 w 45"/>
              <a:gd name="T5" fmla="*/ 3 h 23"/>
              <a:gd name="T6" fmla="*/ 25 w 45"/>
              <a:gd name="T7" fmla="*/ 2 h 23"/>
              <a:gd name="T8" fmla="*/ 27 w 45"/>
              <a:gd name="T9" fmla="*/ 0 h 23"/>
              <a:gd name="T10" fmla="*/ 29 w 45"/>
              <a:gd name="T11" fmla="*/ 0 h 23"/>
              <a:gd name="T12" fmla="*/ 31 w 45"/>
              <a:gd name="T13" fmla="*/ 3 h 23"/>
              <a:gd name="T14" fmla="*/ 32 w 45"/>
              <a:gd name="T15" fmla="*/ 5 h 23"/>
              <a:gd name="T16" fmla="*/ 30 w 45"/>
              <a:gd name="T17" fmla="*/ 7 h 23"/>
              <a:gd name="T18" fmla="*/ 29 w 45"/>
              <a:gd name="T19" fmla="*/ 10 h 23"/>
              <a:gd name="T20" fmla="*/ 33 w 45"/>
              <a:gd name="T21" fmla="*/ 10 h 23"/>
              <a:gd name="T22" fmla="*/ 36 w 45"/>
              <a:gd name="T23" fmla="*/ 15 h 23"/>
              <a:gd name="T24" fmla="*/ 41 w 45"/>
              <a:gd name="T25" fmla="*/ 16 h 23"/>
              <a:gd name="T26" fmla="*/ 43 w 45"/>
              <a:gd name="T27" fmla="*/ 14 h 23"/>
              <a:gd name="T28" fmla="*/ 42 w 45"/>
              <a:gd name="T29" fmla="*/ 12 h 23"/>
              <a:gd name="T30" fmla="*/ 40 w 45"/>
              <a:gd name="T31" fmla="*/ 10 h 23"/>
              <a:gd name="T32" fmla="*/ 42 w 45"/>
              <a:gd name="T33" fmla="*/ 11 h 23"/>
              <a:gd name="T34" fmla="*/ 45 w 45"/>
              <a:gd name="T35" fmla="*/ 16 h 23"/>
              <a:gd name="T36" fmla="*/ 44 w 45"/>
              <a:gd name="T37" fmla="*/ 17 h 23"/>
              <a:gd name="T38" fmla="*/ 40 w 45"/>
              <a:gd name="T39" fmla="*/ 19 h 23"/>
              <a:gd name="T40" fmla="*/ 37 w 45"/>
              <a:gd name="T41" fmla="*/ 21 h 23"/>
              <a:gd name="T42" fmla="*/ 37 w 45"/>
              <a:gd name="T43" fmla="*/ 20 h 23"/>
              <a:gd name="T44" fmla="*/ 36 w 45"/>
              <a:gd name="T45" fmla="*/ 18 h 23"/>
              <a:gd name="T46" fmla="*/ 34 w 45"/>
              <a:gd name="T47" fmla="*/ 22 h 23"/>
              <a:gd name="T48" fmla="*/ 32 w 45"/>
              <a:gd name="T49" fmla="*/ 22 h 23"/>
              <a:gd name="T50" fmla="*/ 32 w 45"/>
              <a:gd name="T51" fmla="*/ 21 h 23"/>
              <a:gd name="T52" fmla="*/ 30 w 45"/>
              <a:gd name="T53" fmla="*/ 20 h 23"/>
              <a:gd name="T54" fmla="*/ 28 w 45"/>
              <a:gd name="T55" fmla="*/ 19 h 23"/>
              <a:gd name="T56" fmla="*/ 27 w 45"/>
              <a:gd name="T57" fmla="*/ 17 h 23"/>
              <a:gd name="T58" fmla="*/ 21 w 45"/>
              <a:gd name="T59" fmla="*/ 17 h 23"/>
              <a:gd name="T60" fmla="*/ 10 w 45"/>
              <a:gd name="T61" fmla="*/ 20 h 23"/>
              <a:gd name="T62" fmla="*/ 9 w 45"/>
              <a:gd name="T63" fmla="*/ 19 h 23"/>
              <a:gd name="T64" fmla="*/ 0 w 45"/>
              <a:gd name="T65" fmla="*/ 21 h 23"/>
              <a:gd name="T66" fmla="*/ 0 w 45"/>
              <a:gd name="T67" fmla="*/ 9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2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 h 13"/>
              <a:gd name="T2" fmla="*/ 3 w 12"/>
              <a:gd name="T3" fmla="*/ 11 h 13"/>
              <a:gd name="T4" fmla="*/ 3 w 12"/>
              <a:gd name="T5" fmla="*/ 12 h 13"/>
              <a:gd name="T6" fmla="*/ 2 w 12"/>
              <a:gd name="T7" fmla="*/ 12 h 13"/>
              <a:gd name="T8" fmla="*/ 3 w 12"/>
              <a:gd name="T9" fmla="*/ 13 h 13"/>
              <a:gd name="T10" fmla="*/ 3 w 12"/>
              <a:gd name="T11" fmla="*/ 13 h 13"/>
              <a:gd name="T12" fmla="*/ 3 w 12"/>
              <a:gd name="T13" fmla="*/ 13 h 13"/>
              <a:gd name="T14" fmla="*/ 6 w 12"/>
              <a:gd name="T15" fmla="*/ 12 h 13"/>
              <a:gd name="T16" fmla="*/ 7 w 12"/>
              <a:gd name="T17" fmla="*/ 11 h 13"/>
              <a:gd name="T18" fmla="*/ 7 w 12"/>
              <a:gd name="T19" fmla="*/ 10 h 13"/>
              <a:gd name="T20" fmla="*/ 7 w 12"/>
              <a:gd name="T21" fmla="*/ 9 h 13"/>
              <a:gd name="T22" fmla="*/ 7 w 12"/>
              <a:gd name="T23" fmla="*/ 7 h 13"/>
              <a:gd name="T24" fmla="*/ 8 w 12"/>
              <a:gd name="T25" fmla="*/ 6 h 13"/>
              <a:gd name="T26" fmla="*/ 8 w 12"/>
              <a:gd name="T27" fmla="*/ 7 h 13"/>
              <a:gd name="T28" fmla="*/ 8 w 12"/>
              <a:gd name="T29" fmla="*/ 8 h 13"/>
              <a:gd name="T30" fmla="*/ 8 w 12"/>
              <a:gd name="T31" fmla="*/ 10 h 13"/>
              <a:gd name="T32" fmla="*/ 9 w 12"/>
              <a:gd name="T33" fmla="*/ 10 h 13"/>
              <a:gd name="T34" fmla="*/ 9 w 12"/>
              <a:gd name="T35" fmla="*/ 10 h 13"/>
              <a:gd name="T36" fmla="*/ 9 w 12"/>
              <a:gd name="T37" fmla="*/ 9 h 13"/>
              <a:gd name="T38" fmla="*/ 10 w 12"/>
              <a:gd name="T39" fmla="*/ 9 h 13"/>
              <a:gd name="T40" fmla="*/ 11 w 12"/>
              <a:gd name="T41" fmla="*/ 8 h 13"/>
              <a:gd name="T42" fmla="*/ 12 w 12"/>
              <a:gd name="T43" fmla="*/ 8 h 13"/>
              <a:gd name="T44" fmla="*/ 12 w 12"/>
              <a:gd name="T45" fmla="*/ 8 h 13"/>
              <a:gd name="T46" fmla="*/ 11 w 12"/>
              <a:gd name="T47" fmla="*/ 7 h 13"/>
              <a:gd name="T48" fmla="*/ 11 w 12"/>
              <a:gd name="T49" fmla="*/ 6 h 13"/>
              <a:gd name="T50" fmla="*/ 11 w 12"/>
              <a:gd name="T51" fmla="*/ 6 h 13"/>
              <a:gd name="T52" fmla="*/ 10 w 12"/>
              <a:gd name="T53" fmla="*/ 6 h 13"/>
              <a:gd name="T54" fmla="*/ 9 w 12"/>
              <a:gd name="T55" fmla="*/ 5 h 13"/>
              <a:gd name="T56" fmla="*/ 9 w 12"/>
              <a:gd name="T57" fmla="*/ 5 h 13"/>
              <a:gd name="T58" fmla="*/ 7 w 12"/>
              <a:gd name="T59" fmla="*/ 4 h 13"/>
              <a:gd name="T60" fmla="*/ 6 w 12"/>
              <a:gd name="T61" fmla="*/ 2 h 13"/>
              <a:gd name="T62" fmla="*/ 6 w 12"/>
              <a:gd name="T63" fmla="*/ 2 h 13"/>
              <a:gd name="T64" fmla="*/ 5 w 12"/>
              <a:gd name="T65" fmla="*/ 0 h 13"/>
              <a:gd name="T66" fmla="*/ 0 w 12"/>
              <a:gd name="T67" fmla="*/ 2 h 13"/>
              <a:gd name="T68" fmla="*/ 0 w 12"/>
              <a:gd name="T69" fmla="*/ 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3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 w 21"/>
              <a:gd name="T1" fmla="*/ 40 h 47"/>
              <a:gd name="T2" fmla="*/ 20 w 21"/>
              <a:gd name="T3" fmla="*/ 40 h 47"/>
              <a:gd name="T4" fmla="*/ 19 w 21"/>
              <a:gd name="T5" fmla="*/ 40 h 47"/>
              <a:gd name="T6" fmla="*/ 18 w 21"/>
              <a:gd name="T7" fmla="*/ 42 h 47"/>
              <a:gd name="T8" fmla="*/ 17 w 21"/>
              <a:gd name="T9" fmla="*/ 42 h 47"/>
              <a:gd name="T10" fmla="*/ 17 w 21"/>
              <a:gd name="T11" fmla="*/ 43 h 47"/>
              <a:gd name="T12" fmla="*/ 17 w 21"/>
              <a:gd name="T13" fmla="*/ 43 h 47"/>
              <a:gd name="T14" fmla="*/ 17 w 21"/>
              <a:gd name="T15" fmla="*/ 43 h 47"/>
              <a:gd name="T16" fmla="*/ 16 w 21"/>
              <a:gd name="T17" fmla="*/ 43 h 47"/>
              <a:gd name="T18" fmla="*/ 16 w 21"/>
              <a:gd name="T19" fmla="*/ 44 h 47"/>
              <a:gd name="T20" fmla="*/ 2 w 21"/>
              <a:gd name="T21" fmla="*/ 47 h 47"/>
              <a:gd name="T22" fmla="*/ 1 w 21"/>
              <a:gd name="T23" fmla="*/ 46 h 47"/>
              <a:gd name="T24" fmla="*/ 0 w 21"/>
              <a:gd name="T25" fmla="*/ 45 h 47"/>
              <a:gd name="T26" fmla="*/ 0 w 21"/>
              <a:gd name="T27" fmla="*/ 44 h 47"/>
              <a:gd name="T28" fmla="*/ 1 w 21"/>
              <a:gd name="T29" fmla="*/ 43 h 47"/>
              <a:gd name="T30" fmla="*/ 0 w 21"/>
              <a:gd name="T31" fmla="*/ 41 h 47"/>
              <a:gd name="T32" fmla="*/ 0 w 21"/>
              <a:gd name="T33" fmla="*/ 34 h 47"/>
              <a:gd name="T34" fmla="*/ 0 w 21"/>
              <a:gd name="T35" fmla="*/ 32 h 47"/>
              <a:gd name="T36" fmla="*/ 1 w 21"/>
              <a:gd name="T37" fmla="*/ 28 h 47"/>
              <a:gd name="T38" fmla="*/ 1 w 21"/>
              <a:gd name="T39" fmla="*/ 26 h 47"/>
              <a:gd name="T40" fmla="*/ 1 w 21"/>
              <a:gd name="T41" fmla="*/ 24 h 47"/>
              <a:gd name="T42" fmla="*/ 1 w 21"/>
              <a:gd name="T43" fmla="*/ 22 h 47"/>
              <a:gd name="T44" fmla="*/ 1 w 21"/>
              <a:gd name="T45" fmla="*/ 21 h 47"/>
              <a:gd name="T46" fmla="*/ 1 w 21"/>
              <a:gd name="T47" fmla="*/ 20 h 47"/>
              <a:gd name="T48" fmla="*/ 4 w 21"/>
              <a:gd name="T49" fmla="*/ 18 h 47"/>
              <a:gd name="T50" fmla="*/ 5 w 21"/>
              <a:gd name="T51" fmla="*/ 14 h 47"/>
              <a:gd name="T52" fmla="*/ 4 w 21"/>
              <a:gd name="T53" fmla="*/ 12 h 47"/>
              <a:gd name="T54" fmla="*/ 4 w 21"/>
              <a:gd name="T55" fmla="*/ 10 h 47"/>
              <a:gd name="T56" fmla="*/ 4 w 21"/>
              <a:gd name="T57" fmla="*/ 10 h 47"/>
              <a:gd name="T58" fmla="*/ 4 w 21"/>
              <a:gd name="T59" fmla="*/ 9 h 47"/>
              <a:gd name="T60" fmla="*/ 3 w 21"/>
              <a:gd name="T61" fmla="*/ 7 h 47"/>
              <a:gd name="T62" fmla="*/ 4 w 21"/>
              <a:gd name="T63" fmla="*/ 4 h 47"/>
              <a:gd name="T64" fmla="*/ 3 w 21"/>
              <a:gd name="T65" fmla="*/ 3 h 47"/>
              <a:gd name="T66" fmla="*/ 3 w 21"/>
              <a:gd name="T67" fmla="*/ 2 h 47"/>
              <a:gd name="T68" fmla="*/ 4 w 21"/>
              <a:gd name="T69" fmla="*/ 2 h 47"/>
              <a:gd name="T70" fmla="*/ 5 w 21"/>
              <a:gd name="T71" fmla="*/ 1 h 47"/>
              <a:gd name="T72" fmla="*/ 6 w 21"/>
              <a:gd name="T73" fmla="*/ 1 h 47"/>
              <a:gd name="T74" fmla="*/ 6 w 21"/>
              <a:gd name="T75" fmla="*/ 1 h 47"/>
              <a:gd name="T76" fmla="*/ 7 w 21"/>
              <a:gd name="T77" fmla="*/ 0 h 47"/>
              <a:gd name="T78" fmla="*/ 17 w 21"/>
              <a:gd name="T79" fmla="*/ 29 h 47"/>
              <a:gd name="T80" fmla="*/ 17 w 21"/>
              <a:gd name="T81" fmla="*/ 30 h 47"/>
              <a:gd name="T82" fmla="*/ 17 w 21"/>
              <a:gd name="T83" fmla="*/ 31 h 47"/>
              <a:gd name="T84" fmla="*/ 17 w 21"/>
              <a:gd name="T85" fmla="*/ 31 h 47"/>
              <a:gd name="T86" fmla="*/ 19 w 21"/>
              <a:gd name="T87" fmla="*/ 33 h 47"/>
              <a:gd name="T88" fmla="*/ 20 w 21"/>
              <a:gd name="T89" fmla="*/ 33 h 47"/>
              <a:gd name="T90" fmla="*/ 20 w 21"/>
              <a:gd name="T91" fmla="*/ 34 h 47"/>
              <a:gd name="T92" fmla="*/ 20 w 21"/>
              <a:gd name="T93" fmla="*/ 35 h 47"/>
              <a:gd name="T94" fmla="*/ 21 w 21"/>
              <a:gd name="T95" fmla="*/ 37 h 47"/>
              <a:gd name="T96" fmla="*/ 21 w 21"/>
              <a:gd name="T97" fmla="*/ 38 h 47"/>
              <a:gd name="T98" fmla="*/ 21 w 21"/>
              <a:gd name="T99" fmla="*/ 39 h 47"/>
              <a:gd name="T100" fmla="*/ 21 w 21"/>
              <a:gd name="T101" fmla="*/ 40 h 47"/>
              <a:gd name="T102" fmla="*/ 21 w 21"/>
              <a:gd name="T103" fmla="*/ 40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4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10 w 49"/>
              <a:gd name="T1" fmla="*/ 71 h 79"/>
              <a:gd name="T2" fmla="*/ 10 w 49"/>
              <a:gd name="T3" fmla="*/ 73 h 79"/>
              <a:gd name="T4" fmla="*/ 12 w 49"/>
              <a:gd name="T5" fmla="*/ 75 h 79"/>
              <a:gd name="T6" fmla="*/ 13 w 49"/>
              <a:gd name="T7" fmla="*/ 76 h 79"/>
              <a:gd name="T8" fmla="*/ 14 w 49"/>
              <a:gd name="T9" fmla="*/ 79 h 79"/>
              <a:gd name="T10" fmla="*/ 15 w 49"/>
              <a:gd name="T11" fmla="*/ 77 h 79"/>
              <a:gd name="T12" fmla="*/ 16 w 49"/>
              <a:gd name="T13" fmla="*/ 73 h 79"/>
              <a:gd name="T14" fmla="*/ 18 w 49"/>
              <a:gd name="T15" fmla="*/ 68 h 79"/>
              <a:gd name="T16" fmla="*/ 18 w 49"/>
              <a:gd name="T17" fmla="*/ 67 h 79"/>
              <a:gd name="T18" fmla="*/ 20 w 49"/>
              <a:gd name="T19" fmla="*/ 63 h 79"/>
              <a:gd name="T20" fmla="*/ 21 w 49"/>
              <a:gd name="T21" fmla="*/ 64 h 79"/>
              <a:gd name="T22" fmla="*/ 22 w 49"/>
              <a:gd name="T23" fmla="*/ 64 h 79"/>
              <a:gd name="T24" fmla="*/ 22 w 49"/>
              <a:gd name="T25" fmla="*/ 62 h 79"/>
              <a:gd name="T26" fmla="*/ 26 w 49"/>
              <a:gd name="T27" fmla="*/ 61 h 79"/>
              <a:gd name="T28" fmla="*/ 26 w 49"/>
              <a:gd name="T29" fmla="*/ 59 h 79"/>
              <a:gd name="T30" fmla="*/ 28 w 49"/>
              <a:gd name="T31" fmla="*/ 58 h 79"/>
              <a:gd name="T32" fmla="*/ 29 w 49"/>
              <a:gd name="T33" fmla="*/ 56 h 79"/>
              <a:gd name="T34" fmla="*/ 31 w 49"/>
              <a:gd name="T35" fmla="*/ 52 h 79"/>
              <a:gd name="T36" fmla="*/ 31 w 49"/>
              <a:gd name="T37" fmla="*/ 51 h 79"/>
              <a:gd name="T38" fmla="*/ 34 w 49"/>
              <a:gd name="T39" fmla="*/ 51 h 79"/>
              <a:gd name="T40" fmla="*/ 35 w 49"/>
              <a:gd name="T41" fmla="*/ 49 h 79"/>
              <a:gd name="T42" fmla="*/ 37 w 49"/>
              <a:gd name="T43" fmla="*/ 47 h 79"/>
              <a:gd name="T44" fmla="*/ 40 w 49"/>
              <a:gd name="T45" fmla="*/ 48 h 79"/>
              <a:gd name="T46" fmla="*/ 43 w 49"/>
              <a:gd name="T47" fmla="*/ 44 h 79"/>
              <a:gd name="T48" fmla="*/ 46 w 49"/>
              <a:gd name="T49" fmla="*/ 41 h 79"/>
              <a:gd name="T50" fmla="*/ 48 w 49"/>
              <a:gd name="T51" fmla="*/ 40 h 79"/>
              <a:gd name="T52" fmla="*/ 49 w 49"/>
              <a:gd name="T53" fmla="*/ 38 h 79"/>
              <a:gd name="T54" fmla="*/ 48 w 49"/>
              <a:gd name="T55" fmla="*/ 37 h 79"/>
              <a:gd name="T56" fmla="*/ 47 w 49"/>
              <a:gd name="T57" fmla="*/ 36 h 79"/>
              <a:gd name="T58" fmla="*/ 48 w 49"/>
              <a:gd name="T59" fmla="*/ 35 h 79"/>
              <a:gd name="T60" fmla="*/ 47 w 49"/>
              <a:gd name="T61" fmla="*/ 32 h 79"/>
              <a:gd name="T62" fmla="*/ 45 w 49"/>
              <a:gd name="T63" fmla="*/ 31 h 79"/>
              <a:gd name="T64" fmla="*/ 43 w 49"/>
              <a:gd name="T65" fmla="*/ 32 h 79"/>
              <a:gd name="T66" fmla="*/ 41 w 49"/>
              <a:gd name="T67" fmla="*/ 28 h 79"/>
              <a:gd name="T68" fmla="*/ 41 w 49"/>
              <a:gd name="T69" fmla="*/ 26 h 79"/>
              <a:gd name="T70" fmla="*/ 40 w 49"/>
              <a:gd name="T71" fmla="*/ 26 h 79"/>
              <a:gd name="T72" fmla="*/ 38 w 49"/>
              <a:gd name="T73" fmla="*/ 26 h 79"/>
              <a:gd name="T74" fmla="*/ 36 w 49"/>
              <a:gd name="T75" fmla="*/ 25 h 79"/>
              <a:gd name="T76" fmla="*/ 35 w 49"/>
              <a:gd name="T77" fmla="*/ 22 h 79"/>
              <a:gd name="T78" fmla="*/ 24 w 49"/>
              <a:gd name="T79" fmla="*/ 0 h 79"/>
              <a:gd name="T80" fmla="*/ 22 w 49"/>
              <a:gd name="T81" fmla="*/ 0 h 79"/>
              <a:gd name="T82" fmla="*/ 21 w 49"/>
              <a:gd name="T83" fmla="*/ 2 h 79"/>
              <a:gd name="T84" fmla="*/ 18 w 49"/>
              <a:gd name="T85" fmla="*/ 2 h 79"/>
              <a:gd name="T86" fmla="*/ 15 w 49"/>
              <a:gd name="T87" fmla="*/ 5 h 79"/>
              <a:gd name="T88" fmla="*/ 14 w 49"/>
              <a:gd name="T89" fmla="*/ 2 h 79"/>
              <a:gd name="T90" fmla="*/ 13 w 49"/>
              <a:gd name="T91" fmla="*/ 1 h 79"/>
              <a:gd name="T92" fmla="*/ 6 w 49"/>
              <a:gd name="T93" fmla="*/ 16 h 79"/>
              <a:gd name="T94" fmla="*/ 7 w 49"/>
              <a:gd name="T95" fmla="*/ 19 h 79"/>
              <a:gd name="T96" fmla="*/ 7 w 49"/>
              <a:gd name="T97" fmla="*/ 22 h 79"/>
              <a:gd name="T98" fmla="*/ 5 w 49"/>
              <a:gd name="T99" fmla="*/ 24 h 79"/>
              <a:gd name="T100" fmla="*/ 6 w 49"/>
              <a:gd name="T101" fmla="*/ 32 h 79"/>
              <a:gd name="T102" fmla="*/ 4 w 49"/>
              <a:gd name="T103" fmla="*/ 36 h 79"/>
              <a:gd name="T104" fmla="*/ 4 w 49"/>
              <a:gd name="T105" fmla="*/ 39 h 79"/>
              <a:gd name="T106" fmla="*/ 3 w 49"/>
              <a:gd name="T107" fmla="*/ 40 h 79"/>
              <a:gd name="T108" fmla="*/ 3 w 49"/>
              <a:gd name="T109" fmla="*/ 42 h 79"/>
              <a:gd name="T110" fmla="*/ 1 w 49"/>
              <a:gd name="T111" fmla="*/ 41 h 79"/>
              <a:gd name="T112" fmla="*/ 0 w 49"/>
              <a:gd name="T113" fmla="*/ 42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315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1132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7 h 19"/>
                <a:gd name="T2" fmla="*/ 1 w 16"/>
                <a:gd name="T3" fmla="*/ 13 h 19"/>
                <a:gd name="T4" fmla="*/ 1 w 16"/>
                <a:gd name="T5" fmla="*/ 16 h 19"/>
                <a:gd name="T6" fmla="*/ 6 w 16"/>
                <a:gd name="T7" fmla="*/ 19 h 19"/>
                <a:gd name="T8" fmla="*/ 8 w 16"/>
                <a:gd name="T9" fmla="*/ 16 h 19"/>
                <a:gd name="T10" fmla="*/ 16 w 16"/>
                <a:gd name="T11" fmla="*/ 11 h 19"/>
                <a:gd name="T12" fmla="*/ 13 w 16"/>
                <a:gd name="T13" fmla="*/ 5 h 19"/>
                <a:gd name="T14" fmla="*/ 3 w 16"/>
                <a:gd name="T15" fmla="*/ 0 h 19"/>
                <a:gd name="T16" fmla="*/ 3 w 16"/>
                <a:gd name="T17" fmla="*/ 5 h 19"/>
                <a:gd name="T18" fmla="*/ 0 w 16"/>
                <a:gd name="T19" fmla="*/ 7 h 19"/>
                <a:gd name="T20" fmla="*/ 0 w 16"/>
                <a:gd name="T21" fmla="*/ 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 w 9"/>
                <a:gd name="T1" fmla="*/ 6 h 6"/>
                <a:gd name="T2" fmla="*/ 8 w 9"/>
                <a:gd name="T3" fmla="*/ 6 h 6"/>
                <a:gd name="T4" fmla="*/ 9 w 9"/>
                <a:gd name="T5" fmla="*/ 3 h 6"/>
                <a:gd name="T6" fmla="*/ 5 w 9"/>
                <a:gd name="T7" fmla="*/ 2 h 6"/>
                <a:gd name="T8" fmla="*/ 3 w 9"/>
                <a:gd name="T9" fmla="*/ 2 h 6"/>
                <a:gd name="T10" fmla="*/ 2 w 9"/>
                <a:gd name="T11" fmla="*/ 0 h 6"/>
                <a:gd name="T12" fmla="*/ 0 w 9"/>
                <a:gd name="T13" fmla="*/ 2 h 6"/>
                <a:gd name="T14" fmla="*/ 2 w 9"/>
                <a:gd name="T15" fmla="*/ 5 h 6"/>
                <a:gd name="T16" fmla="*/ 3 w 9"/>
                <a:gd name="T17" fmla="*/ 6 h 6"/>
                <a:gd name="T18" fmla="*/ 3 w 9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0 h 3"/>
                <a:gd name="T10" fmla="*/ 3 w 4"/>
                <a:gd name="T11" fmla="*/ 1 h 3"/>
                <a:gd name="T12" fmla="*/ 3 w 4"/>
                <a:gd name="T13" fmla="*/ 1 h 3"/>
                <a:gd name="T14" fmla="*/ 3 w 4"/>
                <a:gd name="T15" fmla="*/ 1 h 3"/>
                <a:gd name="T16" fmla="*/ 4 w 4"/>
                <a:gd name="T17" fmla="*/ 1 h 3"/>
                <a:gd name="T18" fmla="*/ 3 w 4"/>
                <a:gd name="T19" fmla="*/ 2 h 3"/>
                <a:gd name="T20" fmla="*/ 3 w 4"/>
                <a:gd name="T21" fmla="*/ 2 h 3"/>
                <a:gd name="T22" fmla="*/ 3 w 4"/>
                <a:gd name="T23" fmla="*/ 2 h 3"/>
                <a:gd name="T24" fmla="*/ 3 w 4"/>
                <a:gd name="T25" fmla="*/ 3 h 3"/>
                <a:gd name="T26" fmla="*/ 3 w 4"/>
                <a:gd name="T27" fmla="*/ 3 h 3"/>
                <a:gd name="T28" fmla="*/ 3 w 4"/>
                <a:gd name="T29" fmla="*/ 3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3 h 3"/>
                <a:gd name="T38" fmla="*/ 1 w 4"/>
                <a:gd name="T39" fmla="*/ 3 h 3"/>
                <a:gd name="T40" fmla="*/ 1 w 4"/>
                <a:gd name="T41" fmla="*/ 3 h 3"/>
                <a:gd name="T42" fmla="*/ 1 w 4"/>
                <a:gd name="T43" fmla="*/ 2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1 h 3"/>
                <a:gd name="T50" fmla="*/ 0 w 4"/>
                <a:gd name="T51" fmla="*/ 1 h 3"/>
                <a:gd name="T52" fmla="*/ 0 w 4"/>
                <a:gd name="T53" fmla="*/ 1 h 3"/>
                <a:gd name="T54" fmla="*/ 1 w 4"/>
                <a:gd name="T55" fmla="*/ 1 h 3"/>
                <a:gd name="T56" fmla="*/ 1 w 4"/>
                <a:gd name="T57" fmla="*/ 0 h 3"/>
                <a:gd name="T58" fmla="*/ 1 w 4"/>
                <a:gd name="T59" fmla="*/ 0 h 3"/>
                <a:gd name="T60" fmla="*/ 1 w 4"/>
                <a:gd name="T61" fmla="*/ 0 h 3"/>
                <a:gd name="T62" fmla="*/ 2 w 4"/>
                <a:gd name="T63" fmla="*/ 0 h 3"/>
                <a:gd name="T64" fmla="*/ 2 w 4"/>
                <a:gd name="T65" fmla="*/ 0 h 3"/>
                <a:gd name="T66" fmla="*/ 2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3 h 3"/>
                <a:gd name="T4" fmla="*/ 8 w 8"/>
                <a:gd name="T5" fmla="*/ 0 h 3"/>
                <a:gd name="T6" fmla="*/ 2 w 8"/>
                <a:gd name="T7" fmla="*/ 0 h 3"/>
                <a:gd name="T8" fmla="*/ 0 w 8"/>
                <a:gd name="T9" fmla="*/ 3 h 3"/>
                <a:gd name="T10" fmla="*/ 0 w 8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 h 5"/>
                <a:gd name="T2" fmla="*/ 3 w 8"/>
                <a:gd name="T3" fmla="*/ 5 h 5"/>
                <a:gd name="T4" fmla="*/ 6 w 8"/>
                <a:gd name="T5" fmla="*/ 5 h 5"/>
                <a:gd name="T6" fmla="*/ 8 w 8"/>
                <a:gd name="T7" fmla="*/ 2 h 5"/>
                <a:gd name="T8" fmla="*/ 5 w 8"/>
                <a:gd name="T9" fmla="*/ 0 h 5"/>
                <a:gd name="T10" fmla="*/ 1 w 8"/>
                <a:gd name="T11" fmla="*/ 2 h 5"/>
                <a:gd name="T12" fmla="*/ 0 w 8"/>
                <a:gd name="T13" fmla="*/ 4 h 5"/>
                <a:gd name="T14" fmla="*/ 0 w 8"/>
                <a:gd name="T15" fmla="*/ 4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0 w 4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 w 8"/>
                <a:gd name="T1" fmla="*/ 7 h 7"/>
                <a:gd name="T2" fmla="*/ 8 w 8"/>
                <a:gd name="T3" fmla="*/ 7 h 7"/>
                <a:gd name="T4" fmla="*/ 8 w 8"/>
                <a:gd name="T5" fmla="*/ 4 h 7"/>
                <a:gd name="T6" fmla="*/ 4 w 8"/>
                <a:gd name="T7" fmla="*/ 0 h 7"/>
                <a:gd name="T8" fmla="*/ 0 w 8"/>
                <a:gd name="T9" fmla="*/ 2 h 7"/>
                <a:gd name="T10" fmla="*/ 3 w 8"/>
                <a:gd name="T11" fmla="*/ 7 h 7"/>
                <a:gd name="T12" fmla="*/ 3 w 8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16" name="Rectangle 11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1988</a:t>
            </a:r>
          </a:p>
        </p:txBody>
      </p:sp>
      <p:sp>
        <p:nvSpPr>
          <p:cNvPr id="11317" name="Text Box 141"/>
          <p:cNvSpPr txBox="1">
            <a:spLocks noChangeArrowheads="1"/>
          </p:cNvSpPr>
          <p:nvPr/>
        </p:nvSpPr>
        <p:spPr bwMode="auto">
          <a:xfrm>
            <a:off x="2384425" y="1200150"/>
            <a:ext cx="5467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11318" name="Text Box 158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11319" name="Rectangle 159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1320" name="Rectangle 160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1321" name="Rectangle 161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/>
          </a:p>
        </p:txBody>
      </p:sp>
      <p:sp>
        <p:nvSpPr>
          <p:cNvPr id="11322" name="Rectangle 162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Office\Templates\Blank Presentation.pot</Template>
  <TotalTime>3766</TotalTime>
  <Words>1247</Words>
  <Application>Microsoft Office PowerPoint</Application>
  <PresentationFormat>35mm Slides</PresentationFormat>
  <Paragraphs>104</Paragraphs>
  <Slides>29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29</vt:i4>
      </vt:variant>
    </vt:vector>
  </HeadingPairs>
  <TitlesOfParts>
    <vt:vector size="36" baseType="lpstr">
      <vt:lpstr>Times New Roman</vt:lpstr>
      <vt:lpstr>Arial</vt:lpstr>
      <vt:lpstr>Verdana</vt:lpstr>
      <vt:lpstr>Symbol</vt:lpstr>
      <vt:lpstr>Arial Narrow</vt:lpstr>
      <vt:lpstr>Blank Presentation</vt:lpstr>
      <vt:lpstr>1_Blank Presentation</vt:lpstr>
      <vt:lpstr>Citations</vt:lpstr>
      <vt:lpstr>Obesity Trends Among U.S. Adults between 1985 and 2008</vt:lpstr>
      <vt:lpstr>Obesity Trends Among U.S. Adults between 1985 and 2008</vt:lpstr>
      <vt:lpstr>Slide 4</vt:lpstr>
      <vt:lpstr>Slide 5</vt:lpstr>
      <vt:lpstr>Obesity Trends* Among U.S. Adults BRFSS, 1985</vt:lpstr>
      <vt:lpstr>Obesity Trends* Among U.S. Adults BRFSS, 1986</vt:lpstr>
      <vt:lpstr>Obesity Trends* Among U.S. Adults BRFSS, 1987</vt:lpstr>
      <vt:lpstr>Obesity Trends* Among U.S. Adults BRFSS, 1988</vt:lpstr>
      <vt:lpstr>Obesity Trends* Among U.S. Adults BRFSS, 1989</vt:lpstr>
      <vt:lpstr>Obesity Trends* Among U.S. Adults BRFSS, 1990</vt:lpstr>
      <vt:lpstr>Obesity Trends* Among U.S. Adults BRFSS, 1991</vt:lpstr>
      <vt:lpstr>Obesity Trends* Among U.S. Adults BRFSS, 1992</vt:lpstr>
      <vt:lpstr>Obesity Trends* Among U.S. Adults BRFSS, 1993</vt:lpstr>
      <vt:lpstr>Obesity Trends* Among U.S. Adults BRFSS, 1994</vt:lpstr>
      <vt:lpstr>Obesity Trends* Among U.S. Adults BRFSS, 1995</vt:lpstr>
      <vt:lpstr>Obesity Trends* Among U.S. Adults BRFSS, 1996</vt:lpstr>
      <vt:lpstr>Obesity Trends* Among U.S. Adults BRFSS, 1997</vt:lpstr>
      <vt:lpstr>Obesity Trends* Among U.S. Adults BRFSS, 1998</vt:lpstr>
      <vt:lpstr>Obesity Trends* Among U.S. Adults BRFSS, 1999</vt:lpstr>
      <vt:lpstr>Obesity Trends* Among U.S. Adults BRFSS, 2000</vt:lpstr>
      <vt:lpstr>Obesity Trends* Among U.S. Adults BRFSS, 2001</vt:lpstr>
      <vt:lpstr>Slide 23</vt:lpstr>
      <vt:lpstr>Obesity Trends* Among U.S. Adults BRFSS, 2003</vt:lpstr>
      <vt:lpstr>Obesity Trends* Among U.S. Adults BRFSS, 2004</vt:lpstr>
      <vt:lpstr>Obesity Trends* Among U.S. Adults BRFSS, 2005</vt:lpstr>
      <vt:lpstr>Obesity Trends* Among U.S. Adults BRFSS, 2006</vt:lpstr>
      <vt:lpstr>Obesity Trends* Among U.S. Adults BRFSS, 2007</vt:lpstr>
      <vt:lpstr>Obesity Trends* Among U.S. Adults BRFSS, 2008</vt:lpstr>
    </vt:vector>
  </TitlesOfParts>
  <Company>CDC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Obesity Trends Among U.S. Adults between 1985 and 2008</dc:title>
  <dc:creator>CDC</dc:creator>
  <cp:lastModifiedBy>Jan Ellen Calder</cp:lastModifiedBy>
  <cp:revision>247</cp:revision>
  <cp:lastPrinted>2002-06-18T17:22:31Z</cp:lastPrinted>
  <dcterms:created xsi:type="dcterms:W3CDTF">2000-10-25T15:41:08Z</dcterms:created>
  <dcterms:modified xsi:type="dcterms:W3CDTF">2009-09-10T13:40:55Z</dcterms:modified>
</cp:coreProperties>
</file>